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0" r:id="rId3"/>
    <p:sldId id="311" r:id="rId4"/>
    <p:sldId id="306" r:id="rId5"/>
    <p:sldId id="298" r:id="rId6"/>
    <p:sldId id="316" r:id="rId7"/>
    <p:sldId id="281" r:id="rId8"/>
    <p:sldId id="319" r:id="rId9"/>
    <p:sldId id="320" r:id="rId10"/>
    <p:sldId id="317" r:id="rId11"/>
    <p:sldId id="29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lya" initials="O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6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C5BA78-C442-4B41-9483-4EB720B8B52E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1B7254-2797-46DF-A690-D418E6DF9FAD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000" dirty="0" smtClean="0"/>
            <a:t>Неоклассика</a:t>
          </a:r>
          <a:endParaRPr lang="ru-RU" sz="2000" dirty="0"/>
        </a:p>
      </dgm:t>
    </dgm:pt>
    <dgm:pt modelId="{FDF45AC9-2395-454C-BE22-AB3473E9CDD3}" type="parTrans" cxnId="{489AD997-53DC-456F-A4D9-3E042E8D5E8F}">
      <dgm:prSet/>
      <dgm:spPr/>
      <dgm:t>
        <a:bodyPr/>
        <a:lstStyle/>
        <a:p>
          <a:endParaRPr lang="ru-RU"/>
        </a:p>
      </dgm:t>
    </dgm:pt>
    <dgm:pt modelId="{B7D86462-0A85-4FB7-A889-021356AC1766}" type="sibTrans" cxnId="{489AD997-53DC-456F-A4D9-3E042E8D5E8F}">
      <dgm:prSet/>
      <dgm:spPr/>
      <dgm:t>
        <a:bodyPr/>
        <a:lstStyle/>
        <a:p>
          <a:endParaRPr lang="ru-RU"/>
        </a:p>
      </dgm:t>
    </dgm:pt>
    <dgm:pt modelId="{57F02218-FEAB-415D-9EA0-AE39A664DCD1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1400" b="0" i="0" dirty="0" smtClean="0"/>
            <a:t>Количественные методы исследования</a:t>
          </a:r>
          <a:endParaRPr lang="ru-RU" sz="1400" dirty="0"/>
        </a:p>
      </dgm:t>
    </dgm:pt>
    <dgm:pt modelId="{D94EF903-8926-43AA-97B7-91EA7D1092C5}" type="parTrans" cxnId="{8A0E0DC4-60C7-4A24-9186-5C6E12C1BCD1}">
      <dgm:prSet/>
      <dgm:spPr/>
      <dgm:t>
        <a:bodyPr/>
        <a:lstStyle/>
        <a:p>
          <a:endParaRPr lang="ru-RU"/>
        </a:p>
      </dgm:t>
    </dgm:pt>
    <dgm:pt modelId="{F441BEC6-F522-4DF0-A1BD-DA003EEE6551}" type="sibTrans" cxnId="{8A0E0DC4-60C7-4A24-9186-5C6E12C1BCD1}">
      <dgm:prSet/>
      <dgm:spPr/>
      <dgm:t>
        <a:bodyPr/>
        <a:lstStyle/>
        <a:p>
          <a:endParaRPr lang="ru-RU"/>
        </a:p>
      </dgm:t>
    </dgm:pt>
    <dgm:pt modelId="{88AFF684-E695-4215-9E69-462E37C9F7AD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1400" dirty="0" smtClean="0"/>
            <a:t>Абстрактно-математические методы</a:t>
          </a:r>
          <a:endParaRPr lang="ru-RU" sz="1400" dirty="0"/>
        </a:p>
      </dgm:t>
    </dgm:pt>
    <dgm:pt modelId="{2450F27E-B0E5-475F-90FD-AF3BB2D8D69B}" type="parTrans" cxnId="{20C002DE-9AFB-4CD6-8EB5-8CDE3D592BAD}">
      <dgm:prSet/>
      <dgm:spPr/>
      <dgm:t>
        <a:bodyPr/>
        <a:lstStyle/>
        <a:p>
          <a:endParaRPr lang="ru-RU"/>
        </a:p>
      </dgm:t>
    </dgm:pt>
    <dgm:pt modelId="{1E6FBD80-8578-4F66-B7FA-2751066E7125}" type="sibTrans" cxnId="{20C002DE-9AFB-4CD6-8EB5-8CDE3D592BAD}">
      <dgm:prSet/>
      <dgm:spPr/>
      <dgm:t>
        <a:bodyPr/>
        <a:lstStyle/>
        <a:p>
          <a:endParaRPr lang="ru-RU"/>
        </a:p>
      </dgm:t>
    </dgm:pt>
    <dgm:pt modelId="{4571E0B3-7E1F-48F1-B790-7280FC6909C1}">
      <dgm:prSet phldrT="[Текст]" custT="1"/>
      <dgm:spPr/>
      <dgm:t>
        <a:bodyPr/>
        <a:lstStyle/>
        <a:p>
          <a:r>
            <a:rPr lang="ru-RU" sz="2000" dirty="0" smtClean="0"/>
            <a:t>Маржинализм</a:t>
          </a:r>
          <a:endParaRPr lang="ru-RU" sz="2000" dirty="0"/>
        </a:p>
      </dgm:t>
    </dgm:pt>
    <dgm:pt modelId="{C4801883-B213-4399-8D34-3A6A120960A6}" type="parTrans" cxnId="{37FE28B3-07C6-4532-A0F3-9FB87D7D0B76}">
      <dgm:prSet/>
      <dgm:spPr/>
      <dgm:t>
        <a:bodyPr/>
        <a:lstStyle/>
        <a:p>
          <a:endParaRPr lang="ru-RU"/>
        </a:p>
      </dgm:t>
    </dgm:pt>
    <dgm:pt modelId="{3758DCDC-E22B-4BA3-9E4E-12B66D000A8C}" type="sibTrans" cxnId="{37FE28B3-07C6-4532-A0F3-9FB87D7D0B76}">
      <dgm:prSet/>
      <dgm:spPr/>
      <dgm:t>
        <a:bodyPr/>
        <a:lstStyle/>
        <a:p>
          <a:endParaRPr lang="ru-RU"/>
        </a:p>
      </dgm:t>
    </dgm:pt>
    <dgm:pt modelId="{8932FACF-2CB0-4D7A-928F-2D6CEBD92CD0}">
      <dgm:prSet phldrT="[Текст]" custT="1"/>
      <dgm:spPr/>
      <dgm:t>
        <a:bodyPr/>
        <a:lstStyle/>
        <a:p>
          <a:r>
            <a:rPr lang="ru-RU" sz="1400" b="0" i="0" dirty="0" smtClean="0"/>
            <a:t>Акцент на субъективном подходе</a:t>
          </a:r>
          <a:endParaRPr lang="ru-RU" sz="1400" b="0" i="0" dirty="0"/>
        </a:p>
      </dgm:t>
    </dgm:pt>
    <dgm:pt modelId="{9760A9AD-C5A9-4BC4-B2DC-8A092E897F69}" type="parTrans" cxnId="{FC38DE71-E743-4151-9574-CF00E56CAC4D}">
      <dgm:prSet/>
      <dgm:spPr/>
      <dgm:t>
        <a:bodyPr/>
        <a:lstStyle/>
        <a:p>
          <a:endParaRPr lang="ru-RU"/>
        </a:p>
      </dgm:t>
    </dgm:pt>
    <dgm:pt modelId="{31E28344-A445-4A4C-8F19-C3D3EB86E052}" type="sibTrans" cxnId="{FC38DE71-E743-4151-9574-CF00E56CAC4D}">
      <dgm:prSet/>
      <dgm:spPr/>
      <dgm:t>
        <a:bodyPr/>
        <a:lstStyle/>
        <a:p>
          <a:endParaRPr lang="ru-RU"/>
        </a:p>
      </dgm:t>
    </dgm:pt>
    <dgm:pt modelId="{032C2A97-7C27-4C21-AFD2-2047A7DC9D26}">
      <dgm:prSet phldrT="[Текст]" custT="1"/>
      <dgm:spPr/>
      <dgm:t>
        <a:bodyPr/>
        <a:lstStyle/>
        <a:p>
          <a:r>
            <a:rPr lang="ru-RU" sz="1400" b="0" i="0" dirty="0" smtClean="0"/>
            <a:t>Решение статических задач</a:t>
          </a:r>
          <a:endParaRPr lang="ru-RU" sz="1400" b="0" i="0" dirty="0"/>
        </a:p>
      </dgm:t>
    </dgm:pt>
    <dgm:pt modelId="{9B809E44-1121-4895-A1E9-0912F5206AED}" type="parTrans" cxnId="{5A5E03BE-8121-462D-B3A2-4C1B5929DBB7}">
      <dgm:prSet/>
      <dgm:spPr/>
      <dgm:t>
        <a:bodyPr/>
        <a:lstStyle/>
        <a:p>
          <a:endParaRPr lang="ru-RU"/>
        </a:p>
      </dgm:t>
    </dgm:pt>
    <dgm:pt modelId="{9F43CF44-282D-4C80-A6E8-DC77610E9B31}" type="sibTrans" cxnId="{5A5E03BE-8121-462D-B3A2-4C1B5929DBB7}">
      <dgm:prSet/>
      <dgm:spPr/>
      <dgm:t>
        <a:bodyPr/>
        <a:lstStyle/>
        <a:p>
          <a:endParaRPr lang="ru-RU"/>
        </a:p>
      </dgm:t>
    </dgm:pt>
    <dgm:pt modelId="{5E185259-69EF-41AC-9C59-24F8F344E359}">
      <dgm:prSet custT="1"/>
      <dgm:spPr/>
      <dgm:t>
        <a:bodyPr/>
        <a:lstStyle/>
        <a:p>
          <a:r>
            <a:rPr lang="ru-RU" sz="1400" b="0" i="0" dirty="0" smtClean="0"/>
            <a:t>Агрегирование экономических показателей</a:t>
          </a:r>
          <a:endParaRPr lang="ru-RU" sz="1400" b="0" i="0" dirty="0"/>
        </a:p>
      </dgm:t>
    </dgm:pt>
    <dgm:pt modelId="{B30A7569-AA55-4D5E-B414-E786FB22D380}" type="parTrans" cxnId="{16F09CF7-3791-4DE3-ABDB-E33661EBBE3E}">
      <dgm:prSet/>
      <dgm:spPr/>
      <dgm:t>
        <a:bodyPr/>
        <a:lstStyle/>
        <a:p>
          <a:endParaRPr lang="ru-RU"/>
        </a:p>
      </dgm:t>
    </dgm:pt>
    <dgm:pt modelId="{9A1A427B-0598-408B-BF88-57DB19CFAD7B}" type="sibTrans" cxnId="{16F09CF7-3791-4DE3-ABDB-E33661EBBE3E}">
      <dgm:prSet/>
      <dgm:spPr/>
      <dgm:t>
        <a:bodyPr/>
        <a:lstStyle/>
        <a:p>
          <a:endParaRPr lang="ru-RU"/>
        </a:p>
      </dgm:t>
    </dgm:pt>
    <dgm:pt modelId="{E275F789-50A6-4969-A3E5-F05A50B78AA8}">
      <dgm:prSet custT="1"/>
      <dgm:spPr/>
      <dgm:t>
        <a:bodyPr/>
        <a:lstStyle/>
        <a:p>
          <a:r>
            <a:rPr lang="ru-RU" sz="1400" dirty="0" smtClean="0"/>
            <a:t>Институциональная экономика</a:t>
          </a:r>
          <a:endParaRPr lang="ru-RU" sz="1400" dirty="0"/>
        </a:p>
      </dgm:t>
    </dgm:pt>
    <dgm:pt modelId="{E0EA73E0-0B27-482E-B0B6-DA7C811789BB}" type="parTrans" cxnId="{D8DF6B36-460A-4D92-911A-36FE3713D122}">
      <dgm:prSet/>
      <dgm:spPr/>
      <dgm:t>
        <a:bodyPr/>
        <a:lstStyle/>
        <a:p>
          <a:endParaRPr lang="ru-RU"/>
        </a:p>
      </dgm:t>
    </dgm:pt>
    <dgm:pt modelId="{6E834227-2CB6-4508-87EB-69E0981F8DAF}" type="sibTrans" cxnId="{D8DF6B36-460A-4D92-911A-36FE3713D122}">
      <dgm:prSet/>
      <dgm:spPr/>
      <dgm:t>
        <a:bodyPr/>
        <a:lstStyle/>
        <a:p>
          <a:endParaRPr lang="ru-RU"/>
        </a:p>
      </dgm:t>
    </dgm:pt>
    <dgm:pt modelId="{0DB5C384-21AA-4DF8-AD15-5BE9A5C33CA2}">
      <dgm:prSet custT="1"/>
      <dgm:spPr/>
      <dgm:t>
        <a:bodyPr/>
        <a:lstStyle/>
        <a:p>
          <a:r>
            <a:rPr lang="ru-RU" sz="2400" dirty="0" smtClean="0"/>
            <a:t>Монетаризм</a:t>
          </a:r>
          <a:endParaRPr lang="ru-RU" sz="2000" dirty="0"/>
        </a:p>
      </dgm:t>
    </dgm:pt>
    <dgm:pt modelId="{58F99D28-C6EA-4A41-97AB-7E23108A00BF}" type="parTrans" cxnId="{29582919-1750-4C48-A847-58E64562D5B0}">
      <dgm:prSet/>
      <dgm:spPr/>
      <dgm:t>
        <a:bodyPr/>
        <a:lstStyle/>
        <a:p>
          <a:endParaRPr lang="ru-RU"/>
        </a:p>
      </dgm:t>
    </dgm:pt>
    <dgm:pt modelId="{EA393864-5F13-45ED-8417-5BF8C02417EA}" type="sibTrans" cxnId="{29582919-1750-4C48-A847-58E64562D5B0}">
      <dgm:prSet/>
      <dgm:spPr/>
      <dgm:t>
        <a:bodyPr/>
        <a:lstStyle/>
        <a:p>
          <a:endParaRPr lang="ru-RU"/>
        </a:p>
      </dgm:t>
    </dgm:pt>
    <dgm:pt modelId="{119BAAD0-DEC8-42D1-96ED-55BDA28A6D60}">
      <dgm:prSet custT="1"/>
      <dgm:spPr/>
      <dgm:t>
        <a:bodyPr/>
        <a:lstStyle/>
        <a:p>
          <a:r>
            <a:rPr lang="ru-RU" sz="2000" dirty="0" smtClean="0"/>
            <a:t>Кейнсианство</a:t>
          </a:r>
          <a:endParaRPr lang="ru-RU" sz="2000" dirty="0"/>
        </a:p>
      </dgm:t>
    </dgm:pt>
    <dgm:pt modelId="{DBA5AD43-FBF5-4DCE-B16F-8A3DA4DBF760}" type="parTrans" cxnId="{09A0F701-07CC-42F9-B3B6-4DC667FDCE62}">
      <dgm:prSet/>
      <dgm:spPr/>
      <dgm:t>
        <a:bodyPr/>
        <a:lstStyle/>
        <a:p>
          <a:endParaRPr lang="ru-RU"/>
        </a:p>
      </dgm:t>
    </dgm:pt>
    <dgm:pt modelId="{BEC6B942-583D-41C4-B19C-9639A0FEBA15}" type="sibTrans" cxnId="{09A0F701-07CC-42F9-B3B6-4DC667FDCE62}">
      <dgm:prSet/>
      <dgm:spPr/>
      <dgm:t>
        <a:bodyPr/>
        <a:lstStyle/>
        <a:p>
          <a:endParaRPr lang="ru-RU"/>
        </a:p>
      </dgm:t>
    </dgm:pt>
    <dgm:pt modelId="{C279B133-2AC7-4192-94C1-E2A2CF65E099}">
      <dgm:prSet/>
      <dgm:spPr/>
      <dgm:t>
        <a:bodyPr/>
        <a:lstStyle/>
        <a:p>
          <a:r>
            <a:rPr lang="ru-RU" dirty="0" smtClean="0"/>
            <a:t>Социальная экономика</a:t>
          </a:r>
          <a:endParaRPr lang="ru-RU" dirty="0"/>
        </a:p>
      </dgm:t>
    </dgm:pt>
    <dgm:pt modelId="{A4D28981-1772-4449-A603-1D8FCF174AE2}" type="parTrans" cxnId="{CC8F7ABF-BF66-4FCA-BA0B-FA26E405E700}">
      <dgm:prSet/>
      <dgm:spPr/>
      <dgm:t>
        <a:bodyPr/>
        <a:lstStyle/>
        <a:p>
          <a:endParaRPr lang="ru-RU"/>
        </a:p>
      </dgm:t>
    </dgm:pt>
    <dgm:pt modelId="{8266A478-3C0E-45E0-88DE-B614594F6EB0}" type="sibTrans" cxnId="{CC8F7ABF-BF66-4FCA-BA0B-FA26E405E700}">
      <dgm:prSet/>
      <dgm:spPr/>
      <dgm:t>
        <a:bodyPr/>
        <a:lstStyle/>
        <a:p>
          <a:endParaRPr lang="ru-RU"/>
        </a:p>
      </dgm:t>
    </dgm:pt>
    <dgm:pt modelId="{C209F1F2-0BA8-428E-8E4D-A7A63A89F1F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 dirty="0" smtClean="0"/>
            <a:t>Поведенческая экономика</a:t>
          </a:r>
          <a:endParaRPr lang="ru-RU" sz="1600" dirty="0"/>
        </a:p>
      </dgm:t>
    </dgm:pt>
    <dgm:pt modelId="{87A38E88-4221-4EAA-A7A5-47DD66EF8826}" type="parTrans" cxnId="{DF85906C-734C-4AA8-8161-6B23710EA03B}">
      <dgm:prSet/>
      <dgm:spPr/>
      <dgm:t>
        <a:bodyPr/>
        <a:lstStyle/>
        <a:p>
          <a:endParaRPr lang="ru-RU"/>
        </a:p>
      </dgm:t>
    </dgm:pt>
    <dgm:pt modelId="{2F115504-F7FB-4CC8-812B-231F88A4386F}" type="sibTrans" cxnId="{DF85906C-734C-4AA8-8161-6B23710EA03B}">
      <dgm:prSet/>
      <dgm:spPr/>
      <dgm:t>
        <a:bodyPr/>
        <a:lstStyle/>
        <a:p>
          <a:endParaRPr lang="ru-RU"/>
        </a:p>
      </dgm:t>
    </dgm:pt>
    <dgm:pt modelId="{89A3937F-BAEF-4515-9F33-D4CCFF9291B4}">
      <dgm:prSet/>
      <dgm:spPr/>
      <dgm:t>
        <a:bodyPr/>
        <a:lstStyle/>
        <a:p>
          <a:r>
            <a:rPr lang="ru-RU" dirty="0" smtClean="0"/>
            <a:t>Экономика знаний</a:t>
          </a:r>
          <a:endParaRPr lang="ru-RU" dirty="0"/>
        </a:p>
      </dgm:t>
    </dgm:pt>
    <dgm:pt modelId="{4A8BBE52-46E8-4711-9378-59B6CCF57FE8}" type="parTrans" cxnId="{25BF1A54-91F0-4E83-B79E-C816AB4DE3B7}">
      <dgm:prSet/>
      <dgm:spPr/>
      <dgm:t>
        <a:bodyPr/>
        <a:lstStyle/>
        <a:p>
          <a:endParaRPr lang="ru-RU"/>
        </a:p>
      </dgm:t>
    </dgm:pt>
    <dgm:pt modelId="{5E86BF80-D249-49C4-9A18-08055FECCAF6}" type="sibTrans" cxnId="{25BF1A54-91F0-4E83-B79E-C816AB4DE3B7}">
      <dgm:prSet/>
      <dgm:spPr/>
      <dgm:t>
        <a:bodyPr/>
        <a:lstStyle/>
        <a:p>
          <a:endParaRPr lang="ru-RU"/>
        </a:p>
      </dgm:t>
    </dgm:pt>
    <dgm:pt modelId="{C6DA9BA9-D9F0-4530-AABF-FC56F89D1677}">
      <dgm:prSet custT="1"/>
      <dgm:spPr/>
      <dgm:t>
        <a:bodyPr/>
        <a:lstStyle/>
        <a:p>
          <a:r>
            <a:rPr lang="ru-RU" sz="1400" b="0" i="0" dirty="0" smtClean="0"/>
            <a:t>Формально-логические методы</a:t>
          </a:r>
          <a:endParaRPr lang="ru-RU" sz="1400" b="0" i="0" dirty="0"/>
        </a:p>
      </dgm:t>
    </dgm:pt>
    <dgm:pt modelId="{6B335DBF-1DC3-4D73-A7CC-18A4363D389B}" type="parTrans" cxnId="{330C2F59-978F-428E-90B5-54140EAB51E7}">
      <dgm:prSet/>
      <dgm:spPr/>
      <dgm:t>
        <a:bodyPr/>
        <a:lstStyle/>
        <a:p>
          <a:endParaRPr lang="ru-RU"/>
        </a:p>
      </dgm:t>
    </dgm:pt>
    <dgm:pt modelId="{C9471E97-AF55-40F3-BD43-BA2AAB20838F}" type="sibTrans" cxnId="{330C2F59-978F-428E-90B5-54140EAB51E7}">
      <dgm:prSet/>
      <dgm:spPr/>
      <dgm:t>
        <a:bodyPr/>
        <a:lstStyle/>
        <a:p>
          <a:endParaRPr lang="ru-RU"/>
        </a:p>
      </dgm:t>
    </dgm:pt>
    <dgm:pt modelId="{CD6D4D6E-5731-436A-B175-3491BB335BA2}">
      <dgm:prSet custT="1"/>
      <dgm:spPr/>
      <dgm:t>
        <a:bodyPr/>
        <a:lstStyle/>
        <a:p>
          <a:r>
            <a:rPr lang="ru-RU" sz="1400" b="0" i="0" dirty="0" smtClean="0"/>
            <a:t>Статистический анализ</a:t>
          </a:r>
          <a:endParaRPr lang="ru-RU" sz="1400" b="0" i="0" dirty="0"/>
        </a:p>
      </dgm:t>
    </dgm:pt>
    <dgm:pt modelId="{8432C7E0-5404-429F-A893-93B2E7A5B5E9}" type="parTrans" cxnId="{53C81E87-9917-49CB-9AD1-9E896AB8EB73}">
      <dgm:prSet/>
      <dgm:spPr/>
      <dgm:t>
        <a:bodyPr/>
        <a:lstStyle/>
        <a:p>
          <a:endParaRPr lang="ru-RU"/>
        </a:p>
      </dgm:t>
    </dgm:pt>
    <dgm:pt modelId="{4DB1C740-ED6D-406C-A24F-A4CACD51AC27}" type="sibTrans" cxnId="{53C81E87-9917-49CB-9AD1-9E896AB8EB73}">
      <dgm:prSet/>
      <dgm:spPr/>
      <dgm:t>
        <a:bodyPr/>
        <a:lstStyle/>
        <a:p>
          <a:endParaRPr lang="ru-RU"/>
        </a:p>
      </dgm:t>
    </dgm:pt>
    <dgm:pt modelId="{96FA73D4-90CD-4029-AF65-2289A2D8AECE}">
      <dgm:prSet custT="1"/>
      <dgm:spPr/>
      <dgm:t>
        <a:bodyPr/>
        <a:lstStyle/>
        <a:p>
          <a:r>
            <a:rPr lang="ru-RU" sz="1400" b="0" i="0" dirty="0" smtClean="0"/>
            <a:t>Сравнительный и эмпирический методы</a:t>
          </a:r>
          <a:endParaRPr lang="ru-RU" sz="1400" b="0" i="0" dirty="0"/>
        </a:p>
      </dgm:t>
    </dgm:pt>
    <dgm:pt modelId="{1BF1F29A-7920-455B-B6B2-3D5EC47F704D}" type="parTrans" cxnId="{7B73CEDF-BAD3-4FDF-9958-D5C39E92EA1C}">
      <dgm:prSet/>
      <dgm:spPr/>
      <dgm:t>
        <a:bodyPr/>
        <a:lstStyle/>
        <a:p>
          <a:endParaRPr lang="ru-RU"/>
        </a:p>
      </dgm:t>
    </dgm:pt>
    <dgm:pt modelId="{3D815D28-FC1C-4373-A6A6-0422973B9548}" type="sibTrans" cxnId="{7B73CEDF-BAD3-4FDF-9958-D5C39E92EA1C}">
      <dgm:prSet/>
      <dgm:spPr/>
      <dgm:t>
        <a:bodyPr/>
        <a:lstStyle/>
        <a:p>
          <a:endParaRPr lang="ru-RU"/>
        </a:p>
      </dgm:t>
    </dgm:pt>
    <dgm:pt modelId="{C20B2E7F-E839-4432-851D-568EF2104143}">
      <dgm:prSet custT="1"/>
      <dgm:spPr/>
      <dgm:t>
        <a:bodyPr/>
        <a:lstStyle/>
        <a:p>
          <a:r>
            <a:rPr lang="ru-RU" sz="1400" b="0" i="0" dirty="0" smtClean="0"/>
            <a:t>Исторический метод</a:t>
          </a:r>
          <a:endParaRPr lang="ru-RU" sz="1400" b="0" i="0" dirty="0"/>
        </a:p>
      </dgm:t>
    </dgm:pt>
    <dgm:pt modelId="{28BBA818-A89F-4975-A6C5-CAB9E081516C}" type="parTrans" cxnId="{BB088E13-0C9B-4F11-A478-69F45785FF86}">
      <dgm:prSet/>
      <dgm:spPr/>
      <dgm:t>
        <a:bodyPr/>
        <a:lstStyle/>
        <a:p>
          <a:endParaRPr lang="ru-RU"/>
        </a:p>
      </dgm:t>
    </dgm:pt>
    <dgm:pt modelId="{2073FB3F-4291-4732-876A-726C8DB8B8E8}" type="sibTrans" cxnId="{BB088E13-0C9B-4F11-A478-69F45785FF86}">
      <dgm:prSet/>
      <dgm:spPr/>
      <dgm:t>
        <a:bodyPr/>
        <a:lstStyle/>
        <a:p>
          <a:endParaRPr lang="ru-RU"/>
        </a:p>
      </dgm:t>
    </dgm:pt>
    <dgm:pt modelId="{25EA349A-3387-4E77-B03C-80DCA1E2F537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1400" dirty="0" smtClean="0"/>
            <a:t>Методологический индивидуализм</a:t>
          </a:r>
          <a:endParaRPr lang="ru-RU" sz="1400" dirty="0"/>
        </a:p>
      </dgm:t>
    </dgm:pt>
    <dgm:pt modelId="{1D30FB8D-62AA-4E45-9BD1-B5EF940D168E}" type="parTrans" cxnId="{21E2D874-23EC-4D16-B7EA-97CD15C41D46}">
      <dgm:prSet/>
      <dgm:spPr/>
      <dgm:t>
        <a:bodyPr/>
        <a:lstStyle/>
        <a:p>
          <a:endParaRPr lang="ru-RU"/>
        </a:p>
      </dgm:t>
    </dgm:pt>
    <dgm:pt modelId="{F0390300-74D9-4BF1-93F6-2AE2F04D057B}" type="sibTrans" cxnId="{21E2D874-23EC-4D16-B7EA-97CD15C41D46}">
      <dgm:prSet/>
      <dgm:spPr/>
      <dgm:t>
        <a:bodyPr/>
        <a:lstStyle/>
        <a:p>
          <a:endParaRPr lang="ru-RU"/>
        </a:p>
      </dgm:t>
    </dgm:pt>
    <dgm:pt modelId="{C37EEDE4-AD3C-4D7A-A09F-D39F92EBE557}">
      <dgm:prSet custT="1"/>
      <dgm:spPr/>
      <dgm:t>
        <a:bodyPr/>
        <a:lstStyle/>
        <a:p>
          <a:r>
            <a:rPr lang="ru-RU" sz="1400" b="0" i="0" dirty="0" smtClean="0"/>
            <a:t>Методологический коллективизм</a:t>
          </a:r>
          <a:endParaRPr lang="ru-RU" sz="1400" b="0" i="0" dirty="0"/>
        </a:p>
      </dgm:t>
    </dgm:pt>
    <dgm:pt modelId="{33673D2A-FD90-463C-833C-85379E303B0E}" type="parTrans" cxnId="{5F36E90D-DE40-4124-AFC6-82EEE835918A}">
      <dgm:prSet/>
      <dgm:spPr/>
      <dgm:t>
        <a:bodyPr/>
        <a:lstStyle/>
        <a:p>
          <a:endParaRPr lang="ru-RU"/>
        </a:p>
      </dgm:t>
    </dgm:pt>
    <dgm:pt modelId="{B8764F18-FA28-42CD-B681-A052FF4922F1}" type="sibTrans" cxnId="{5F36E90D-DE40-4124-AFC6-82EEE835918A}">
      <dgm:prSet/>
      <dgm:spPr/>
      <dgm:t>
        <a:bodyPr/>
        <a:lstStyle/>
        <a:p>
          <a:endParaRPr lang="ru-RU"/>
        </a:p>
      </dgm:t>
    </dgm:pt>
    <dgm:pt modelId="{70E62557-5E94-4809-AA83-03F9B874C87B}">
      <dgm:prSet custT="1"/>
      <dgm:spPr/>
      <dgm:t>
        <a:bodyPr/>
        <a:lstStyle/>
        <a:p>
          <a:r>
            <a:rPr lang="ru-RU" sz="1400" b="0" i="0" dirty="0" smtClean="0"/>
            <a:t>Качественные методы исследования</a:t>
          </a:r>
          <a:endParaRPr lang="ru-RU" sz="1400" b="0" i="0" dirty="0"/>
        </a:p>
      </dgm:t>
    </dgm:pt>
    <dgm:pt modelId="{010D523B-F0B2-42EF-B821-F407666E8EB0}" type="parTrans" cxnId="{902F9E37-5D8F-4849-BA2D-A54702DCF6D8}">
      <dgm:prSet/>
      <dgm:spPr/>
      <dgm:t>
        <a:bodyPr/>
        <a:lstStyle/>
        <a:p>
          <a:endParaRPr lang="ru-RU"/>
        </a:p>
      </dgm:t>
    </dgm:pt>
    <dgm:pt modelId="{97E11198-2E35-443A-BBA7-C3DA536FF645}" type="sibTrans" cxnId="{902F9E37-5D8F-4849-BA2D-A54702DCF6D8}">
      <dgm:prSet/>
      <dgm:spPr/>
      <dgm:t>
        <a:bodyPr/>
        <a:lstStyle/>
        <a:p>
          <a:endParaRPr lang="ru-RU"/>
        </a:p>
      </dgm:t>
    </dgm:pt>
    <dgm:pt modelId="{12BE3CF2-6F37-48A3-A1A0-E04830A2251B}">
      <dgm:prSet custT="1"/>
      <dgm:spPr/>
      <dgm:t>
        <a:bodyPr/>
        <a:lstStyle/>
        <a:p>
          <a:r>
            <a:rPr lang="ru-RU" sz="1400" b="0" i="0" dirty="0" smtClean="0"/>
            <a:t>Акцент на глобализации процессов</a:t>
          </a:r>
          <a:endParaRPr lang="ru-RU" sz="1400" b="0" i="0" dirty="0"/>
        </a:p>
      </dgm:t>
    </dgm:pt>
    <dgm:pt modelId="{52F45902-452E-4165-92E2-A2616A459982}" type="parTrans" cxnId="{F5FD792B-6A6B-467D-B48E-052D7A487B19}">
      <dgm:prSet/>
      <dgm:spPr/>
      <dgm:t>
        <a:bodyPr/>
        <a:lstStyle/>
        <a:p>
          <a:endParaRPr lang="ru-RU"/>
        </a:p>
      </dgm:t>
    </dgm:pt>
    <dgm:pt modelId="{E0E08454-C7E4-4BA2-BD7B-89E435EBE2D0}" type="sibTrans" cxnId="{F5FD792B-6A6B-467D-B48E-052D7A487B19}">
      <dgm:prSet/>
      <dgm:spPr/>
      <dgm:t>
        <a:bodyPr/>
        <a:lstStyle/>
        <a:p>
          <a:endParaRPr lang="ru-RU"/>
        </a:p>
      </dgm:t>
    </dgm:pt>
    <dgm:pt modelId="{EF79E9FF-3FFB-4EED-9C79-1DA7BAF54EF1}">
      <dgm:prSet/>
      <dgm:spPr/>
      <dgm:t>
        <a:bodyPr/>
        <a:lstStyle/>
        <a:p>
          <a:endParaRPr lang="ru-RU" sz="900" dirty="0"/>
        </a:p>
      </dgm:t>
    </dgm:pt>
    <dgm:pt modelId="{8E5EAA4D-661B-4F92-B6E1-5054C7D5282F}" type="parTrans" cxnId="{DDAAD60E-D707-40D0-85A1-B8F8F0B470D5}">
      <dgm:prSet/>
      <dgm:spPr/>
      <dgm:t>
        <a:bodyPr/>
        <a:lstStyle/>
        <a:p>
          <a:endParaRPr lang="ru-RU"/>
        </a:p>
      </dgm:t>
    </dgm:pt>
    <dgm:pt modelId="{FAD43B6E-23BA-4906-A873-C42BF9FBD407}" type="sibTrans" cxnId="{DDAAD60E-D707-40D0-85A1-B8F8F0B470D5}">
      <dgm:prSet/>
      <dgm:spPr/>
      <dgm:t>
        <a:bodyPr/>
        <a:lstStyle/>
        <a:p>
          <a:endParaRPr lang="ru-RU"/>
        </a:p>
      </dgm:t>
    </dgm:pt>
    <dgm:pt modelId="{8F66C579-D88D-4F38-B62F-254438CF6113}">
      <dgm:prSet custT="1"/>
      <dgm:spPr/>
      <dgm:t>
        <a:bodyPr/>
        <a:lstStyle/>
        <a:p>
          <a:r>
            <a:rPr lang="ru-RU" sz="1400" b="0" i="0" dirty="0" smtClean="0"/>
            <a:t>Кластерный анализ взаимосвязей</a:t>
          </a:r>
          <a:endParaRPr lang="ru-RU" sz="1400" b="0" i="0" dirty="0"/>
        </a:p>
      </dgm:t>
    </dgm:pt>
    <dgm:pt modelId="{4D38A386-1B14-4C35-B3AA-AC933525E319}" type="parTrans" cxnId="{6601D853-4F23-41EF-806F-ADE903979073}">
      <dgm:prSet/>
      <dgm:spPr/>
      <dgm:t>
        <a:bodyPr/>
        <a:lstStyle/>
        <a:p>
          <a:endParaRPr lang="ru-RU"/>
        </a:p>
      </dgm:t>
    </dgm:pt>
    <dgm:pt modelId="{82AEE4CD-9D63-41C9-B252-F99FE9663749}" type="sibTrans" cxnId="{6601D853-4F23-41EF-806F-ADE903979073}">
      <dgm:prSet/>
      <dgm:spPr/>
      <dgm:t>
        <a:bodyPr/>
        <a:lstStyle/>
        <a:p>
          <a:endParaRPr lang="ru-RU"/>
        </a:p>
      </dgm:t>
    </dgm:pt>
    <dgm:pt modelId="{3A138877-684E-464D-884D-6DC9EF463F89}">
      <dgm:prSet/>
      <dgm:spPr>
        <a:solidFill>
          <a:schemeClr val="accent2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Психологические обоснования предпосылок анализа</a:t>
          </a:r>
          <a:endParaRPr lang="ru-RU" dirty="0"/>
        </a:p>
      </dgm:t>
    </dgm:pt>
    <dgm:pt modelId="{47F9BC02-2131-4BDB-806F-43AC08615C89}" type="parTrans" cxnId="{0C11BB84-A9E2-401B-9E01-58CCF3B4BF29}">
      <dgm:prSet/>
      <dgm:spPr/>
      <dgm:t>
        <a:bodyPr/>
        <a:lstStyle/>
        <a:p>
          <a:endParaRPr lang="ru-RU"/>
        </a:p>
      </dgm:t>
    </dgm:pt>
    <dgm:pt modelId="{4BC81467-3A59-4539-9E42-740C766D436E}" type="sibTrans" cxnId="{0C11BB84-A9E2-401B-9E01-58CCF3B4BF29}">
      <dgm:prSet/>
      <dgm:spPr/>
      <dgm:t>
        <a:bodyPr/>
        <a:lstStyle/>
        <a:p>
          <a:endParaRPr lang="ru-RU"/>
        </a:p>
      </dgm:t>
    </dgm:pt>
    <dgm:pt modelId="{0701637C-2449-4F70-8465-67D859F3761C}">
      <dgm:prSet/>
      <dgm:spPr>
        <a:solidFill>
          <a:schemeClr val="accent2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Метод лабораторного эксперимента</a:t>
          </a:r>
          <a:endParaRPr lang="ru-RU" dirty="0"/>
        </a:p>
      </dgm:t>
    </dgm:pt>
    <dgm:pt modelId="{D96A5D3C-9C25-4D3C-8D30-E19C1232D7B3}" type="parTrans" cxnId="{F11E3C2B-3BB7-4F64-839C-13ED69134851}">
      <dgm:prSet/>
      <dgm:spPr/>
      <dgm:t>
        <a:bodyPr/>
        <a:lstStyle/>
        <a:p>
          <a:endParaRPr lang="ru-RU"/>
        </a:p>
      </dgm:t>
    </dgm:pt>
    <dgm:pt modelId="{7920F8F7-4567-4F12-83EB-C67FA6793C22}" type="sibTrans" cxnId="{F11E3C2B-3BB7-4F64-839C-13ED69134851}">
      <dgm:prSet/>
      <dgm:spPr/>
      <dgm:t>
        <a:bodyPr/>
        <a:lstStyle/>
        <a:p>
          <a:endParaRPr lang="ru-RU"/>
        </a:p>
      </dgm:t>
    </dgm:pt>
    <dgm:pt modelId="{D9C1053E-5CC5-48A7-AA3C-3A51BBE84E13}" type="pres">
      <dgm:prSet presAssocID="{08C5BA78-C442-4B41-9483-4EB720B8B52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8E8FE91-90CE-4952-83B6-7AFEE2945526}" type="pres">
      <dgm:prSet presAssocID="{361B7254-2797-46DF-A690-D418E6DF9FAD}" presName="linNode" presStyleCnt="0"/>
      <dgm:spPr/>
    </dgm:pt>
    <dgm:pt modelId="{70C7FDBE-9FA0-4A25-B904-D0C5F63CB967}" type="pres">
      <dgm:prSet presAssocID="{361B7254-2797-46DF-A690-D418E6DF9FAD}" presName="parentShp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83994-32E2-44E2-832F-E274FF4B12E1}" type="pres">
      <dgm:prSet presAssocID="{361B7254-2797-46DF-A690-D418E6DF9FAD}" presName="childShp" presStyleLbl="bgAccFollowNode1" presStyleIdx="0" presStyleCnt="8" custScaleX="99382" custScaleY="153039" custLinFactNeighborX="0" custLinFactNeighborY="-5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98A69-24D3-4D71-B787-0F2692334728}" type="pres">
      <dgm:prSet presAssocID="{B7D86462-0A85-4FB7-A889-021356AC1766}" presName="spacing" presStyleCnt="0"/>
      <dgm:spPr/>
    </dgm:pt>
    <dgm:pt modelId="{7EA2F1AC-088F-49BC-A31D-97A72EAC14E4}" type="pres">
      <dgm:prSet presAssocID="{4571E0B3-7E1F-48F1-B790-7280FC6909C1}" presName="linNode" presStyleCnt="0"/>
      <dgm:spPr/>
    </dgm:pt>
    <dgm:pt modelId="{F41E958E-C9FA-46B4-B070-8161E303A549}" type="pres">
      <dgm:prSet presAssocID="{4571E0B3-7E1F-48F1-B790-7280FC6909C1}" presName="parentShp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7F48C-9C86-4F8C-9B96-5DC92FDAD142}" type="pres">
      <dgm:prSet presAssocID="{4571E0B3-7E1F-48F1-B790-7280FC6909C1}" presName="childShp" presStyleLbl="bgAccFollow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AAE9CD-96F4-41EB-AE35-9374B6645188}" type="pres">
      <dgm:prSet presAssocID="{3758DCDC-E22B-4BA3-9E4E-12B66D000A8C}" presName="spacing" presStyleCnt="0"/>
      <dgm:spPr/>
    </dgm:pt>
    <dgm:pt modelId="{C174697A-C90F-4259-99FC-6382E9A9C29F}" type="pres">
      <dgm:prSet presAssocID="{119BAAD0-DEC8-42D1-96ED-55BDA28A6D60}" presName="linNode" presStyleCnt="0"/>
      <dgm:spPr/>
    </dgm:pt>
    <dgm:pt modelId="{703863A5-2C0C-490E-BCD6-BBA1B9C0A093}" type="pres">
      <dgm:prSet presAssocID="{119BAAD0-DEC8-42D1-96ED-55BDA28A6D60}" presName="parentShp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43CE00-34C0-45C1-BE22-C16EEB4789C9}" type="pres">
      <dgm:prSet presAssocID="{119BAAD0-DEC8-42D1-96ED-55BDA28A6D60}" presName="childShp" presStyleLbl="bg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516BF9-98C5-454B-96DD-A0AAD18BEEB2}" type="pres">
      <dgm:prSet presAssocID="{BEC6B942-583D-41C4-B19C-9639A0FEBA15}" presName="spacing" presStyleCnt="0"/>
      <dgm:spPr/>
    </dgm:pt>
    <dgm:pt modelId="{ACC2746D-81C2-4804-A265-B7548AA8C0DA}" type="pres">
      <dgm:prSet presAssocID="{0DB5C384-21AA-4DF8-AD15-5BE9A5C33CA2}" presName="linNode" presStyleCnt="0"/>
      <dgm:spPr/>
    </dgm:pt>
    <dgm:pt modelId="{4C47E461-4CA8-40DD-AE91-AC8A14615105}" type="pres">
      <dgm:prSet presAssocID="{0DB5C384-21AA-4DF8-AD15-5BE9A5C33CA2}" presName="parentShp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29E9E-DE83-476A-A4D6-FA347F709C22}" type="pres">
      <dgm:prSet presAssocID="{0DB5C384-21AA-4DF8-AD15-5BE9A5C33CA2}" presName="childShp" presStyleLbl="bg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12513F-5D78-43C2-A15D-8639482AD95B}" type="pres">
      <dgm:prSet presAssocID="{EA393864-5F13-45ED-8417-5BF8C02417EA}" presName="spacing" presStyleCnt="0"/>
      <dgm:spPr/>
    </dgm:pt>
    <dgm:pt modelId="{4C349AF8-E31B-4F06-9D72-555FF10653B0}" type="pres">
      <dgm:prSet presAssocID="{E275F789-50A6-4969-A3E5-F05A50B78AA8}" presName="linNode" presStyleCnt="0"/>
      <dgm:spPr/>
    </dgm:pt>
    <dgm:pt modelId="{4893E2E5-7609-4313-A5BD-7716AD245E6B}" type="pres">
      <dgm:prSet presAssocID="{E275F789-50A6-4969-A3E5-F05A50B78AA8}" presName="parentShp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FDF79-7F57-4034-A7E9-33930CD78A6E}" type="pres">
      <dgm:prSet presAssocID="{E275F789-50A6-4969-A3E5-F05A50B78AA8}" presName="childShp" presStyleLbl="bg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84B57D-8C80-4FA5-BA13-AF817BEF2301}" type="pres">
      <dgm:prSet presAssocID="{6E834227-2CB6-4508-87EB-69E0981F8DAF}" presName="spacing" presStyleCnt="0"/>
      <dgm:spPr/>
    </dgm:pt>
    <dgm:pt modelId="{DE4C56F7-23C6-4404-B4FB-B2AC9A601776}" type="pres">
      <dgm:prSet presAssocID="{C279B133-2AC7-4192-94C1-E2A2CF65E099}" presName="linNode" presStyleCnt="0"/>
      <dgm:spPr/>
    </dgm:pt>
    <dgm:pt modelId="{5AAA8895-5DA5-496F-B79C-971942C9B536}" type="pres">
      <dgm:prSet presAssocID="{C279B133-2AC7-4192-94C1-E2A2CF65E099}" presName="parentShp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912A72-05F7-4DFF-B78E-93646748AF94}" type="pres">
      <dgm:prSet presAssocID="{C279B133-2AC7-4192-94C1-E2A2CF65E099}" presName="childShp" presStyleLbl="bg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ED3A2-77FC-478A-947F-D60CB979FBE0}" type="pres">
      <dgm:prSet presAssocID="{8266A478-3C0E-45E0-88DE-B614594F6EB0}" presName="spacing" presStyleCnt="0"/>
      <dgm:spPr/>
    </dgm:pt>
    <dgm:pt modelId="{3D0B428A-7B58-424F-8F45-9086013BBBFC}" type="pres">
      <dgm:prSet presAssocID="{89A3937F-BAEF-4515-9F33-D4CCFF9291B4}" presName="linNode" presStyleCnt="0"/>
      <dgm:spPr/>
    </dgm:pt>
    <dgm:pt modelId="{BC391B7B-9E91-4AC7-B050-AB71272F2B74}" type="pres">
      <dgm:prSet presAssocID="{89A3937F-BAEF-4515-9F33-D4CCFF9291B4}" presName="parentShp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4D018D-3AE1-4544-B7D5-66D117B18F3F}" type="pres">
      <dgm:prSet presAssocID="{89A3937F-BAEF-4515-9F33-D4CCFF9291B4}" presName="childShp" presStyleLbl="bg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5B99E5-A140-4482-811C-D065048B4AC7}" type="pres">
      <dgm:prSet presAssocID="{5E86BF80-D249-49C4-9A18-08055FECCAF6}" presName="spacing" presStyleCnt="0"/>
      <dgm:spPr/>
    </dgm:pt>
    <dgm:pt modelId="{021E0841-BAAB-44E5-A394-D67749C902CB}" type="pres">
      <dgm:prSet presAssocID="{C209F1F2-0BA8-428E-8E4D-A7A63A89F1F1}" presName="linNode" presStyleCnt="0"/>
      <dgm:spPr/>
    </dgm:pt>
    <dgm:pt modelId="{0C715FB3-7A21-4166-A9DF-5F521E78069B}" type="pres">
      <dgm:prSet presAssocID="{C209F1F2-0BA8-428E-8E4D-A7A63A89F1F1}" presName="parentShp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A31FB9-B477-4318-9D08-CD5E2DA2FD65}" type="pres">
      <dgm:prSet presAssocID="{C209F1F2-0BA8-428E-8E4D-A7A63A89F1F1}" presName="childShp" presStyleLbl="bgAccFollowNode1" presStyleIdx="7" presStyleCnt="8" custScaleY="1734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BF1A54-91F0-4E83-B79E-C816AB4DE3B7}" srcId="{08C5BA78-C442-4B41-9483-4EB720B8B52E}" destId="{89A3937F-BAEF-4515-9F33-D4CCFF9291B4}" srcOrd="6" destOrd="0" parTransId="{4A8BBE52-46E8-4711-9378-59B6CCF57FE8}" sibTransId="{5E86BF80-D249-49C4-9A18-08055FECCAF6}"/>
    <dgm:cxn modelId="{FC38DE71-E743-4151-9574-CF00E56CAC4D}" srcId="{4571E0B3-7E1F-48F1-B790-7280FC6909C1}" destId="{8932FACF-2CB0-4D7A-928F-2D6CEBD92CD0}" srcOrd="0" destOrd="0" parTransId="{9760A9AD-C5A9-4BC4-B2DC-8A092E897F69}" sibTransId="{31E28344-A445-4A4C-8F19-C3D3EB86E052}"/>
    <dgm:cxn modelId="{489AD997-53DC-456F-A4D9-3E042E8D5E8F}" srcId="{08C5BA78-C442-4B41-9483-4EB720B8B52E}" destId="{361B7254-2797-46DF-A690-D418E6DF9FAD}" srcOrd="0" destOrd="0" parTransId="{FDF45AC9-2395-454C-BE22-AB3473E9CDD3}" sibTransId="{B7D86462-0A85-4FB7-A889-021356AC1766}"/>
    <dgm:cxn modelId="{DEB3CBDF-6C28-492E-82BA-C7018520342C}" type="presOf" srcId="{C37EEDE4-AD3C-4D7A-A09F-D39F92EBE557}" destId="{BE912A72-05F7-4DFF-B78E-93646748AF94}" srcOrd="0" destOrd="1" presId="urn:microsoft.com/office/officeart/2005/8/layout/vList6"/>
    <dgm:cxn modelId="{CC8F7ABF-BF66-4FCA-BA0B-FA26E405E700}" srcId="{08C5BA78-C442-4B41-9483-4EB720B8B52E}" destId="{C279B133-2AC7-4192-94C1-E2A2CF65E099}" srcOrd="5" destOrd="0" parTransId="{A4D28981-1772-4449-A603-1D8FCF174AE2}" sibTransId="{8266A478-3C0E-45E0-88DE-B614594F6EB0}"/>
    <dgm:cxn modelId="{49189990-53E8-4B93-A612-8F0C2FECD74A}" type="presOf" srcId="{4571E0B3-7E1F-48F1-B790-7280FC6909C1}" destId="{F41E958E-C9FA-46B4-B070-8161E303A549}" srcOrd="0" destOrd="0" presId="urn:microsoft.com/office/officeart/2005/8/layout/vList6"/>
    <dgm:cxn modelId="{330C2F59-978F-428E-90B5-54140EAB51E7}" srcId="{0DB5C384-21AA-4DF8-AD15-5BE9A5C33CA2}" destId="{C6DA9BA9-D9F0-4530-AABF-FC56F89D1677}" srcOrd="0" destOrd="0" parTransId="{6B335DBF-1DC3-4D73-A7CC-18A4363D389B}" sibTransId="{C9471E97-AF55-40F3-BD43-BA2AAB20838F}"/>
    <dgm:cxn modelId="{39E35143-74D6-4BA9-9CDA-672BE048A014}" type="presOf" srcId="{8932FACF-2CB0-4D7A-928F-2D6CEBD92CD0}" destId="{7907F48C-9C86-4F8C-9B96-5DC92FDAD142}" srcOrd="0" destOrd="0" presId="urn:microsoft.com/office/officeart/2005/8/layout/vList6"/>
    <dgm:cxn modelId="{16F09CF7-3791-4DE3-ABDB-E33661EBBE3E}" srcId="{119BAAD0-DEC8-42D1-96ED-55BDA28A6D60}" destId="{5E185259-69EF-41AC-9C59-24F8F344E359}" srcOrd="0" destOrd="0" parTransId="{B30A7569-AA55-4D5E-B414-E786FB22D380}" sibTransId="{9A1A427B-0598-408B-BF88-57DB19CFAD7B}"/>
    <dgm:cxn modelId="{21E2D874-23EC-4D16-B7EA-97CD15C41D46}" srcId="{361B7254-2797-46DF-A690-D418E6DF9FAD}" destId="{25EA349A-3387-4E77-B03C-80DCA1E2F537}" srcOrd="2" destOrd="0" parTransId="{1D30FB8D-62AA-4E45-9BD1-B5EF940D168E}" sibTransId="{F0390300-74D9-4BF1-93F6-2AE2F04D057B}"/>
    <dgm:cxn modelId="{46C2E58F-485E-4C26-96A6-420A085B6CE7}" type="presOf" srcId="{C20B2E7F-E839-4432-851D-568EF2104143}" destId="{961FDF79-7F57-4034-A7E9-33930CD78A6E}" srcOrd="0" destOrd="1" presId="urn:microsoft.com/office/officeart/2005/8/layout/vList6"/>
    <dgm:cxn modelId="{639428D2-A824-4379-A949-1394211038E0}" type="presOf" srcId="{0701637C-2449-4F70-8465-67D859F3761C}" destId="{59A31FB9-B477-4318-9D08-CD5E2DA2FD65}" srcOrd="0" destOrd="1" presId="urn:microsoft.com/office/officeart/2005/8/layout/vList6"/>
    <dgm:cxn modelId="{20C002DE-9AFB-4CD6-8EB5-8CDE3D592BAD}" srcId="{361B7254-2797-46DF-A690-D418E6DF9FAD}" destId="{88AFF684-E695-4215-9E69-462E37C9F7AD}" srcOrd="1" destOrd="0" parTransId="{2450F27E-B0E5-475F-90FD-AF3BB2D8D69B}" sibTransId="{1E6FBD80-8578-4F66-B7FA-2751066E7125}"/>
    <dgm:cxn modelId="{902D06CC-9A6E-4705-85D2-B8591521E75C}" type="presOf" srcId="{57F02218-FEAB-415D-9EA0-AE39A664DCD1}" destId="{39C83994-32E2-44E2-832F-E274FF4B12E1}" srcOrd="0" destOrd="0" presId="urn:microsoft.com/office/officeart/2005/8/layout/vList6"/>
    <dgm:cxn modelId="{44015D97-74EF-44A8-B67F-91A0B7EC84AE}" type="presOf" srcId="{89A3937F-BAEF-4515-9F33-D4CCFF9291B4}" destId="{BC391B7B-9E91-4AC7-B050-AB71272F2B74}" srcOrd="0" destOrd="0" presId="urn:microsoft.com/office/officeart/2005/8/layout/vList6"/>
    <dgm:cxn modelId="{53C81E87-9917-49CB-9AD1-9E896AB8EB73}" srcId="{0DB5C384-21AA-4DF8-AD15-5BE9A5C33CA2}" destId="{CD6D4D6E-5731-436A-B175-3491BB335BA2}" srcOrd="1" destOrd="0" parTransId="{8432C7E0-5404-429F-A893-93B2E7A5B5E9}" sibTransId="{4DB1C740-ED6D-406C-A24F-A4CACD51AC27}"/>
    <dgm:cxn modelId="{7B73CEDF-BAD3-4FDF-9958-D5C39E92EA1C}" srcId="{E275F789-50A6-4969-A3E5-F05A50B78AA8}" destId="{96FA73D4-90CD-4029-AF65-2289A2D8AECE}" srcOrd="0" destOrd="0" parTransId="{1BF1F29A-7920-455B-B6B2-3D5EC47F704D}" sibTransId="{3D815D28-FC1C-4373-A6A6-0422973B9548}"/>
    <dgm:cxn modelId="{09A0F701-07CC-42F9-B3B6-4DC667FDCE62}" srcId="{08C5BA78-C442-4B41-9483-4EB720B8B52E}" destId="{119BAAD0-DEC8-42D1-96ED-55BDA28A6D60}" srcOrd="2" destOrd="0" parTransId="{DBA5AD43-FBF5-4DCE-B16F-8A3DA4DBF760}" sibTransId="{BEC6B942-583D-41C4-B19C-9639A0FEBA15}"/>
    <dgm:cxn modelId="{37FE28B3-07C6-4532-A0F3-9FB87D7D0B76}" srcId="{08C5BA78-C442-4B41-9483-4EB720B8B52E}" destId="{4571E0B3-7E1F-48F1-B790-7280FC6909C1}" srcOrd="1" destOrd="0" parTransId="{C4801883-B213-4399-8D34-3A6A120960A6}" sibTransId="{3758DCDC-E22B-4BA3-9E4E-12B66D000A8C}"/>
    <dgm:cxn modelId="{D10CDA0A-14FE-458B-B89E-1BF17F897E86}" type="presOf" srcId="{119BAAD0-DEC8-42D1-96ED-55BDA28A6D60}" destId="{703863A5-2C0C-490E-BCD6-BBA1B9C0A093}" srcOrd="0" destOrd="0" presId="urn:microsoft.com/office/officeart/2005/8/layout/vList6"/>
    <dgm:cxn modelId="{B7953427-D450-400E-BA40-DB9689670D18}" type="presOf" srcId="{8F66C579-D88D-4F38-B62F-254438CF6113}" destId="{744D018D-3AE1-4544-B7D5-66D117B18F3F}" srcOrd="0" destOrd="1" presId="urn:microsoft.com/office/officeart/2005/8/layout/vList6"/>
    <dgm:cxn modelId="{632379EF-91BB-42D3-9492-C753CB45B6A6}" type="presOf" srcId="{0DB5C384-21AA-4DF8-AD15-5BE9A5C33CA2}" destId="{4C47E461-4CA8-40DD-AE91-AC8A14615105}" srcOrd="0" destOrd="0" presId="urn:microsoft.com/office/officeart/2005/8/layout/vList6"/>
    <dgm:cxn modelId="{15976268-9751-4D1D-9D8D-909A6C47100F}" type="presOf" srcId="{88AFF684-E695-4215-9E69-462E37C9F7AD}" destId="{39C83994-32E2-44E2-832F-E274FF4B12E1}" srcOrd="0" destOrd="1" presId="urn:microsoft.com/office/officeart/2005/8/layout/vList6"/>
    <dgm:cxn modelId="{8A0E0DC4-60C7-4A24-9186-5C6E12C1BCD1}" srcId="{361B7254-2797-46DF-A690-D418E6DF9FAD}" destId="{57F02218-FEAB-415D-9EA0-AE39A664DCD1}" srcOrd="0" destOrd="0" parTransId="{D94EF903-8926-43AA-97B7-91EA7D1092C5}" sibTransId="{F441BEC6-F522-4DF0-A1BD-DA003EEE6551}"/>
    <dgm:cxn modelId="{850092A0-EE37-4F3F-812C-F3502B1293FA}" type="presOf" srcId="{C209F1F2-0BA8-428E-8E4D-A7A63A89F1F1}" destId="{0C715FB3-7A21-4166-A9DF-5F521E78069B}" srcOrd="0" destOrd="0" presId="urn:microsoft.com/office/officeart/2005/8/layout/vList6"/>
    <dgm:cxn modelId="{902F9E37-5D8F-4849-BA2D-A54702DCF6D8}" srcId="{C279B133-2AC7-4192-94C1-E2A2CF65E099}" destId="{70E62557-5E94-4809-AA83-03F9B874C87B}" srcOrd="0" destOrd="0" parTransId="{010D523B-F0B2-42EF-B821-F407666E8EB0}" sibTransId="{97E11198-2E35-443A-BBA7-C3DA536FF645}"/>
    <dgm:cxn modelId="{F5FD792B-6A6B-467D-B48E-052D7A487B19}" srcId="{89A3937F-BAEF-4515-9F33-D4CCFF9291B4}" destId="{12BE3CF2-6F37-48A3-A1A0-E04830A2251B}" srcOrd="0" destOrd="0" parTransId="{52F45902-452E-4165-92E2-A2616A459982}" sibTransId="{E0E08454-C7E4-4BA2-BD7B-89E435EBE2D0}"/>
    <dgm:cxn modelId="{25DA73F8-391C-4A0E-9DFB-4F67FBCF8A1E}" type="presOf" srcId="{70E62557-5E94-4809-AA83-03F9B874C87B}" destId="{BE912A72-05F7-4DFF-B78E-93646748AF94}" srcOrd="0" destOrd="0" presId="urn:microsoft.com/office/officeart/2005/8/layout/vList6"/>
    <dgm:cxn modelId="{DDAAD60E-D707-40D0-85A1-B8F8F0B470D5}" srcId="{89A3937F-BAEF-4515-9F33-D4CCFF9291B4}" destId="{EF79E9FF-3FFB-4EED-9C79-1DA7BAF54EF1}" srcOrd="2" destOrd="0" parTransId="{8E5EAA4D-661B-4F92-B6E1-5054C7D5282F}" sibTransId="{FAD43B6E-23BA-4906-A873-C42BF9FBD407}"/>
    <dgm:cxn modelId="{F11E3C2B-3BB7-4F64-839C-13ED69134851}" srcId="{C209F1F2-0BA8-428E-8E4D-A7A63A89F1F1}" destId="{0701637C-2449-4F70-8465-67D859F3761C}" srcOrd="1" destOrd="0" parTransId="{D96A5D3C-9C25-4D3C-8D30-E19C1232D7B3}" sibTransId="{7920F8F7-4567-4F12-83EB-C67FA6793C22}"/>
    <dgm:cxn modelId="{5A5E03BE-8121-462D-B3A2-4C1B5929DBB7}" srcId="{4571E0B3-7E1F-48F1-B790-7280FC6909C1}" destId="{032C2A97-7C27-4C21-AFD2-2047A7DC9D26}" srcOrd="1" destOrd="0" parTransId="{9B809E44-1121-4895-A1E9-0912F5206AED}" sibTransId="{9F43CF44-282D-4C80-A6E8-DC77610E9B31}"/>
    <dgm:cxn modelId="{6FF79DFB-6CCA-4293-8D2F-FF9FB1563944}" type="presOf" srcId="{EF79E9FF-3FFB-4EED-9C79-1DA7BAF54EF1}" destId="{744D018D-3AE1-4544-B7D5-66D117B18F3F}" srcOrd="0" destOrd="2" presId="urn:microsoft.com/office/officeart/2005/8/layout/vList6"/>
    <dgm:cxn modelId="{B8FC8F97-C8DD-4545-82E9-71F1E53218BA}" type="presOf" srcId="{CD6D4D6E-5731-436A-B175-3491BB335BA2}" destId="{C8F29E9E-DE83-476A-A4D6-FA347F709C22}" srcOrd="0" destOrd="1" presId="urn:microsoft.com/office/officeart/2005/8/layout/vList6"/>
    <dgm:cxn modelId="{BB6601C4-257D-4582-A462-FF57B5515A7B}" type="presOf" srcId="{C6DA9BA9-D9F0-4530-AABF-FC56F89D1677}" destId="{C8F29E9E-DE83-476A-A4D6-FA347F709C22}" srcOrd="0" destOrd="0" presId="urn:microsoft.com/office/officeart/2005/8/layout/vList6"/>
    <dgm:cxn modelId="{BB088E13-0C9B-4F11-A478-69F45785FF86}" srcId="{E275F789-50A6-4969-A3E5-F05A50B78AA8}" destId="{C20B2E7F-E839-4432-851D-568EF2104143}" srcOrd="1" destOrd="0" parTransId="{28BBA818-A89F-4975-A6C5-CAB9E081516C}" sibTransId="{2073FB3F-4291-4732-876A-726C8DB8B8E8}"/>
    <dgm:cxn modelId="{D8DF6B36-460A-4D92-911A-36FE3713D122}" srcId="{08C5BA78-C442-4B41-9483-4EB720B8B52E}" destId="{E275F789-50A6-4969-A3E5-F05A50B78AA8}" srcOrd="4" destOrd="0" parTransId="{E0EA73E0-0B27-482E-B0B6-DA7C811789BB}" sibTransId="{6E834227-2CB6-4508-87EB-69E0981F8DAF}"/>
    <dgm:cxn modelId="{BB1095A6-3312-4235-A012-B7FDF604698F}" type="presOf" srcId="{08C5BA78-C442-4B41-9483-4EB720B8B52E}" destId="{D9C1053E-5CC5-48A7-AA3C-3A51BBE84E13}" srcOrd="0" destOrd="0" presId="urn:microsoft.com/office/officeart/2005/8/layout/vList6"/>
    <dgm:cxn modelId="{84CA871E-9ED4-4197-890F-0E4485817505}" type="presOf" srcId="{3A138877-684E-464D-884D-6DC9EF463F89}" destId="{59A31FB9-B477-4318-9D08-CD5E2DA2FD65}" srcOrd="0" destOrd="0" presId="urn:microsoft.com/office/officeart/2005/8/layout/vList6"/>
    <dgm:cxn modelId="{EA6B65C8-6D00-4C41-8B84-4E67C13E83E1}" type="presOf" srcId="{25EA349A-3387-4E77-B03C-80DCA1E2F537}" destId="{39C83994-32E2-44E2-832F-E274FF4B12E1}" srcOrd="0" destOrd="2" presId="urn:microsoft.com/office/officeart/2005/8/layout/vList6"/>
    <dgm:cxn modelId="{42E65966-CD38-4DB6-9F26-74D0BD29B258}" type="presOf" srcId="{E275F789-50A6-4969-A3E5-F05A50B78AA8}" destId="{4893E2E5-7609-4313-A5BD-7716AD245E6B}" srcOrd="0" destOrd="0" presId="urn:microsoft.com/office/officeart/2005/8/layout/vList6"/>
    <dgm:cxn modelId="{CDDFA4BD-BDDB-423B-97DE-996A569D9488}" type="presOf" srcId="{5E185259-69EF-41AC-9C59-24F8F344E359}" destId="{B543CE00-34C0-45C1-BE22-C16EEB4789C9}" srcOrd="0" destOrd="0" presId="urn:microsoft.com/office/officeart/2005/8/layout/vList6"/>
    <dgm:cxn modelId="{0C11BB84-A9E2-401B-9E01-58CCF3B4BF29}" srcId="{C209F1F2-0BA8-428E-8E4D-A7A63A89F1F1}" destId="{3A138877-684E-464D-884D-6DC9EF463F89}" srcOrd="0" destOrd="0" parTransId="{47F9BC02-2131-4BDB-806F-43AC08615C89}" sibTransId="{4BC81467-3A59-4539-9E42-740C766D436E}"/>
    <dgm:cxn modelId="{CE4C26F5-55FE-45D4-A338-DFFD633BB46A}" type="presOf" srcId="{361B7254-2797-46DF-A690-D418E6DF9FAD}" destId="{70C7FDBE-9FA0-4A25-B904-D0C5F63CB967}" srcOrd="0" destOrd="0" presId="urn:microsoft.com/office/officeart/2005/8/layout/vList6"/>
    <dgm:cxn modelId="{D7124542-3829-4572-87BA-63EE807444AD}" type="presOf" srcId="{032C2A97-7C27-4C21-AFD2-2047A7DC9D26}" destId="{7907F48C-9C86-4F8C-9B96-5DC92FDAD142}" srcOrd="0" destOrd="1" presId="urn:microsoft.com/office/officeart/2005/8/layout/vList6"/>
    <dgm:cxn modelId="{DF85906C-734C-4AA8-8161-6B23710EA03B}" srcId="{08C5BA78-C442-4B41-9483-4EB720B8B52E}" destId="{C209F1F2-0BA8-428E-8E4D-A7A63A89F1F1}" srcOrd="7" destOrd="0" parTransId="{87A38E88-4221-4EAA-A7A5-47DD66EF8826}" sibTransId="{2F115504-F7FB-4CC8-812B-231F88A4386F}"/>
    <dgm:cxn modelId="{19743028-D4DA-449D-B56C-9502A36A8D29}" type="presOf" srcId="{96FA73D4-90CD-4029-AF65-2289A2D8AECE}" destId="{961FDF79-7F57-4034-A7E9-33930CD78A6E}" srcOrd="0" destOrd="0" presId="urn:microsoft.com/office/officeart/2005/8/layout/vList6"/>
    <dgm:cxn modelId="{5F36E90D-DE40-4124-AFC6-82EEE835918A}" srcId="{C279B133-2AC7-4192-94C1-E2A2CF65E099}" destId="{C37EEDE4-AD3C-4D7A-A09F-D39F92EBE557}" srcOrd="1" destOrd="0" parTransId="{33673D2A-FD90-463C-833C-85379E303B0E}" sibTransId="{B8764F18-FA28-42CD-B681-A052FF4922F1}"/>
    <dgm:cxn modelId="{E5D11E2B-1C1B-41BF-953F-3299EE89EE83}" type="presOf" srcId="{C279B133-2AC7-4192-94C1-E2A2CF65E099}" destId="{5AAA8895-5DA5-496F-B79C-971942C9B536}" srcOrd="0" destOrd="0" presId="urn:microsoft.com/office/officeart/2005/8/layout/vList6"/>
    <dgm:cxn modelId="{29582919-1750-4C48-A847-58E64562D5B0}" srcId="{08C5BA78-C442-4B41-9483-4EB720B8B52E}" destId="{0DB5C384-21AA-4DF8-AD15-5BE9A5C33CA2}" srcOrd="3" destOrd="0" parTransId="{58F99D28-C6EA-4A41-97AB-7E23108A00BF}" sibTransId="{EA393864-5F13-45ED-8417-5BF8C02417EA}"/>
    <dgm:cxn modelId="{265C7E80-2244-4BC3-B5C1-48D688F68852}" type="presOf" srcId="{12BE3CF2-6F37-48A3-A1A0-E04830A2251B}" destId="{744D018D-3AE1-4544-B7D5-66D117B18F3F}" srcOrd="0" destOrd="0" presId="urn:microsoft.com/office/officeart/2005/8/layout/vList6"/>
    <dgm:cxn modelId="{6601D853-4F23-41EF-806F-ADE903979073}" srcId="{89A3937F-BAEF-4515-9F33-D4CCFF9291B4}" destId="{8F66C579-D88D-4F38-B62F-254438CF6113}" srcOrd="1" destOrd="0" parTransId="{4D38A386-1B14-4C35-B3AA-AC933525E319}" sibTransId="{82AEE4CD-9D63-41C9-B252-F99FE9663749}"/>
    <dgm:cxn modelId="{875BC925-B246-485B-948B-5A8FCFE337B7}" type="presParOf" srcId="{D9C1053E-5CC5-48A7-AA3C-3A51BBE84E13}" destId="{98E8FE91-90CE-4952-83B6-7AFEE2945526}" srcOrd="0" destOrd="0" presId="urn:microsoft.com/office/officeart/2005/8/layout/vList6"/>
    <dgm:cxn modelId="{71D532BE-B636-4D7F-BD85-61D67453074F}" type="presParOf" srcId="{98E8FE91-90CE-4952-83B6-7AFEE2945526}" destId="{70C7FDBE-9FA0-4A25-B904-D0C5F63CB967}" srcOrd="0" destOrd="0" presId="urn:microsoft.com/office/officeart/2005/8/layout/vList6"/>
    <dgm:cxn modelId="{B680F172-5F37-493E-80F3-3E91CE80089A}" type="presParOf" srcId="{98E8FE91-90CE-4952-83B6-7AFEE2945526}" destId="{39C83994-32E2-44E2-832F-E274FF4B12E1}" srcOrd="1" destOrd="0" presId="urn:microsoft.com/office/officeart/2005/8/layout/vList6"/>
    <dgm:cxn modelId="{232B2620-8877-4255-BCBE-377B24E6DFB8}" type="presParOf" srcId="{D9C1053E-5CC5-48A7-AA3C-3A51BBE84E13}" destId="{E8998A69-24D3-4D71-B787-0F2692334728}" srcOrd="1" destOrd="0" presId="urn:microsoft.com/office/officeart/2005/8/layout/vList6"/>
    <dgm:cxn modelId="{23B88BDD-D9A9-4883-9E24-1094637B92C6}" type="presParOf" srcId="{D9C1053E-5CC5-48A7-AA3C-3A51BBE84E13}" destId="{7EA2F1AC-088F-49BC-A31D-97A72EAC14E4}" srcOrd="2" destOrd="0" presId="urn:microsoft.com/office/officeart/2005/8/layout/vList6"/>
    <dgm:cxn modelId="{6650A309-83F9-478D-86E4-A6B635735797}" type="presParOf" srcId="{7EA2F1AC-088F-49BC-A31D-97A72EAC14E4}" destId="{F41E958E-C9FA-46B4-B070-8161E303A549}" srcOrd="0" destOrd="0" presId="urn:microsoft.com/office/officeart/2005/8/layout/vList6"/>
    <dgm:cxn modelId="{6D9A6FD8-90B7-44AE-BC36-0E3AEC6DC1F7}" type="presParOf" srcId="{7EA2F1AC-088F-49BC-A31D-97A72EAC14E4}" destId="{7907F48C-9C86-4F8C-9B96-5DC92FDAD142}" srcOrd="1" destOrd="0" presId="urn:microsoft.com/office/officeart/2005/8/layout/vList6"/>
    <dgm:cxn modelId="{87568056-17B5-4597-B165-AA63D5D0114E}" type="presParOf" srcId="{D9C1053E-5CC5-48A7-AA3C-3A51BBE84E13}" destId="{49AAE9CD-96F4-41EB-AE35-9374B6645188}" srcOrd="3" destOrd="0" presId="urn:microsoft.com/office/officeart/2005/8/layout/vList6"/>
    <dgm:cxn modelId="{B3797419-2DC3-4199-B104-CE47E79A51E7}" type="presParOf" srcId="{D9C1053E-5CC5-48A7-AA3C-3A51BBE84E13}" destId="{C174697A-C90F-4259-99FC-6382E9A9C29F}" srcOrd="4" destOrd="0" presId="urn:microsoft.com/office/officeart/2005/8/layout/vList6"/>
    <dgm:cxn modelId="{937EDD53-37C0-4E40-9385-1FBA3E578314}" type="presParOf" srcId="{C174697A-C90F-4259-99FC-6382E9A9C29F}" destId="{703863A5-2C0C-490E-BCD6-BBA1B9C0A093}" srcOrd="0" destOrd="0" presId="urn:microsoft.com/office/officeart/2005/8/layout/vList6"/>
    <dgm:cxn modelId="{009A1CD0-ADCD-48FA-9C39-7103836DD032}" type="presParOf" srcId="{C174697A-C90F-4259-99FC-6382E9A9C29F}" destId="{B543CE00-34C0-45C1-BE22-C16EEB4789C9}" srcOrd="1" destOrd="0" presId="urn:microsoft.com/office/officeart/2005/8/layout/vList6"/>
    <dgm:cxn modelId="{57791953-53EE-4E47-AE06-90D3A6FC3D43}" type="presParOf" srcId="{D9C1053E-5CC5-48A7-AA3C-3A51BBE84E13}" destId="{31516BF9-98C5-454B-96DD-A0AAD18BEEB2}" srcOrd="5" destOrd="0" presId="urn:microsoft.com/office/officeart/2005/8/layout/vList6"/>
    <dgm:cxn modelId="{441B3A7B-3154-4D32-8F72-F774DE9E3950}" type="presParOf" srcId="{D9C1053E-5CC5-48A7-AA3C-3A51BBE84E13}" destId="{ACC2746D-81C2-4804-A265-B7548AA8C0DA}" srcOrd="6" destOrd="0" presId="urn:microsoft.com/office/officeart/2005/8/layout/vList6"/>
    <dgm:cxn modelId="{2BF9DF5D-86AD-44BF-A823-DD7385F37B3A}" type="presParOf" srcId="{ACC2746D-81C2-4804-A265-B7548AA8C0DA}" destId="{4C47E461-4CA8-40DD-AE91-AC8A14615105}" srcOrd="0" destOrd="0" presId="urn:microsoft.com/office/officeart/2005/8/layout/vList6"/>
    <dgm:cxn modelId="{3D907452-CD24-4514-9394-A49A0E883CFF}" type="presParOf" srcId="{ACC2746D-81C2-4804-A265-B7548AA8C0DA}" destId="{C8F29E9E-DE83-476A-A4D6-FA347F709C22}" srcOrd="1" destOrd="0" presId="urn:microsoft.com/office/officeart/2005/8/layout/vList6"/>
    <dgm:cxn modelId="{AF479372-ABC2-45E0-B79A-01E2AB596E12}" type="presParOf" srcId="{D9C1053E-5CC5-48A7-AA3C-3A51BBE84E13}" destId="{2712513F-5D78-43C2-A15D-8639482AD95B}" srcOrd="7" destOrd="0" presId="urn:microsoft.com/office/officeart/2005/8/layout/vList6"/>
    <dgm:cxn modelId="{18089024-29E7-4370-8594-1074163908C1}" type="presParOf" srcId="{D9C1053E-5CC5-48A7-AA3C-3A51BBE84E13}" destId="{4C349AF8-E31B-4F06-9D72-555FF10653B0}" srcOrd="8" destOrd="0" presId="urn:microsoft.com/office/officeart/2005/8/layout/vList6"/>
    <dgm:cxn modelId="{336EBAC2-883B-4D30-871B-C7FC18C2D063}" type="presParOf" srcId="{4C349AF8-E31B-4F06-9D72-555FF10653B0}" destId="{4893E2E5-7609-4313-A5BD-7716AD245E6B}" srcOrd="0" destOrd="0" presId="urn:microsoft.com/office/officeart/2005/8/layout/vList6"/>
    <dgm:cxn modelId="{FE040ECB-6EDC-4D16-ADB4-484D6896C961}" type="presParOf" srcId="{4C349AF8-E31B-4F06-9D72-555FF10653B0}" destId="{961FDF79-7F57-4034-A7E9-33930CD78A6E}" srcOrd="1" destOrd="0" presId="urn:microsoft.com/office/officeart/2005/8/layout/vList6"/>
    <dgm:cxn modelId="{05CE417D-55FC-47EF-B61C-540572C74FCB}" type="presParOf" srcId="{D9C1053E-5CC5-48A7-AA3C-3A51BBE84E13}" destId="{FB84B57D-8C80-4FA5-BA13-AF817BEF2301}" srcOrd="9" destOrd="0" presId="urn:microsoft.com/office/officeart/2005/8/layout/vList6"/>
    <dgm:cxn modelId="{06E5B481-3D05-4277-BB4F-C389819833AF}" type="presParOf" srcId="{D9C1053E-5CC5-48A7-AA3C-3A51BBE84E13}" destId="{DE4C56F7-23C6-4404-B4FB-B2AC9A601776}" srcOrd="10" destOrd="0" presId="urn:microsoft.com/office/officeart/2005/8/layout/vList6"/>
    <dgm:cxn modelId="{A783E852-1A58-4980-8997-3942F5C5F3AE}" type="presParOf" srcId="{DE4C56F7-23C6-4404-B4FB-B2AC9A601776}" destId="{5AAA8895-5DA5-496F-B79C-971942C9B536}" srcOrd="0" destOrd="0" presId="urn:microsoft.com/office/officeart/2005/8/layout/vList6"/>
    <dgm:cxn modelId="{7C222CFE-6A16-4FBD-B4DF-56A4D444DDD1}" type="presParOf" srcId="{DE4C56F7-23C6-4404-B4FB-B2AC9A601776}" destId="{BE912A72-05F7-4DFF-B78E-93646748AF94}" srcOrd="1" destOrd="0" presId="urn:microsoft.com/office/officeart/2005/8/layout/vList6"/>
    <dgm:cxn modelId="{55CF5021-C69A-4C5F-8A0A-7F518770533F}" type="presParOf" srcId="{D9C1053E-5CC5-48A7-AA3C-3A51BBE84E13}" destId="{EDAED3A2-77FC-478A-947F-D60CB979FBE0}" srcOrd="11" destOrd="0" presId="urn:microsoft.com/office/officeart/2005/8/layout/vList6"/>
    <dgm:cxn modelId="{D89F26AB-F7B5-4E33-A991-6544EFCFC4A2}" type="presParOf" srcId="{D9C1053E-5CC5-48A7-AA3C-3A51BBE84E13}" destId="{3D0B428A-7B58-424F-8F45-9086013BBBFC}" srcOrd="12" destOrd="0" presId="urn:microsoft.com/office/officeart/2005/8/layout/vList6"/>
    <dgm:cxn modelId="{DF2B1374-52E4-48E9-B33F-52966B28DF62}" type="presParOf" srcId="{3D0B428A-7B58-424F-8F45-9086013BBBFC}" destId="{BC391B7B-9E91-4AC7-B050-AB71272F2B74}" srcOrd="0" destOrd="0" presId="urn:microsoft.com/office/officeart/2005/8/layout/vList6"/>
    <dgm:cxn modelId="{E0C3FABA-4C20-470C-A508-A4273198639F}" type="presParOf" srcId="{3D0B428A-7B58-424F-8F45-9086013BBBFC}" destId="{744D018D-3AE1-4544-B7D5-66D117B18F3F}" srcOrd="1" destOrd="0" presId="urn:microsoft.com/office/officeart/2005/8/layout/vList6"/>
    <dgm:cxn modelId="{F83F334C-2095-4A64-BDDA-86B1836A4539}" type="presParOf" srcId="{D9C1053E-5CC5-48A7-AA3C-3A51BBE84E13}" destId="{A25B99E5-A140-4482-811C-D065048B4AC7}" srcOrd="13" destOrd="0" presId="urn:microsoft.com/office/officeart/2005/8/layout/vList6"/>
    <dgm:cxn modelId="{A37A18C7-9105-4846-A416-C393DE38ADAA}" type="presParOf" srcId="{D9C1053E-5CC5-48A7-AA3C-3A51BBE84E13}" destId="{021E0841-BAAB-44E5-A394-D67749C902CB}" srcOrd="14" destOrd="0" presId="urn:microsoft.com/office/officeart/2005/8/layout/vList6"/>
    <dgm:cxn modelId="{BB593B5D-3D01-46EF-9860-8D62A4493AE9}" type="presParOf" srcId="{021E0841-BAAB-44E5-A394-D67749C902CB}" destId="{0C715FB3-7A21-4166-A9DF-5F521E78069B}" srcOrd="0" destOrd="0" presId="urn:microsoft.com/office/officeart/2005/8/layout/vList6"/>
    <dgm:cxn modelId="{672F6474-87C7-4485-9E6F-1A236A7583C0}" type="presParOf" srcId="{021E0841-BAAB-44E5-A394-D67749C902CB}" destId="{59A31FB9-B477-4318-9D08-CD5E2DA2FD6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17A25F-F180-43CE-9763-5329A9EE090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E4BAF4-E52B-471A-BA0C-3BBBC1B0687D}">
      <dgm:prSet phldrT="[Текст]" custT="1"/>
      <dgm:spPr/>
      <dgm:t>
        <a:bodyPr/>
        <a:lstStyle/>
        <a:p>
          <a:r>
            <a:rPr lang="ru-RU" sz="2000" dirty="0" smtClean="0"/>
            <a:t>Реалистичные обоснования предпосылок</a:t>
          </a:r>
          <a:endParaRPr lang="ru-RU" sz="2000" dirty="0"/>
        </a:p>
      </dgm:t>
    </dgm:pt>
    <dgm:pt modelId="{87ECB1EA-3F9F-425F-AC42-6021E9530C71}" type="parTrans" cxnId="{AB74BBFA-5902-45AD-889D-8459A8748741}">
      <dgm:prSet/>
      <dgm:spPr/>
      <dgm:t>
        <a:bodyPr/>
        <a:lstStyle/>
        <a:p>
          <a:endParaRPr lang="ru-RU"/>
        </a:p>
      </dgm:t>
    </dgm:pt>
    <dgm:pt modelId="{90B4D4C0-F749-440A-9B52-31A34D6180FC}" type="sibTrans" cxnId="{AB74BBFA-5902-45AD-889D-8459A8748741}">
      <dgm:prSet/>
      <dgm:spPr/>
      <dgm:t>
        <a:bodyPr/>
        <a:lstStyle/>
        <a:p>
          <a:endParaRPr lang="ru-RU"/>
        </a:p>
      </dgm:t>
    </dgm:pt>
    <dgm:pt modelId="{C6A56AE7-98D1-4BD3-AB3B-0991A64CEE75}">
      <dgm:prSet phldrT="[Текст]"/>
      <dgm:spPr/>
      <dgm:t>
        <a:bodyPr/>
        <a:lstStyle/>
        <a:p>
          <a:r>
            <a:rPr lang="ru-RU" dirty="0" smtClean="0"/>
            <a:t>Общность, удобство в использовании</a:t>
          </a:r>
          <a:endParaRPr lang="ru-RU" dirty="0"/>
        </a:p>
      </dgm:t>
    </dgm:pt>
    <dgm:pt modelId="{F641A65C-556E-484C-B154-C95579145AC7}" type="parTrans" cxnId="{7191C71F-E686-4256-95F6-E4F9CA86F169}">
      <dgm:prSet/>
      <dgm:spPr/>
      <dgm:t>
        <a:bodyPr/>
        <a:lstStyle/>
        <a:p>
          <a:endParaRPr lang="ru-RU"/>
        </a:p>
      </dgm:t>
    </dgm:pt>
    <dgm:pt modelId="{4FC01B05-08DB-4ECA-98A5-54D3880C09D6}" type="sibTrans" cxnId="{7191C71F-E686-4256-95F6-E4F9CA86F169}">
      <dgm:prSet/>
      <dgm:spPr/>
      <dgm:t>
        <a:bodyPr/>
        <a:lstStyle/>
        <a:p>
          <a:endParaRPr lang="ru-RU"/>
        </a:p>
      </dgm:t>
    </dgm:pt>
    <dgm:pt modelId="{88FF1FCF-DFB9-4CDF-9101-78630B7EF825}">
      <dgm:prSet phldrT="[Текст]"/>
      <dgm:spPr/>
      <dgm:t>
        <a:bodyPr/>
        <a:lstStyle/>
        <a:p>
          <a:r>
            <a:rPr lang="ru-RU" dirty="0" smtClean="0"/>
            <a:t>Точность определения причин и прогнозов</a:t>
          </a:r>
          <a:endParaRPr lang="ru-RU" dirty="0"/>
        </a:p>
      </dgm:t>
    </dgm:pt>
    <dgm:pt modelId="{A129A381-1473-47DE-82DF-759CFBAB750E}" type="parTrans" cxnId="{AD9EC222-8327-4A68-A304-30601DF55CD7}">
      <dgm:prSet/>
      <dgm:spPr/>
      <dgm:t>
        <a:bodyPr/>
        <a:lstStyle/>
        <a:p>
          <a:endParaRPr lang="ru-RU"/>
        </a:p>
      </dgm:t>
    </dgm:pt>
    <dgm:pt modelId="{8381C572-E4B2-436A-91CE-64273284B957}" type="sibTrans" cxnId="{AD9EC222-8327-4A68-A304-30601DF55CD7}">
      <dgm:prSet/>
      <dgm:spPr/>
      <dgm:t>
        <a:bodyPr/>
        <a:lstStyle/>
        <a:p>
          <a:endParaRPr lang="ru-RU"/>
        </a:p>
      </dgm:t>
    </dgm:pt>
    <dgm:pt modelId="{54BA41AF-3612-4543-87A1-6FC1EC1FC594}">
      <dgm:prSet phldrT="[Текст]"/>
      <dgm:spPr/>
      <dgm:t>
        <a:bodyPr/>
        <a:lstStyle/>
        <a:p>
          <a:r>
            <a:rPr lang="ru-RU" dirty="0" smtClean="0"/>
            <a:t>Лабораторные условия для реальных явлений</a:t>
          </a:r>
          <a:endParaRPr lang="ru-RU" dirty="0"/>
        </a:p>
      </dgm:t>
    </dgm:pt>
    <dgm:pt modelId="{04145973-6251-4618-9C95-0F8FB3A4A455}" type="parTrans" cxnId="{CA553DBD-C7C9-4CE0-96C3-59ADF093EE59}">
      <dgm:prSet/>
      <dgm:spPr/>
      <dgm:t>
        <a:bodyPr/>
        <a:lstStyle/>
        <a:p>
          <a:endParaRPr lang="ru-RU"/>
        </a:p>
      </dgm:t>
    </dgm:pt>
    <dgm:pt modelId="{CC83219F-DCBD-458C-8370-0CD4E8274088}" type="sibTrans" cxnId="{CA553DBD-C7C9-4CE0-96C3-59ADF093EE59}">
      <dgm:prSet/>
      <dgm:spPr/>
      <dgm:t>
        <a:bodyPr/>
        <a:lstStyle/>
        <a:p>
          <a:endParaRPr lang="ru-RU"/>
        </a:p>
      </dgm:t>
    </dgm:pt>
    <dgm:pt modelId="{18E70ACC-EE08-4839-81C0-08CA32B72BEE}">
      <dgm:prSet phldrT="[Текст]"/>
      <dgm:spPr/>
      <dgm:t>
        <a:bodyPr/>
        <a:lstStyle/>
        <a:p>
          <a:r>
            <a:rPr lang="ru-RU" dirty="0" smtClean="0"/>
            <a:t>Объяснение парадоксов и идиосинкратичных ситуаций</a:t>
          </a:r>
          <a:endParaRPr lang="ru-RU" dirty="0"/>
        </a:p>
      </dgm:t>
    </dgm:pt>
    <dgm:pt modelId="{C3FBD86F-BB87-41ED-BDD9-72083DE7BCCD}" type="parTrans" cxnId="{A3646FDF-F251-44F9-8AB9-4311926BA840}">
      <dgm:prSet/>
      <dgm:spPr/>
      <dgm:t>
        <a:bodyPr/>
        <a:lstStyle/>
        <a:p>
          <a:endParaRPr lang="ru-RU"/>
        </a:p>
      </dgm:t>
    </dgm:pt>
    <dgm:pt modelId="{53F39B72-EF43-42B9-850A-8F2F8E002B6C}" type="sibTrans" cxnId="{A3646FDF-F251-44F9-8AB9-4311926BA840}">
      <dgm:prSet/>
      <dgm:spPr/>
      <dgm:t>
        <a:bodyPr/>
        <a:lstStyle/>
        <a:p>
          <a:endParaRPr lang="ru-RU"/>
        </a:p>
      </dgm:t>
    </dgm:pt>
    <dgm:pt modelId="{D153EBAB-3D4A-4DB1-9D7F-1C5139A559C5}">
      <dgm:prSet phldrT="[Текст]"/>
      <dgm:spPr/>
      <dgm:t>
        <a:bodyPr/>
        <a:lstStyle/>
        <a:p>
          <a:r>
            <a:rPr lang="ru-RU" dirty="0" smtClean="0"/>
            <a:t>Оценка независимого влияния факторов</a:t>
          </a:r>
          <a:endParaRPr lang="ru-RU" dirty="0"/>
        </a:p>
      </dgm:t>
    </dgm:pt>
    <dgm:pt modelId="{BFCEAE79-07F6-4948-A503-F0B563356D13}" type="parTrans" cxnId="{3955B016-6B98-480E-B98A-311737695E0F}">
      <dgm:prSet/>
      <dgm:spPr/>
      <dgm:t>
        <a:bodyPr/>
        <a:lstStyle/>
        <a:p>
          <a:endParaRPr lang="ru-RU"/>
        </a:p>
      </dgm:t>
    </dgm:pt>
    <dgm:pt modelId="{B3354D53-E3B8-478D-9309-BA9F56ACB6D1}" type="sibTrans" cxnId="{3955B016-6B98-480E-B98A-311737695E0F}">
      <dgm:prSet/>
      <dgm:spPr/>
      <dgm:t>
        <a:bodyPr/>
        <a:lstStyle/>
        <a:p>
          <a:endParaRPr lang="ru-RU"/>
        </a:p>
      </dgm:t>
    </dgm:pt>
    <dgm:pt modelId="{206894C6-376C-4CFE-A58C-F00D25D0407D}" type="pres">
      <dgm:prSet presAssocID="{DE17A25F-F180-43CE-9763-5329A9EE090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F06A59-899E-408C-9AA9-180DE681829C}" type="pres">
      <dgm:prSet presAssocID="{93E4BAF4-E52B-471A-BA0C-3BBBC1B0687D}" presName="parentLin" presStyleCnt="0"/>
      <dgm:spPr/>
    </dgm:pt>
    <dgm:pt modelId="{AA6CDBD1-492C-4625-9A06-0222E33244F0}" type="pres">
      <dgm:prSet presAssocID="{93E4BAF4-E52B-471A-BA0C-3BBBC1B0687D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1F23CBE6-F310-44A0-9A68-1F7B9822552B}" type="pres">
      <dgm:prSet presAssocID="{93E4BAF4-E52B-471A-BA0C-3BBBC1B0687D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CCA9D0-9DBF-40C4-9B98-D50CFFA766B9}" type="pres">
      <dgm:prSet presAssocID="{93E4BAF4-E52B-471A-BA0C-3BBBC1B0687D}" presName="negativeSpace" presStyleCnt="0"/>
      <dgm:spPr/>
    </dgm:pt>
    <dgm:pt modelId="{52944EA8-79B5-414B-87B5-34859963EE65}" type="pres">
      <dgm:prSet presAssocID="{93E4BAF4-E52B-471A-BA0C-3BBBC1B0687D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35F773-C8EB-4F7F-8F78-1FBFCBD86AE8}" type="pres">
      <dgm:prSet presAssocID="{90B4D4C0-F749-440A-9B52-31A34D6180FC}" presName="spaceBetweenRectangles" presStyleCnt="0"/>
      <dgm:spPr/>
    </dgm:pt>
    <dgm:pt modelId="{B276FC42-1E8A-4333-923C-1F26CE1CCE44}" type="pres">
      <dgm:prSet presAssocID="{C6A56AE7-98D1-4BD3-AB3B-0991A64CEE75}" presName="parentLin" presStyleCnt="0"/>
      <dgm:spPr/>
    </dgm:pt>
    <dgm:pt modelId="{CEEBAFE6-79D3-4723-B83D-5C94230AD290}" type="pres">
      <dgm:prSet presAssocID="{C6A56AE7-98D1-4BD3-AB3B-0991A64CEE75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D16BA059-5A5C-448F-805E-7AECCAB612D7}" type="pres">
      <dgm:prSet presAssocID="{C6A56AE7-98D1-4BD3-AB3B-0991A64CEE75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D9A245-964C-48BD-96C9-ECF1575EF11C}" type="pres">
      <dgm:prSet presAssocID="{C6A56AE7-98D1-4BD3-AB3B-0991A64CEE75}" presName="negativeSpace" presStyleCnt="0"/>
      <dgm:spPr/>
    </dgm:pt>
    <dgm:pt modelId="{4B0B4623-13EB-4609-B514-951FE6E495CA}" type="pres">
      <dgm:prSet presAssocID="{C6A56AE7-98D1-4BD3-AB3B-0991A64CEE75}" presName="childText" presStyleLbl="conFgAcc1" presStyleIdx="1" presStyleCnt="6">
        <dgm:presLayoutVars>
          <dgm:bulletEnabled val="1"/>
        </dgm:presLayoutVars>
      </dgm:prSet>
      <dgm:spPr/>
    </dgm:pt>
    <dgm:pt modelId="{C054A889-6B58-4E13-A691-E4587DF5A918}" type="pres">
      <dgm:prSet presAssocID="{4FC01B05-08DB-4ECA-98A5-54D3880C09D6}" presName="spaceBetweenRectangles" presStyleCnt="0"/>
      <dgm:spPr/>
    </dgm:pt>
    <dgm:pt modelId="{429A8CC4-5510-4AD9-9A34-8506BA559ECA}" type="pres">
      <dgm:prSet presAssocID="{88FF1FCF-DFB9-4CDF-9101-78630B7EF825}" presName="parentLin" presStyleCnt="0"/>
      <dgm:spPr/>
    </dgm:pt>
    <dgm:pt modelId="{62D39413-667D-4473-8B05-33343EA3CFF0}" type="pres">
      <dgm:prSet presAssocID="{88FF1FCF-DFB9-4CDF-9101-78630B7EF825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60407825-6EF4-41AC-BC15-C7D37B48FAED}" type="pres">
      <dgm:prSet presAssocID="{88FF1FCF-DFB9-4CDF-9101-78630B7EF825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A60D40-DF31-4124-912C-AB5D53F24773}" type="pres">
      <dgm:prSet presAssocID="{88FF1FCF-DFB9-4CDF-9101-78630B7EF825}" presName="negativeSpace" presStyleCnt="0"/>
      <dgm:spPr/>
    </dgm:pt>
    <dgm:pt modelId="{3E50A736-EC0C-462B-8D0E-77F585FC953C}" type="pres">
      <dgm:prSet presAssocID="{88FF1FCF-DFB9-4CDF-9101-78630B7EF825}" presName="childText" presStyleLbl="conFgAcc1" presStyleIdx="2" presStyleCnt="6">
        <dgm:presLayoutVars>
          <dgm:bulletEnabled val="1"/>
        </dgm:presLayoutVars>
      </dgm:prSet>
      <dgm:spPr/>
    </dgm:pt>
    <dgm:pt modelId="{D38DD355-9DAA-45B8-8A76-8066AB260B76}" type="pres">
      <dgm:prSet presAssocID="{8381C572-E4B2-436A-91CE-64273284B957}" presName="spaceBetweenRectangles" presStyleCnt="0"/>
      <dgm:spPr/>
    </dgm:pt>
    <dgm:pt modelId="{6EFAD631-CDEA-4BCB-A784-7DC6D66145F4}" type="pres">
      <dgm:prSet presAssocID="{54BA41AF-3612-4543-87A1-6FC1EC1FC594}" presName="parentLin" presStyleCnt="0"/>
      <dgm:spPr/>
    </dgm:pt>
    <dgm:pt modelId="{1AD0587F-5E55-4ADE-83C3-DA45C0A691E9}" type="pres">
      <dgm:prSet presAssocID="{54BA41AF-3612-4543-87A1-6FC1EC1FC594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DC54A874-310A-405F-BC3B-D6D05C3908D6}" type="pres">
      <dgm:prSet presAssocID="{54BA41AF-3612-4543-87A1-6FC1EC1FC594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7F9EDD-6255-4169-97D6-DD98DB44B1EE}" type="pres">
      <dgm:prSet presAssocID="{54BA41AF-3612-4543-87A1-6FC1EC1FC594}" presName="negativeSpace" presStyleCnt="0"/>
      <dgm:spPr/>
    </dgm:pt>
    <dgm:pt modelId="{B402657B-3833-44AA-A6F6-3D9CFED9A85C}" type="pres">
      <dgm:prSet presAssocID="{54BA41AF-3612-4543-87A1-6FC1EC1FC594}" presName="childText" presStyleLbl="conFgAcc1" presStyleIdx="3" presStyleCnt="6">
        <dgm:presLayoutVars>
          <dgm:bulletEnabled val="1"/>
        </dgm:presLayoutVars>
      </dgm:prSet>
      <dgm:spPr/>
    </dgm:pt>
    <dgm:pt modelId="{F00481C4-E27B-4556-B102-056C8F8A500D}" type="pres">
      <dgm:prSet presAssocID="{CC83219F-DCBD-458C-8370-0CD4E8274088}" presName="spaceBetweenRectangles" presStyleCnt="0"/>
      <dgm:spPr/>
    </dgm:pt>
    <dgm:pt modelId="{423320F0-665A-4220-ADB7-65D864D1193A}" type="pres">
      <dgm:prSet presAssocID="{D153EBAB-3D4A-4DB1-9D7F-1C5139A559C5}" presName="parentLin" presStyleCnt="0"/>
      <dgm:spPr/>
    </dgm:pt>
    <dgm:pt modelId="{50D8E768-55A8-4DDA-8872-931FC0BD9FDE}" type="pres">
      <dgm:prSet presAssocID="{D153EBAB-3D4A-4DB1-9D7F-1C5139A559C5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031B5443-481B-4A59-89F3-F935933E1994}" type="pres">
      <dgm:prSet presAssocID="{D153EBAB-3D4A-4DB1-9D7F-1C5139A559C5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52633-7274-4CAB-A6B8-851DD29D5D6D}" type="pres">
      <dgm:prSet presAssocID="{D153EBAB-3D4A-4DB1-9D7F-1C5139A559C5}" presName="negativeSpace" presStyleCnt="0"/>
      <dgm:spPr/>
    </dgm:pt>
    <dgm:pt modelId="{991EB622-D946-4D95-9CAF-E234D205A638}" type="pres">
      <dgm:prSet presAssocID="{D153EBAB-3D4A-4DB1-9D7F-1C5139A559C5}" presName="childText" presStyleLbl="conFgAcc1" presStyleIdx="4" presStyleCnt="6">
        <dgm:presLayoutVars>
          <dgm:bulletEnabled val="1"/>
        </dgm:presLayoutVars>
      </dgm:prSet>
      <dgm:spPr/>
    </dgm:pt>
    <dgm:pt modelId="{12DF7F4E-4A93-461E-9342-6776225CA15E}" type="pres">
      <dgm:prSet presAssocID="{B3354D53-E3B8-478D-9309-BA9F56ACB6D1}" presName="spaceBetweenRectangles" presStyleCnt="0"/>
      <dgm:spPr/>
    </dgm:pt>
    <dgm:pt modelId="{DCC2A356-1113-4D7B-ADCB-67B732DFA51F}" type="pres">
      <dgm:prSet presAssocID="{18E70ACC-EE08-4839-81C0-08CA32B72BEE}" presName="parentLin" presStyleCnt="0"/>
      <dgm:spPr/>
    </dgm:pt>
    <dgm:pt modelId="{D64BD610-9A3F-4D73-814D-648A2B9F2EF2}" type="pres">
      <dgm:prSet presAssocID="{18E70ACC-EE08-4839-81C0-08CA32B72BEE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DD8B9783-1D5A-43A1-946B-EF0D5ED697F3}" type="pres">
      <dgm:prSet presAssocID="{18E70ACC-EE08-4839-81C0-08CA32B72BEE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6C56A0-5B63-4F0F-8F8E-5BF81A3F5A8C}" type="pres">
      <dgm:prSet presAssocID="{18E70ACC-EE08-4839-81C0-08CA32B72BEE}" presName="negativeSpace" presStyleCnt="0"/>
      <dgm:spPr/>
    </dgm:pt>
    <dgm:pt modelId="{37F9137D-4F33-45C6-B31E-2655F2347DED}" type="pres">
      <dgm:prSet presAssocID="{18E70ACC-EE08-4839-81C0-08CA32B72BEE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FDB2EBFA-21FE-4C2C-9303-093AEDC14F42}" type="presOf" srcId="{C6A56AE7-98D1-4BD3-AB3B-0991A64CEE75}" destId="{CEEBAFE6-79D3-4723-B83D-5C94230AD290}" srcOrd="0" destOrd="0" presId="urn:microsoft.com/office/officeart/2005/8/layout/list1"/>
    <dgm:cxn modelId="{3955B016-6B98-480E-B98A-311737695E0F}" srcId="{DE17A25F-F180-43CE-9763-5329A9EE0906}" destId="{D153EBAB-3D4A-4DB1-9D7F-1C5139A559C5}" srcOrd="4" destOrd="0" parTransId="{BFCEAE79-07F6-4948-A503-F0B563356D13}" sibTransId="{B3354D53-E3B8-478D-9309-BA9F56ACB6D1}"/>
    <dgm:cxn modelId="{2EFE5AEA-CAC1-41AF-BCF8-8F5191707155}" type="presOf" srcId="{93E4BAF4-E52B-471A-BA0C-3BBBC1B0687D}" destId="{AA6CDBD1-492C-4625-9A06-0222E33244F0}" srcOrd="0" destOrd="0" presId="urn:microsoft.com/office/officeart/2005/8/layout/list1"/>
    <dgm:cxn modelId="{993E8810-43C6-48A5-9BBE-9926ECAEE723}" type="presOf" srcId="{93E4BAF4-E52B-471A-BA0C-3BBBC1B0687D}" destId="{1F23CBE6-F310-44A0-9A68-1F7B9822552B}" srcOrd="1" destOrd="0" presId="urn:microsoft.com/office/officeart/2005/8/layout/list1"/>
    <dgm:cxn modelId="{CA553DBD-C7C9-4CE0-96C3-59ADF093EE59}" srcId="{DE17A25F-F180-43CE-9763-5329A9EE0906}" destId="{54BA41AF-3612-4543-87A1-6FC1EC1FC594}" srcOrd="3" destOrd="0" parTransId="{04145973-6251-4618-9C95-0F8FB3A4A455}" sibTransId="{CC83219F-DCBD-458C-8370-0CD4E8274088}"/>
    <dgm:cxn modelId="{BF03D3A8-3757-4CFC-91C0-5E48DC622DEC}" type="presOf" srcId="{18E70ACC-EE08-4839-81C0-08CA32B72BEE}" destId="{D64BD610-9A3F-4D73-814D-648A2B9F2EF2}" srcOrd="0" destOrd="0" presId="urn:microsoft.com/office/officeart/2005/8/layout/list1"/>
    <dgm:cxn modelId="{C706667D-415C-4FF5-8D05-69C3EB48CE79}" type="presOf" srcId="{D153EBAB-3D4A-4DB1-9D7F-1C5139A559C5}" destId="{50D8E768-55A8-4DDA-8872-931FC0BD9FDE}" srcOrd="0" destOrd="0" presId="urn:microsoft.com/office/officeart/2005/8/layout/list1"/>
    <dgm:cxn modelId="{AB74BBFA-5902-45AD-889D-8459A8748741}" srcId="{DE17A25F-F180-43CE-9763-5329A9EE0906}" destId="{93E4BAF4-E52B-471A-BA0C-3BBBC1B0687D}" srcOrd="0" destOrd="0" parTransId="{87ECB1EA-3F9F-425F-AC42-6021E9530C71}" sibTransId="{90B4D4C0-F749-440A-9B52-31A34D6180FC}"/>
    <dgm:cxn modelId="{7191C71F-E686-4256-95F6-E4F9CA86F169}" srcId="{DE17A25F-F180-43CE-9763-5329A9EE0906}" destId="{C6A56AE7-98D1-4BD3-AB3B-0991A64CEE75}" srcOrd="1" destOrd="0" parTransId="{F641A65C-556E-484C-B154-C95579145AC7}" sibTransId="{4FC01B05-08DB-4ECA-98A5-54D3880C09D6}"/>
    <dgm:cxn modelId="{45ACA7C1-3CC3-4CC6-9E23-F6EE16792AB2}" type="presOf" srcId="{C6A56AE7-98D1-4BD3-AB3B-0991A64CEE75}" destId="{D16BA059-5A5C-448F-805E-7AECCAB612D7}" srcOrd="1" destOrd="0" presId="urn:microsoft.com/office/officeart/2005/8/layout/list1"/>
    <dgm:cxn modelId="{409FF5E3-6A07-4B68-B3A9-793C65BF3BAF}" type="presOf" srcId="{D153EBAB-3D4A-4DB1-9D7F-1C5139A559C5}" destId="{031B5443-481B-4A59-89F3-F935933E1994}" srcOrd="1" destOrd="0" presId="urn:microsoft.com/office/officeart/2005/8/layout/list1"/>
    <dgm:cxn modelId="{9D6E326B-854F-45B7-9DAB-BB4732DB306A}" type="presOf" srcId="{DE17A25F-F180-43CE-9763-5329A9EE0906}" destId="{206894C6-376C-4CFE-A58C-F00D25D0407D}" srcOrd="0" destOrd="0" presId="urn:microsoft.com/office/officeart/2005/8/layout/list1"/>
    <dgm:cxn modelId="{3F3B7278-FFF7-4F56-B20F-D9F3A976440B}" type="presOf" srcId="{54BA41AF-3612-4543-87A1-6FC1EC1FC594}" destId="{DC54A874-310A-405F-BC3B-D6D05C3908D6}" srcOrd="1" destOrd="0" presId="urn:microsoft.com/office/officeart/2005/8/layout/list1"/>
    <dgm:cxn modelId="{A3646FDF-F251-44F9-8AB9-4311926BA840}" srcId="{DE17A25F-F180-43CE-9763-5329A9EE0906}" destId="{18E70ACC-EE08-4839-81C0-08CA32B72BEE}" srcOrd="5" destOrd="0" parTransId="{C3FBD86F-BB87-41ED-BDD9-72083DE7BCCD}" sibTransId="{53F39B72-EF43-42B9-850A-8F2F8E002B6C}"/>
    <dgm:cxn modelId="{89D5E515-BEEE-40FA-BB61-5ECCC322C215}" type="presOf" srcId="{54BA41AF-3612-4543-87A1-6FC1EC1FC594}" destId="{1AD0587F-5E55-4ADE-83C3-DA45C0A691E9}" srcOrd="0" destOrd="0" presId="urn:microsoft.com/office/officeart/2005/8/layout/list1"/>
    <dgm:cxn modelId="{1C3A0951-D6C8-4F89-BFD4-B3C9DA07A731}" type="presOf" srcId="{88FF1FCF-DFB9-4CDF-9101-78630B7EF825}" destId="{62D39413-667D-4473-8B05-33343EA3CFF0}" srcOrd="0" destOrd="0" presId="urn:microsoft.com/office/officeart/2005/8/layout/list1"/>
    <dgm:cxn modelId="{0815ECB9-B3E9-4A91-96FF-AF6AEA56E324}" type="presOf" srcId="{88FF1FCF-DFB9-4CDF-9101-78630B7EF825}" destId="{60407825-6EF4-41AC-BC15-C7D37B48FAED}" srcOrd="1" destOrd="0" presId="urn:microsoft.com/office/officeart/2005/8/layout/list1"/>
    <dgm:cxn modelId="{A485DFEB-77D0-4A48-9C5E-F077301CAC31}" type="presOf" srcId="{18E70ACC-EE08-4839-81C0-08CA32B72BEE}" destId="{DD8B9783-1D5A-43A1-946B-EF0D5ED697F3}" srcOrd="1" destOrd="0" presId="urn:microsoft.com/office/officeart/2005/8/layout/list1"/>
    <dgm:cxn modelId="{AD9EC222-8327-4A68-A304-30601DF55CD7}" srcId="{DE17A25F-F180-43CE-9763-5329A9EE0906}" destId="{88FF1FCF-DFB9-4CDF-9101-78630B7EF825}" srcOrd="2" destOrd="0" parTransId="{A129A381-1473-47DE-82DF-759CFBAB750E}" sibTransId="{8381C572-E4B2-436A-91CE-64273284B957}"/>
    <dgm:cxn modelId="{D7D2EDD2-D06E-4867-8BF2-9D48754BD097}" type="presParOf" srcId="{206894C6-376C-4CFE-A58C-F00D25D0407D}" destId="{14F06A59-899E-408C-9AA9-180DE681829C}" srcOrd="0" destOrd="0" presId="urn:microsoft.com/office/officeart/2005/8/layout/list1"/>
    <dgm:cxn modelId="{A01111BB-5672-4F3C-97AB-A0DF8260D2C0}" type="presParOf" srcId="{14F06A59-899E-408C-9AA9-180DE681829C}" destId="{AA6CDBD1-492C-4625-9A06-0222E33244F0}" srcOrd="0" destOrd="0" presId="urn:microsoft.com/office/officeart/2005/8/layout/list1"/>
    <dgm:cxn modelId="{9FAC060B-203B-4877-983D-A14A3778647F}" type="presParOf" srcId="{14F06A59-899E-408C-9AA9-180DE681829C}" destId="{1F23CBE6-F310-44A0-9A68-1F7B9822552B}" srcOrd="1" destOrd="0" presId="urn:microsoft.com/office/officeart/2005/8/layout/list1"/>
    <dgm:cxn modelId="{301D067C-DDC2-425C-9E20-50A5A2E2638E}" type="presParOf" srcId="{206894C6-376C-4CFE-A58C-F00D25D0407D}" destId="{EDCCA9D0-9DBF-40C4-9B98-D50CFFA766B9}" srcOrd="1" destOrd="0" presId="urn:microsoft.com/office/officeart/2005/8/layout/list1"/>
    <dgm:cxn modelId="{8E0FEF19-6A12-4517-AEE4-107B76FD4E16}" type="presParOf" srcId="{206894C6-376C-4CFE-A58C-F00D25D0407D}" destId="{52944EA8-79B5-414B-87B5-34859963EE65}" srcOrd="2" destOrd="0" presId="urn:microsoft.com/office/officeart/2005/8/layout/list1"/>
    <dgm:cxn modelId="{BC93FD35-737B-43A8-B6BB-0CCE43721516}" type="presParOf" srcId="{206894C6-376C-4CFE-A58C-F00D25D0407D}" destId="{C335F773-C8EB-4F7F-8F78-1FBFCBD86AE8}" srcOrd="3" destOrd="0" presId="urn:microsoft.com/office/officeart/2005/8/layout/list1"/>
    <dgm:cxn modelId="{BE93B4F9-F098-4270-AFE1-5665335CF0A7}" type="presParOf" srcId="{206894C6-376C-4CFE-A58C-F00D25D0407D}" destId="{B276FC42-1E8A-4333-923C-1F26CE1CCE44}" srcOrd="4" destOrd="0" presId="urn:microsoft.com/office/officeart/2005/8/layout/list1"/>
    <dgm:cxn modelId="{06B193E9-3C1E-45C7-9B73-1781BA95B23A}" type="presParOf" srcId="{B276FC42-1E8A-4333-923C-1F26CE1CCE44}" destId="{CEEBAFE6-79D3-4723-B83D-5C94230AD290}" srcOrd="0" destOrd="0" presId="urn:microsoft.com/office/officeart/2005/8/layout/list1"/>
    <dgm:cxn modelId="{623513E3-6833-4EC2-AB47-9DF18B5B463E}" type="presParOf" srcId="{B276FC42-1E8A-4333-923C-1F26CE1CCE44}" destId="{D16BA059-5A5C-448F-805E-7AECCAB612D7}" srcOrd="1" destOrd="0" presId="urn:microsoft.com/office/officeart/2005/8/layout/list1"/>
    <dgm:cxn modelId="{BBD7EAE4-EF74-48D3-B5FE-F4CA13CB21C0}" type="presParOf" srcId="{206894C6-376C-4CFE-A58C-F00D25D0407D}" destId="{A4D9A245-964C-48BD-96C9-ECF1575EF11C}" srcOrd="5" destOrd="0" presId="urn:microsoft.com/office/officeart/2005/8/layout/list1"/>
    <dgm:cxn modelId="{013A38BE-07F8-4B18-A608-F7776A8464F3}" type="presParOf" srcId="{206894C6-376C-4CFE-A58C-F00D25D0407D}" destId="{4B0B4623-13EB-4609-B514-951FE6E495CA}" srcOrd="6" destOrd="0" presId="urn:microsoft.com/office/officeart/2005/8/layout/list1"/>
    <dgm:cxn modelId="{03DA4470-D6F9-49B4-AD13-9832EBC56A38}" type="presParOf" srcId="{206894C6-376C-4CFE-A58C-F00D25D0407D}" destId="{C054A889-6B58-4E13-A691-E4587DF5A918}" srcOrd="7" destOrd="0" presId="urn:microsoft.com/office/officeart/2005/8/layout/list1"/>
    <dgm:cxn modelId="{E8883201-7C36-4110-ACCF-8DD81B5BEB10}" type="presParOf" srcId="{206894C6-376C-4CFE-A58C-F00D25D0407D}" destId="{429A8CC4-5510-4AD9-9A34-8506BA559ECA}" srcOrd="8" destOrd="0" presId="urn:microsoft.com/office/officeart/2005/8/layout/list1"/>
    <dgm:cxn modelId="{8D3F4003-FCA0-486A-BFBC-35CF87B688A0}" type="presParOf" srcId="{429A8CC4-5510-4AD9-9A34-8506BA559ECA}" destId="{62D39413-667D-4473-8B05-33343EA3CFF0}" srcOrd="0" destOrd="0" presId="urn:microsoft.com/office/officeart/2005/8/layout/list1"/>
    <dgm:cxn modelId="{8F5C0C49-3719-497D-847B-26B8B7CD0E4A}" type="presParOf" srcId="{429A8CC4-5510-4AD9-9A34-8506BA559ECA}" destId="{60407825-6EF4-41AC-BC15-C7D37B48FAED}" srcOrd="1" destOrd="0" presId="urn:microsoft.com/office/officeart/2005/8/layout/list1"/>
    <dgm:cxn modelId="{E21CBAD3-7D1B-4801-A19D-04D9FCE2B5D2}" type="presParOf" srcId="{206894C6-376C-4CFE-A58C-F00D25D0407D}" destId="{BEA60D40-DF31-4124-912C-AB5D53F24773}" srcOrd="9" destOrd="0" presId="urn:microsoft.com/office/officeart/2005/8/layout/list1"/>
    <dgm:cxn modelId="{F33BB053-578F-4627-8FDC-F1EB98D92BAF}" type="presParOf" srcId="{206894C6-376C-4CFE-A58C-F00D25D0407D}" destId="{3E50A736-EC0C-462B-8D0E-77F585FC953C}" srcOrd="10" destOrd="0" presId="urn:microsoft.com/office/officeart/2005/8/layout/list1"/>
    <dgm:cxn modelId="{C76773E8-BF5D-4002-9497-623817070D39}" type="presParOf" srcId="{206894C6-376C-4CFE-A58C-F00D25D0407D}" destId="{D38DD355-9DAA-45B8-8A76-8066AB260B76}" srcOrd="11" destOrd="0" presId="urn:microsoft.com/office/officeart/2005/8/layout/list1"/>
    <dgm:cxn modelId="{14C396AA-0C13-44DF-B0D6-9432FEB30B93}" type="presParOf" srcId="{206894C6-376C-4CFE-A58C-F00D25D0407D}" destId="{6EFAD631-CDEA-4BCB-A784-7DC6D66145F4}" srcOrd="12" destOrd="0" presId="urn:microsoft.com/office/officeart/2005/8/layout/list1"/>
    <dgm:cxn modelId="{6CD91AAE-51E4-410F-84E4-249848F4D0B5}" type="presParOf" srcId="{6EFAD631-CDEA-4BCB-A784-7DC6D66145F4}" destId="{1AD0587F-5E55-4ADE-83C3-DA45C0A691E9}" srcOrd="0" destOrd="0" presId="urn:microsoft.com/office/officeart/2005/8/layout/list1"/>
    <dgm:cxn modelId="{0661ECDA-9F0D-4101-BC6A-320469229707}" type="presParOf" srcId="{6EFAD631-CDEA-4BCB-A784-7DC6D66145F4}" destId="{DC54A874-310A-405F-BC3B-D6D05C3908D6}" srcOrd="1" destOrd="0" presId="urn:microsoft.com/office/officeart/2005/8/layout/list1"/>
    <dgm:cxn modelId="{9EB371CD-BE90-4399-9EA8-BF955DFABF7C}" type="presParOf" srcId="{206894C6-376C-4CFE-A58C-F00D25D0407D}" destId="{B37F9EDD-6255-4169-97D6-DD98DB44B1EE}" srcOrd="13" destOrd="0" presId="urn:microsoft.com/office/officeart/2005/8/layout/list1"/>
    <dgm:cxn modelId="{66E93FBC-A8CF-4922-A74F-B19570E2B984}" type="presParOf" srcId="{206894C6-376C-4CFE-A58C-F00D25D0407D}" destId="{B402657B-3833-44AA-A6F6-3D9CFED9A85C}" srcOrd="14" destOrd="0" presId="urn:microsoft.com/office/officeart/2005/8/layout/list1"/>
    <dgm:cxn modelId="{2A3280A3-A644-4CCD-97D6-FE71B3B4E79E}" type="presParOf" srcId="{206894C6-376C-4CFE-A58C-F00D25D0407D}" destId="{F00481C4-E27B-4556-B102-056C8F8A500D}" srcOrd="15" destOrd="0" presId="urn:microsoft.com/office/officeart/2005/8/layout/list1"/>
    <dgm:cxn modelId="{4ACAD7EA-03FD-49D3-B8B5-D34A082849FC}" type="presParOf" srcId="{206894C6-376C-4CFE-A58C-F00D25D0407D}" destId="{423320F0-665A-4220-ADB7-65D864D1193A}" srcOrd="16" destOrd="0" presId="urn:microsoft.com/office/officeart/2005/8/layout/list1"/>
    <dgm:cxn modelId="{87598D5C-03BE-4B5A-9C05-4305A74502BC}" type="presParOf" srcId="{423320F0-665A-4220-ADB7-65D864D1193A}" destId="{50D8E768-55A8-4DDA-8872-931FC0BD9FDE}" srcOrd="0" destOrd="0" presId="urn:microsoft.com/office/officeart/2005/8/layout/list1"/>
    <dgm:cxn modelId="{7C59A561-DB21-4F41-AE8C-E479B8B7A5D8}" type="presParOf" srcId="{423320F0-665A-4220-ADB7-65D864D1193A}" destId="{031B5443-481B-4A59-89F3-F935933E1994}" srcOrd="1" destOrd="0" presId="urn:microsoft.com/office/officeart/2005/8/layout/list1"/>
    <dgm:cxn modelId="{D6E123D7-71F8-4E4E-9A89-721038E33457}" type="presParOf" srcId="{206894C6-376C-4CFE-A58C-F00D25D0407D}" destId="{04F52633-7274-4CAB-A6B8-851DD29D5D6D}" srcOrd="17" destOrd="0" presId="urn:microsoft.com/office/officeart/2005/8/layout/list1"/>
    <dgm:cxn modelId="{9EA2ED59-1580-4C9E-BFF1-FDB5212D4B0C}" type="presParOf" srcId="{206894C6-376C-4CFE-A58C-F00D25D0407D}" destId="{991EB622-D946-4D95-9CAF-E234D205A638}" srcOrd="18" destOrd="0" presId="urn:microsoft.com/office/officeart/2005/8/layout/list1"/>
    <dgm:cxn modelId="{E63D6139-772D-47CA-B0B2-18A79D53B81F}" type="presParOf" srcId="{206894C6-376C-4CFE-A58C-F00D25D0407D}" destId="{12DF7F4E-4A93-461E-9342-6776225CA15E}" srcOrd="19" destOrd="0" presId="urn:microsoft.com/office/officeart/2005/8/layout/list1"/>
    <dgm:cxn modelId="{F86F5DFD-49F5-4C4F-9F0C-F3B0379B3434}" type="presParOf" srcId="{206894C6-376C-4CFE-A58C-F00D25D0407D}" destId="{DCC2A356-1113-4D7B-ADCB-67B732DFA51F}" srcOrd="20" destOrd="0" presId="urn:microsoft.com/office/officeart/2005/8/layout/list1"/>
    <dgm:cxn modelId="{2D109447-8D3E-4196-B8F3-5414EF7A9740}" type="presParOf" srcId="{DCC2A356-1113-4D7B-ADCB-67B732DFA51F}" destId="{D64BD610-9A3F-4D73-814D-648A2B9F2EF2}" srcOrd="0" destOrd="0" presId="urn:microsoft.com/office/officeart/2005/8/layout/list1"/>
    <dgm:cxn modelId="{5126F7E6-1C78-40CE-BB57-68F851892E5E}" type="presParOf" srcId="{DCC2A356-1113-4D7B-ADCB-67B732DFA51F}" destId="{DD8B9783-1D5A-43A1-946B-EF0D5ED697F3}" srcOrd="1" destOrd="0" presId="urn:microsoft.com/office/officeart/2005/8/layout/list1"/>
    <dgm:cxn modelId="{1524E425-2310-435E-B97D-E5EC0E3A9B83}" type="presParOf" srcId="{206894C6-376C-4CFE-A58C-F00D25D0407D}" destId="{FC6C56A0-5B63-4F0F-8F8E-5BF81A3F5A8C}" srcOrd="21" destOrd="0" presId="urn:microsoft.com/office/officeart/2005/8/layout/list1"/>
    <dgm:cxn modelId="{C67A3278-D9E6-4245-9285-9CDDC16F6182}" type="presParOf" srcId="{206894C6-376C-4CFE-A58C-F00D25D0407D}" destId="{37F9137D-4F33-45C6-B31E-2655F2347DED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A819EF-050B-4FE5-A937-02D84AA9FB5E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B19D86-EAC2-45F6-911C-7A6E4EB78E7A}">
      <dgm:prSet phldrT="[Текст]"/>
      <dgm:spPr/>
      <dgm:t>
        <a:bodyPr/>
        <a:lstStyle/>
        <a:p>
          <a:r>
            <a:rPr lang="ru-RU" dirty="0" smtClean="0"/>
            <a:t>Р. </a:t>
          </a:r>
          <a:r>
            <a:rPr lang="ru-RU" dirty="0" err="1" smtClean="0"/>
            <a:t>Кантильон</a:t>
          </a:r>
          <a:r>
            <a:rPr lang="ru-RU" dirty="0" smtClean="0"/>
            <a:t>, Ф. </a:t>
          </a:r>
          <a:r>
            <a:rPr lang="ru-RU" dirty="0" err="1" smtClean="0"/>
            <a:t>Найт</a:t>
          </a:r>
          <a:r>
            <a:rPr lang="ru-RU" dirty="0" smtClean="0"/>
            <a:t>, Д. Бернулли</a:t>
          </a:r>
        </a:p>
        <a:p>
          <a:endParaRPr lang="ru-RU" dirty="0" smtClean="0"/>
        </a:p>
        <a:p>
          <a:r>
            <a:rPr lang="ru-RU" dirty="0" smtClean="0"/>
            <a:t>Снижение риска и неопределенности в экономической теории через математический аппарат теории вероятности</a:t>
          </a:r>
          <a:endParaRPr lang="ru-RU" dirty="0"/>
        </a:p>
      </dgm:t>
    </dgm:pt>
    <dgm:pt modelId="{6ED63451-AE50-4E45-B528-6643034E12DF}" type="parTrans" cxnId="{4A7C4D32-A896-48EC-BEB4-5ADD02BDCC07}">
      <dgm:prSet/>
      <dgm:spPr/>
      <dgm:t>
        <a:bodyPr/>
        <a:lstStyle/>
        <a:p>
          <a:endParaRPr lang="ru-RU"/>
        </a:p>
      </dgm:t>
    </dgm:pt>
    <dgm:pt modelId="{A3DAC414-0352-477B-87FA-040A30B16999}" type="sibTrans" cxnId="{4A7C4D32-A896-48EC-BEB4-5ADD02BDCC07}">
      <dgm:prSet/>
      <dgm:spPr/>
      <dgm:t>
        <a:bodyPr/>
        <a:lstStyle/>
        <a:p>
          <a:endParaRPr lang="ru-RU"/>
        </a:p>
      </dgm:t>
    </dgm:pt>
    <dgm:pt modelId="{604A5C03-064D-4945-B288-7D8AE051D483}">
      <dgm:prSet phldrT="[Текст]"/>
      <dgm:spPr/>
      <dgm:t>
        <a:bodyPr/>
        <a:lstStyle/>
        <a:p>
          <a:r>
            <a:rPr lang="ru-RU" dirty="0" smtClean="0"/>
            <a:t>Ф. фон </a:t>
          </a:r>
          <a:r>
            <a:rPr lang="ru-RU" dirty="0" err="1" smtClean="0"/>
            <a:t>Хайек</a:t>
          </a:r>
          <a:r>
            <a:rPr lang="ru-RU" dirty="0" smtClean="0"/>
            <a:t>, У. </a:t>
          </a:r>
          <a:r>
            <a:rPr lang="ru-RU" dirty="0" err="1" smtClean="0"/>
            <a:t>Викри</a:t>
          </a:r>
          <a:r>
            <a:rPr lang="ru-RU" dirty="0" smtClean="0"/>
            <a:t>, Дж. </a:t>
          </a:r>
          <a:r>
            <a:rPr lang="ru-RU" dirty="0" err="1" smtClean="0"/>
            <a:t>Миррлис</a:t>
          </a:r>
          <a:endParaRPr lang="ru-RU" dirty="0" smtClean="0"/>
        </a:p>
        <a:p>
          <a:endParaRPr lang="ru-RU" dirty="0" smtClean="0"/>
        </a:p>
        <a:p>
          <a:r>
            <a:rPr lang="ru-RU" dirty="0" smtClean="0"/>
            <a:t>Попытка создания эффективной системы налогообложения и механизма проведения аукционов</a:t>
          </a:r>
        </a:p>
      </dgm:t>
    </dgm:pt>
    <dgm:pt modelId="{CD228A53-4F73-488F-BB3E-E1FB0C68D6BF}" type="parTrans" cxnId="{08F56C9C-D6B9-474E-8BEB-8418A182B2E0}">
      <dgm:prSet/>
      <dgm:spPr/>
      <dgm:t>
        <a:bodyPr/>
        <a:lstStyle/>
        <a:p>
          <a:endParaRPr lang="ru-RU"/>
        </a:p>
      </dgm:t>
    </dgm:pt>
    <dgm:pt modelId="{37A0B50B-0399-426D-83FD-CE047028F8E2}" type="sibTrans" cxnId="{08F56C9C-D6B9-474E-8BEB-8418A182B2E0}">
      <dgm:prSet/>
      <dgm:spPr/>
      <dgm:t>
        <a:bodyPr/>
        <a:lstStyle/>
        <a:p>
          <a:endParaRPr lang="ru-RU"/>
        </a:p>
      </dgm:t>
    </dgm:pt>
    <dgm:pt modelId="{3DC331C6-8802-4216-8E5F-C29FAE92ACC1}">
      <dgm:prSet phldrT="[Текст]"/>
      <dgm:spPr/>
      <dgm:t>
        <a:bodyPr/>
        <a:lstStyle/>
        <a:p>
          <a:r>
            <a:rPr lang="ru-RU" dirty="0" smtClean="0"/>
            <a:t>Дж. </a:t>
          </a:r>
          <a:r>
            <a:rPr lang="ru-RU" dirty="0" err="1" smtClean="0"/>
            <a:t>Харшаньи</a:t>
          </a:r>
          <a:r>
            <a:rPr lang="ru-RU" dirty="0" smtClean="0"/>
            <a:t>, Дж. </a:t>
          </a:r>
          <a:r>
            <a:rPr lang="ru-RU" dirty="0" err="1" smtClean="0"/>
            <a:t>Акелоф</a:t>
          </a:r>
          <a:endParaRPr lang="ru-RU" dirty="0" smtClean="0"/>
        </a:p>
        <a:p>
          <a:endParaRPr lang="ru-RU" dirty="0" smtClean="0"/>
        </a:p>
        <a:p>
          <a:r>
            <a:rPr lang="ru-RU" dirty="0" smtClean="0"/>
            <a:t>Преобразование при помощи математического аппарата игры с неполной информацией в игры с совершенной информацией</a:t>
          </a:r>
          <a:endParaRPr lang="ru-RU" dirty="0"/>
        </a:p>
      </dgm:t>
    </dgm:pt>
    <dgm:pt modelId="{1381F521-986F-4D5E-BA12-7700A914A9C2}" type="parTrans" cxnId="{DB4713B4-2F1B-4782-B3D3-3162CF8EBD54}">
      <dgm:prSet/>
      <dgm:spPr/>
      <dgm:t>
        <a:bodyPr/>
        <a:lstStyle/>
        <a:p>
          <a:endParaRPr lang="ru-RU"/>
        </a:p>
      </dgm:t>
    </dgm:pt>
    <dgm:pt modelId="{BC89BF39-156D-4A01-BEA5-1D3A32413E0B}" type="sibTrans" cxnId="{DB4713B4-2F1B-4782-B3D3-3162CF8EBD54}">
      <dgm:prSet/>
      <dgm:spPr/>
      <dgm:t>
        <a:bodyPr/>
        <a:lstStyle/>
        <a:p>
          <a:endParaRPr lang="ru-RU"/>
        </a:p>
      </dgm:t>
    </dgm:pt>
    <dgm:pt modelId="{8A5A4498-87BE-41B3-BF2F-37F2FE7150C7}">
      <dgm:prSet/>
      <dgm:spPr/>
      <dgm:t>
        <a:bodyPr/>
        <a:lstStyle/>
        <a:p>
          <a:r>
            <a:rPr lang="ru-RU" dirty="0" smtClean="0"/>
            <a:t>М. </a:t>
          </a:r>
          <a:r>
            <a:rPr lang="ru-RU" dirty="0" err="1" smtClean="0"/>
            <a:t>Спенс</a:t>
          </a:r>
          <a:r>
            <a:rPr lang="ru-RU" dirty="0" smtClean="0"/>
            <a:t>, Дж. </a:t>
          </a:r>
          <a:r>
            <a:rPr lang="ru-RU" dirty="0" err="1" smtClean="0"/>
            <a:t>Стиглиц</a:t>
          </a:r>
          <a:endParaRPr lang="ru-RU" dirty="0" smtClean="0"/>
        </a:p>
        <a:p>
          <a:endParaRPr lang="ru-RU" dirty="0" smtClean="0"/>
        </a:p>
        <a:p>
          <a:r>
            <a:rPr lang="ru-RU" dirty="0" smtClean="0"/>
            <a:t>Дифференциация индивидов в зависимости от степени риска</a:t>
          </a:r>
        </a:p>
      </dgm:t>
    </dgm:pt>
    <dgm:pt modelId="{CB5B7680-5132-4769-9241-3CDE3D5BF427}" type="parTrans" cxnId="{360E57C4-AC3F-4494-A20D-72D41D9400A5}">
      <dgm:prSet/>
      <dgm:spPr/>
      <dgm:t>
        <a:bodyPr/>
        <a:lstStyle/>
        <a:p>
          <a:endParaRPr lang="ru-RU"/>
        </a:p>
      </dgm:t>
    </dgm:pt>
    <dgm:pt modelId="{6B6659FD-8A3E-49B6-BF25-FAF2A04E19A2}" type="sibTrans" cxnId="{360E57C4-AC3F-4494-A20D-72D41D9400A5}">
      <dgm:prSet/>
      <dgm:spPr/>
      <dgm:t>
        <a:bodyPr/>
        <a:lstStyle/>
        <a:p>
          <a:endParaRPr lang="ru-RU"/>
        </a:p>
      </dgm:t>
    </dgm:pt>
    <dgm:pt modelId="{CBEA670E-1FCD-495F-A082-EBE938D03E4D}" type="pres">
      <dgm:prSet presAssocID="{28A819EF-050B-4FE5-A937-02D84AA9FB5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FB04C3-B337-45CA-8529-E14E21CA559D}" type="pres">
      <dgm:prSet presAssocID="{6EB19D86-EAC2-45F6-911C-7A6E4EB78E7A}" presName="node" presStyleLbl="node1" presStyleIdx="0" presStyleCnt="4" custScaleX="94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0EAE6C-AACB-48AA-8264-D6C67733C142}" type="pres">
      <dgm:prSet presAssocID="{A3DAC414-0352-477B-87FA-040A30B16999}" presName="sibTrans" presStyleCnt="0"/>
      <dgm:spPr/>
    </dgm:pt>
    <dgm:pt modelId="{69EB425A-FA95-48BD-BE69-48C74CA32E0E}" type="pres">
      <dgm:prSet presAssocID="{604A5C03-064D-4945-B288-7D8AE051D48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4DE601-B9B8-498A-989A-6F48DC9D0821}" type="pres">
      <dgm:prSet presAssocID="{37A0B50B-0399-426D-83FD-CE047028F8E2}" presName="sibTrans" presStyleCnt="0"/>
      <dgm:spPr/>
    </dgm:pt>
    <dgm:pt modelId="{6CF28891-CB83-45FA-AE58-D23C5E955FF8}" type="pres">
      <dgm:prSet presAssocID="{3DC331C6-8802-4216-8E5F-C29FAE92ACC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4AF4B3-0C4F-47C4-ADDF-6D3111865E09}" type="pres">
      <dgm:prSet presAssocID="{BC89BF39-156D-4A01-BEA5-1D3A32413E0B}" presName="sibTrans" presStyleCnt="0"/>
      <dgm:spPr/>
    </dgm:pt>
    <dgm:pt modelId="{D7B1A56A-7020-4DEB-BA36-9F9D5F7BAC35}" type="pres">
      <dgm:prSet presAssocID="{8A5A4498-87BE-41B3-BF2F-37F2FE7150C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0E57C4-AC3F-4494-A20D-72D41D9400A5}" srcId="{28A819EF-050B-4FE5-A937-02D84AA9FB5E}" destId="{8A5A4498-87BE-41B3-BF2F-37F2FE7150C7}" srcOrd="3" destOrd="0" parTransId="{CB5B7680-5132-4769-9241-3CDE3D5BF427}" sibTransId="{6B6659FD-8A3E-49B6-BF25-FAF2A04E19A2}"/>
    <dgm:cxn modelId="{1A654160-B53E-4173-9AA9-A34FCA373177}" type="presOf" srcId="{28A819EF-050B-4FE5-A937-02D84AA9FB5E}" destId="{CBEA670E-1FCD-495F-A082-EBE938D03E4D}" srcOrd="0" destOrd="0" presId="urn:microsoft.com/office/officeart/2005/8/layout/hList6"/>
    <dgm:cxn modelId="{DB4713B4-2F1B-4782-B3D3-3162CF8EBD54}" srcId="{28A819EF-050B-4FE5-A937-02D84AA9FB5E}" destId="{3DC331C6-8802-4216-8E5F-C29FAE92ACC1}" srcOrd="2" destOrd="0" parTransId="{1381F521-986F-4D5E-BA12-7700A914A9C2}" sibTransId="{BC89BF39-156D-4A01-BEA5-1D3A32413E0B}"/>
    <dgm:cxn modelId="{4A7C4D32-A896-48EC-BEB4-5ADD02BDCC07}" srcId="{28A819EF-050B-4FE5-A937-02D84AA9FB5E}" destId="{6EB19D86-EAC2-45F6-911C-7A6E4EB78E7A}" srcOrd="0" destOrd="0" parTransId="{6ED63451-AE50-4E45-B528-6643034E12DF}" sibTransId="{A3DAC414-0352-477B-87FA-040A30B16999}"/>
    <dgm:cxn modelId="{E7259C3E-D2B9-46F9-9773-BC3AD57A60DC}" type="presOf" srcId="{8A5A4498-87BE-41B3-BF2F-37F2FE7150C7}" destId="{D7B1A56A-7020-4DEB-BA36-9F9D5F7BAC35}" srcOrd="0" destOrd="0" presId="urn:microsoft.com/office/officeart/2005/8/layout/hList6"/>
    <dgm:cxn modelId="{08F56C9C-D6B9-474E-8BEB-8418A182B2E0}" srcId="{28A819EF-050B-4FE5-A937-02D84AA9FB5E}" destId="{604A5C03-064D-4945-B288-7D8AE051D483}" srcOrd="1" destOrd="0" parTransId="{CD228A53-4F73-488F-BB3E-E1FB0C68D6BF}" sibTransId="{37A0B50B-0399-426D-83FD-CE047028F8E2}"/>
    <dgm:cxn modelId="{9FE99ED6-05D7-41EB-96DA-0CCDAE9B6BD5}" type="presOf" srcId="{6EB19D86-EAC2-45F6-911C-7A6E4EB78E7A}" destId="{80FB04C3-B337-45CA-8529-E14E21CA559D}" srcOrd="0" destOrd="0" presId="urn:microsoft.com/office/officeart/2005/8/layout/hList6"/>
    <dgm:cxn modelId="{3E217E27-EDDE-41FA-8EC5-715A794CD503}" type="presOf" srcId="{3DC331C6-8802-4216-8E5F-C29FAE92ACC1}" destId="{6CF28891-CB83-45FA-AE58-D23C5E955FF8}" srcOrd="0" destOrd="0" presId="urn:microsoft.com/office/officeart/2005/8/layout/hList6"/>
    <dgm:cxn modelId="{04C3D63A-52C5-4036-AA31-5D5C4D816C4D}" type="presOf" srcId="{604A5C03-064D-4945-B288-7D8AE051D483}" destId="{69EB425A-FA95-48BD-BE69-48C74CA32E0E}" srcOrd="0" destOrd="0" presId="urn:microsoft.com/office/officeart/2005/8/layout/hList6"/>
    <dgm:cxn modelId="{668B0ACD-932B-4745-AA89-926135B7EF81}" type="presParOf" srcId="{CBEA670E-1FCD-495F-A082-EBE938D03E4D}" destId="{80FB04C3-B337-45CA-8529-E14E21CA559D}" srcOrd="0" destOrd="0" presId="urn:microsoft.com/office/officeart/2005/8/layout/hList6"/>
    <dgm:cxn modelId="{6BBCAC31-D6CB-4690-B3DE-FB9F8FD7B954}" type="presParOf" srcId="{CBEA670E-1FCD-495F-A082-EBE938D03E4D}" destId="{E70EAE6C-AACB-48AA-8264-D6C67733C142}" srcOrd="1" destOrd="0" presId="urn:microsoft.com/office/officeart/2005/8/layout/hList6"/>
    <dgm:cxn modelId="{517C739F-14EF-4A2F-AA7C-B8D120593C26}" type="presParOf" srcId="{CBEA670E-1FCD-495F-A082-EBE938D03E4D}" destId="{69EB425A-FA95-48BD-BE69-48C74CA32E0E}" srcOrd="2" destOrd="0" presId="urn:microsoft.com/office/officeart/2005/8/layout/hList6"/>
    <dgm:cxn modelId="{E78DF82E-277D-4727-A730-782CDFA308F8}" type="presParOf" srcId="{CBEA670E-1FCD-495F-A082-EBE938D03E4D}" destId="{AC4DE601-B9B8-498A-989A-6F48DC9D0821}" srcOrd="3" destOrd="0" presId="urn:microsoft.com/office/officeart/2005/8/layout/hList6"/>
    <dgm:cxn modelId="{D751F24E-AF26-4C98-9069-9F5FD68F2783}" type="presParOf" srcId="{CBEA670E-1FCD-495F-A082-EBE938D03E4D}" destId="{6CF28891-CB83-45FA-AE58-D23C5E955FF8}" srcOrd="4" destOrd="0" presId="urn:microsoft.com/office/officeart/2005/8/layout/hList6"/>
    <dgm:cxn modelId="{7A1510F8-3603-4259-A8E7-6E494012CD4B}" type="presParOf" srcId="{CBEA670E-1FCD-495F-A082-EBE938D03E4D}" destId="{1F4AF4B3-0C4F-47C4-ADDF-6D3111865E09}" srcOrd="5" destOrd="0" presId="urn:microsoft.com/office/officeart/2005/8/layout/hList6"/>
    <dgm:cxn modelId="{F3E6B782-05FA-40AE-817C-1159B9EE8DA4}" type="presParOf" srcId="{CBEA670E-1FCD-495F-A082-EBE938D03E4D}" destId="{D7B1A56A-7020-4DEB-BA36-9F9D5F7BAC35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F05821-7DE9-481E-9B80-607D9F060C42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3ED744-21C8-4BAB-9DDC-C40130206340}">
      <dgm:prSet phldrT="[Текст]"/>
      <dgm:spPr/>
      <dgm:t>
        <a:bodyPr/>
        <a:lstStyle/>
        <a:p>
          <a:r>
            <a:rPr lang="ru-RU" altLang="ru-RU" dirty="0" smtClean="0"/>
            <a:t>Страховая премия - </a:t>
          </a:r>
          <a:r>
            <a:rPr lang="en-US" altLang="ru-RU" dirty="0" smtClean="0"/>
            <a:t>$1000/</a:t>
          </a:r>
          <a:r>
            <a:rPr lang="ru-RU" altLang="ru-RU" dirty="0" smtClean="0"/>
            <a:t>год, франшиза </a:t>
          </a:r>
          <a:r>
            <a:rPr lang="en-US" altLang="ru-RU" dirty="0" smtClean="0"/>
            <a:t>$600</a:t>
          </a:r>
          <a:endParaRPr lang="ru-RU" dirty="0"/>
        </a:p>
      </dgm:t>
    </dgm:pt>
    <dgm:pt modelId="{87919E23-40B6-47FF-A4FF-1DAC7D002D73}" type="parTrans" cxnId="{0AC442C4-C3F5-4FA6-8676-916DC2DC833E}">
      <dgm:prSet/>
      <dgm:spPr/>
      <dgm:t>
        <a:bodyPr/>
        <a:lstStyle/>
        <a:p>
          <a:endParaRPr lang="ru-RU"/>
        </a:p>
      </dgm:t>
    </dgm:pt>
    <dgm:pt modelId="{52138768-4540-4E95-9971-09B7F198723D}" type="sibTrans" cxnId="{0AC442C4-C3F5-4FA6-8676-916DC2DC833E}">
      <dgm:prSet/>
      <dgm:spPr/>
      <dgm:t>
        <a:bodyPr/>
        <a:lstStyle/>
        <a:p>
          <a:endParaRPr lang="ru-RU"/>
        </a:p>
      </dgm:t>
    </dgm:pt>
    <dgm:pt modelId="{0E6E01FA-8FD0-4D24-AC58-8B0604C9C76F}">
      <dgm:prSet phldrT="[Текст]"/>
      <dgm:spPr/>
      <dgm:t>
        <a:bodyPr/>
        <a:lstStyle/>
        <a:p>
          <a:r>
            <a:rPr lang="ru-RU" altLang="ru-RU" dirty="0" smtClean="0"/>
            <a:t>44% участников</a:t>
          </a:r>
          <a:endParaRPr lang="ru-RU" dirty="0"/>
        </a:p>
      </dgm:t>
    </dgm:pt>
    <dgm:pt modelId="{DDC1724D-E444-462E-A5D2-6762C195456F}" type="parTrans" cxnId="{EC6FECF3-3AC6-4F34-82C7-64C49531A10C}">
      <dgm:prSet/>
      <dgm:spPr/>
      <dgm:t>
        <a:bodyPr/>
        <a:lstStyle/>
        <a:p>
          <a:endParaRPr lang="ru-RU"/>
        </a:p>
      </dgm:t>
    </dgm:pt>
    <dgm:pt modelId="{77D71DCD-BC91-4CB5-890C-560C3C3B4727}" type="sibTrans" cxnId="{EC6FECF3-3AC6-4F34-82C7-64C49531A10C}">
      <dgm:prSet/>
      <dgm:spPr/>
      <dgm:t>
        <a:bodyPr/>
        <a:lstStyle/>
        <a:p>
          <a:endParaRPr lang="ru-RU"/>
        </a:p>
      </dgm:t>
    </dgm:pt>
    <dgm:pt modelId="{BCE09B06-17C5-418C-87C8-EADBC3C64934}">
      <dgm:prSet phldrT="[Текст]"/>
      <dgm:spPr/>
      <dgm:t>
        <a:bodyPr/>
        <a:lstStyle/>
        <a:p>
          <a:r>
            <a:rPr lang="ru-RU" altLang="ru-RU" dirty="0" smtClean="0"/>
            <a:t>Страховая премия - </a:t>
          </a:r>
          <a:r>
            <a:rPr lang="en-US" altLang="ru-RU" dirty="0" smtClean="0"/>
            <a:t>$1600/</a:t>
          </a:r>
          <a:r>
            <a:rPr lang="ru-RU" altLang="ru-RU" dirty="0" smtClean="0"/>
            <a:t>год,</a:t>
          </a:r>
          <a:r>
            <a:rPr lang="en-US" altLang="ru-RU" dirty="0" smtClean="0"/>
            <a:t> </a:t>
          </a:r>
          <a:r>
            <a:rPr lang="ru-RU" altLang="ru-RU" dirty="0" smtClean="0"/>
            <a:t>в конце года – «премия аккуратному водителю»: </a:t>
          </a:r>
          <a:r>
            <a:rPr lang="en-US" altLang="ru-RU" dirty="0" smtClean="0"/>
            <a:t>$600 </a:t>
          </a:r>
          <a:r>
            <a:rPr lang="ru-RU" altLang="ru-RU" dirty="0" smtClean="0"/>
            <a:t>за вычетом страховых выплат</a:t>
          </a:r>
          <a:endParaRPr lang="ru-RU" dirty="0"/>
        </a:p>
      </dgm:t>
    </dgm:pt>
    <dgm:pt modelId="{AB7720CE-50FB-410E-BA1F-2095334BB17D}" type="parTrans" cxnId="{8A63262D-8B0E-4EA5-9C0B-0D2F59E523DC}">
      <dgm:prSet/>
      <dgm:spPr/>
      <dgm:t>
        <a:bodyPr/>
        <a:lstStyle/>
        <a:p>
          <a:endParaRPr lang="ru-RU"/>
        </a:p>
      </dgm:t>
    </dgm:pt>
    <dgm:pt modelId="{C5BD878C-1E53-4F21-BCEB-689702E8F63A}" type="sibTrans" cxnId="{8A63262D-8B0E-4EA5-9C0B-0D2F59E523DC}">
      <dgm:prSet/>
      <dgm:spPr/>
      <dgm:t>
        <a:bodyPr/>
        <a:lstStyle/>
        <a:p>
          <a:endParaRPr lang="ru-RU"/>
        </a:p>
      </dgm:t>
    </dgm:pt>
    <dgm:pt modelId="{4236EFB3-97B0-4107-9657-52D2E0303AE7}">
      <dgm:prSet phldrT="[Текст]"/>
      <dgm:spPr/>
      <dgm:t>
        <a:bodyPr/>
        <a:lstStyle/>
        <a:p>
          <a:r>
            <a:rPr lang="ru-RU" altLang="ru-RU" dirty="0" smtClean="0">
              <a:solidFill>
                <a:schemeClr val="hlink"/>
              </a:solidFill>
            </a:rPr>
            <a:t>68%</a:t>
          </a:r>
          <a:r>
            <a:rPr lang="ru-RU" altLang="ru-RU" dirty="0" smtClean="0"/>
            <a:t> участников</a:t>
          </a:r>
          <a:endParaRPr lang="ru-RU" dirty="0"/>
        </a:p>
      </dgm:t>
    </dgm:pt>
    <dgm:pt modelId="{CE4858AA-0E1E-4423-9648-3528AE226410}" type="parTrans" cxnId="{416829AE-C398-4147-BBE8-CB3629A0EE86}">
      <dgm:prSet/>
      <dgm:spPr/>
      <dgm:t>
        <a:bodyPr/>
        <a:lstStyle/>
        <a:p>
          <a:endParaRPr lang="ru-RU"/>
        </a:p>
      </dgm:t>
    </dgm:pt>
    <dgm:pt modelId="{89D0DE7F-6D59-4BE8-A5A1-B66373DD6193}" type="sibTrans" cxnId="{416829AE-C398-4147-BBE8-CB3629A0EE86}">
      <dgm:prSet/>
      <dgm:spPr/>
      <dgm:t>
        <a:bodyPr/>
        <a:lstStyle/>
        <a:p>
          <a:endParaRPr lang="ru-RU"/>
        </a:p>
      </dgm:t>
    </dgm:pt>
    <dgm:pt modelId="{D8C57A3B-E5F1-4C66-824B-001CE65769E6}" type="pres">
      <dgm:prSet presAssocID="{6FF05821-7DE9-481E-9B80-607D9F060C4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330DA00-910A-47D9-974A-3C8563F4FA25}" type="pres">
      <dgm:prSet presAssocID="{C53ED744-21C8-4BAB-9DDC-C40130206340}" presName="root" presStyleCnt="0"/>
      <dgm:spPr/>
    </dgm:pt>
    <dgm:pt modelId="{DCC40D88-D7C3-4B84-A3F7-725E786CE5B0}" type="pres">
      <dgm:prSet presAssocID="{C53ED744-21C8-4BAB-9DDC-C40130206340}" presName="rootComposite" presStyleCnt="0"/>
      <dgm:spPr/>
    </dgm:pt>
    <dgm:pt modelId="{10C35B8A-E8E5-4D32-B635-38B123CF759F}" type="pres">
      <dgm:prSet presAssocID="{C53ED744-21C8-4BAB-9DDC-C40130206340}" presName="rootText" presStyleLbl="node1" presStyleIdx="0" presStyleCnt="2"/>
      <dgm:spPr/>
      <dgm:t>
        <a:bodyPr/>
        <a:lstStyle/>
        <a:p>
          <a:endParaRPr lang="ru-RU"/>
        </a:p>
      </dgm:t>
    </dgm:pt>
    <dgm:pt modelId="{71263D40-F08B-4C28-88D0-3E245F4BF5AA}" type="pres">
      <dgm:prSet presAssocID="{C53ED744-21C8-4BAB-9DDC-C40130206340}" presName="rootConnector" presStyleLbl="node1" presStyleIdx="0" presStyleCnt="2"/>
      <dgm:spPr/>
      <dgm:t>
        <a:bodyPr/>
        <a:lstStyle/>
        <a:p>
          <a:endParaRPr lang="ru-RU"/>
        </a:p>
      </dgm:t>
    </dgm:pt>
    <dgm:pt modelId="{5103D355-4273-4BB5-BCBA-1F4B5A3FC94A}" type="pres">
      <dgm:prSet presAssocID="{C53ED744-21C8-4BAB-9DDC-C40130206340}" presName="childShape" presStyleCnt="0"/>
      <dgm:spPr/>
    </dgm:pt>
    <dgm:pt modelId="{6C1C9DDE-3FDA-40C1-95D3-13B011C8F9B0}" type="pres">
      <dgm:prSet presAssocID="{DDC1724D-E444-462E-A5D2-6762C195456F}" presName="Name13" presStyleLbl="parChTrans1D2" presStyleIdx="0" presStyleCnt="2"/>
      <dgm:spPr/>
      <dgm:t>
        <a:bodyPr/>
        <a:lstStyle/>
        <a:p>
          <a:endParaRPr lang="ru-RU"/>
        </a:p>
      </dgm:t>
    </dgm:pt>
    <dgm:pt modelId="{A3A4AE90-8476-4875-8270-2B3DEBD2C2A2}" type="pres">
      <dgm:prSet presAssocID="{0E6E01FA-8FD0-4D24-AC58-8B0604C9C76F}" presName="childText" presStyleLbl="bgAcc1" presStyleIdx="0" presStyleCnt="2" custScaleX="84769" custScaleY="59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2A854D-6B32-4698-8548-4419AD9DB59D}" type="pres">
      <dgm:prSet presAssocID="{BCE09B06-17C5-418C-87C8-EADBC3C64934}" presName="root" presStyleCnt="0"/>
      <dgm:spPr/>
    </dgm:pt>
    <dgm:pt modelId="{C51BE66E-01E7-4315-80B4-9641B7DA205F}" type="pres">
      <dgm:prSet presAssocID="{BCE09B06-17C5-418C-87C8-EADBC3C64934}" presName="rootComposite" presStyleCnt="0"/>
      <dgm:spPr/>
    </dgm:pt>
    <dgm:pt modelId="{F01CE647-066D-49DE-B5E9-7BE18B165B8B}" type="pres">
      <dgm:prSet presAssocID="{BCE09B06-17C5-418C-87C8-EADBC3C64934}" presName="rootText" presStyleLbl="node1" presStyleIdx="1" presStyleCnt="2"/>
      <dgm:spPr/>
      <dgm:t>
        <a:bodyPr/>
        <a:lstStyle/>
        <a:p>
          <a:endParaRPr lang="ru-RU"/>
        </a:p>
      </dgm:t>
    </dgm:pt>
    <dgm:pt modelId="{4D257868-ED1D-4E77-8B89-FA9B8C78825C}" type="pres">
      <dgm:prSet presAssocID="{BCE09B06-17C5-418C-87C8-EADBC3C64934}" presName="rootConnector" presStyleLbl="node1" presStyleIdx="1" presStyleCnt="2"/>
      <dgm:spPr/>
      <dgm:t>
        <a:bodyPr/>
        <a:lstStyle/>
        <a:p>
          <a:endParaRPr lang="ru-RU"/>
        </a:p>
      </dgm:t>
    </dgm:pt>
    <dgm:pt modelId="{1BF5F33B-8B26-465E-B27D-AA9C843299C7}" type="pres">
      <dgm:prSet presAssocID="{BCE09B06-17C5-418C-87C8-EADBC3C64934}" presName="childShape" presStyleCnt="0"/>
      <dgm:spPr/>
    </dgm:pt>
    <dgm:pt modelId="{F95D9FD1-4210-4B82-B0FE-8555227894D5}" type="pres">
      <dgm:prSet presAssocID="{CE4858AA-0E1E-4423-9648-3528AE226410}" presName="Name13" presStyleLbl="parChTrans1D2" presStyleIdx="1" presStyleCnt="2"/>
      <dgm:spPr/>
      <dgm:t>
        <a:bodyPr/>
        <a:lstStyle/>
        <a:p>
          <a:endParaRPr lang="ru-RU"/>
        </a:p>
      </dgm:t>
    </dgm:pt>
    <dgm:pt modelId="{FD452857-DE91-40FC-A60A-172F960A660B}" type="pres">
      <dgm:prSet presAssocID="{4236EFB3-97B0-4107-9657-52D2E0303AE7}" presName="childText" presStyleLbl="bgAcc1" presStyleIdx="1" presStyleCnt="2" custScaleX="81319" custScaleY="59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6FECF3-3AC6-4F34-82C7-64C49531A10C}" srcId="{C53ED744-21C8-4BAB-9DDC-C40130206340}" destId="{0E6E01FA-8FD0-4D24-AC58-8B0604C9C76F}" srcOrd="0" destOrd="0" parTransId="{DDC1724D-E444-462E-A5D2-6762C195456F}" sibTransId="{77D71DCD-BC91-4CB5-890C-560C3C3B4727}"/>
    <dgm:cxn modelId="{031B4FD5-A2D1-4EA2-9F8A-810C17BE595B}" type="presOf" srcId="{C53ED744-21C8-4BAB-9DDC-C40130206340}" destId="{10C35B8A-E8E5-4D32-B635-38B123CF759F}" srcOrd="0" destOrd="0" presId="urn:microsoft.com/office/officeart/2005/8/layout/hierarchy3"/>
    <dgm:cxn modelId="{67785943-CEA4-47AB-93B4-166738B5B36D}" type="presOf" srcId="{BCE09B06-17C5-418C-87C8-EADBC3C64934}" destId="{F01CE647-066D-49DE-B5E9-7BE18B165B8B}" srcOrd="0" destOrd="0" presId="urn:microsoft.com/office/officeart/2005/8/layout/hierarchy3"/>
    <dgm:cxn modelId="{1025C2B4-27CA-4198-89AC-7438F0804FBD}" type="presOf" srcId="{CE4858AA-0E1E-4423-9648-3528AE226410}" destId="{F95D9FD1-4210-4B82-B0FE-8555227894D5}" srcOrd="0" destOrd="0" presId="urn:microsoft.com/office/officeart/2005/8/layout/hierarchy3"/>
    <dgm:cxn modelId="{7E2E8D3D-B902-4A83-A6E0-A01B65CF88EA}" type="presOf" srcId="{0E6E01FA-8FD0-4D24-AC58-8B0604C9C76F}" destId="{A3A4AE90-8476-4875-8270-2B3DEBD2C2A2}" srcOrd="0" destOrd="0" presId="urn:microsoft.com/office/officeart/2005/8/layout/hierarchy3"/>
    <dgm:cxn modelId="{416829AE-C398-4147-BBE8-CB3629A0EE86}" srcId="{BCE09B06-17C5-418C-87C8-EADBC3C64934}" destId="{4236EFB3-97B0-4107-9657-52D2E0303AE7}" srcOrd="0" destOrd="0" parTransId="{CE4858AA-0E1E-4423-9648-3528AE226410}" sibTransId="{89D0DE7F-6D59-4BE8-A5A1-B66373DD6193}"/>
    <dgm:cxn modelId="{58A3A2C3-9EC4-49C9-BBA0-005797FB9292}" type="presOf" srcId="{BCE09B06-17C5-418C-87C8-EADBC3C64934}" destId="{4D257868-ED1D-4E77-8B89-FA9B8C78825C}" srcOrd="1" destOrd="0" presId="urn:microsoft.com/office/officeart/2005/8/layout/hierarchy3"/>
    <dgm:cxn modelId="{7279197D-0FD4-42A0-A8C3-2C7201BF81A8}" type="presOf" srcId="{4236EFB3-97B0-4107-9657-52D2E0303AE7}" destId="{FD452857-DE91-40FC-A60A-172F960A660B}" srcOrd="0" destOrd="0" presId="urn:microsoft.com/office/officeart/2005/8/layout/hierarchy3"/>
    <dgm:cxn modelId="{AD3B6E70-AD50-4C0A-88C0-C71A3966DD71}" type="presOf" srcId="{6FF05821-7DE9-481E-9B80-607D9F060C42}" destId="{D8C57A3B-E5F1-4C66-824B-001CE65769E6}" srcOrd="0" destOrd="0" presId="urn:microsoft.com/office/officeart/2005/8/layout/hierarchy3"/>
    <dgm:cxn modelId="{8A63262D-8B0E-4EA5-9C0B-0D2F59E523DC}" srcId="{6FF05821-7DE9-481E-9B80-607D9F060C42}" destId="{BCE09B06-17C5-418C-87C8-EADBC3C64934}" srcOrd="1" destOrd="0" parTransId="{AB7720CE-50FB-410E-BA1F-2095334BB17D}" sibTransId="{C5BD878C-1E53-4F21-BCEB-689702E8F63A}"/>
    <dgm:cxn modelId="{0AC442C4-C3F5-4FA6-8676-916DC2DC833E}" srcId="{6FF05821-7DE9-481E-9B80-607D9F060C42}" destId="{C53ED744-21C8-4BAB-9DDC-C40130206340}" srcOrd="0" destOrd="0" parTransId="{87919E23-40B6-47FF-A4FF-1DAC7D002D73}" sibTransId="{52138768-4540-4E95-9971-09B7F198723D}"/>
    <dgm:cxn modelId="{E6EEA2AF-0010-4336-ACF6-A9CBFC26AA7E}" type="presOf" srcId="{DDC1724D-E444-462E-A5D2-6762C195456F}" destId="{6C1C9DDE-3FDA-40C1-95D3-13B011C8F9B0}" srcOrd="0" destOrd="0" presId="urn:microsoft.com/office/officeart/2005/8/layout/hierarchy3"/>
    <dgm:cxn modelId="{81CAA171-9272-43EA-A079-B34C1206F891}" type="presOf" srcId="{C53ED744-21C8-4BAB-9DDC-C40130206340}" destId="{71263D40-F08B-4C28-88D0-3E245F4BF5AA}" srcOrd="1" destOrd="0" presId="urn:microsoft.com/office/officeart/2005/8/layout/hierarchy3"/>
    <dgm:cxn modelId="{7410E101-0C8D-4150-9917-3002F90E93F1}" type="presParOf" srcId="{D8C57A3B-E5F1-4C66-824B-001CE65769E6}" destId="{B330DA00-910A-47D9-974A-3C8563F4FA25}" srcOrd="0" destOrd="0" presId="urn:microsoft.com/office/officeart/2005/8/layout/hierarchy3"/>
    <dgm:cxn modelId="{1B0FE00E-CC52-4C4D-8EEB-DFA5C77E806D}" type="presParOf" srcId="{B330DA00-910A-47D9-974A-3C8563F4FA25}" destId="{DCC40D88-D7C3-4B84-A3F7-725E786CE5B0}" srcOrd="0" destOrd="0" presId="urn:microsoft.com/office/officeart/2005/8/layout/hierarchy3"/>
    <dgm:cxn modelId="{78F6CD75-9161-4278-B522-DA38264409E3}" type="presParOf" srcId="{DCC40D88-D7C3-4B84-A3F7-725E786CE5B0}" destId="{10C35B8A-E8E5-4D32-B635-38B123CF759F}" srcOrd="0" destOrd="0" presId="urn:microsoft.com/office/officeart/2005/8/layout/hierarchy3"/>
    <dgm:cxn modelId="{53C59CA8-57A7-4A7D-9F82-CB847009B9BF}" type="presParOf" srcId="{DCC40D88-D7C3-4B84-A3F7-725E786CE5B0}" destId="{71263D40-F08B-4C28-88D0-3E245F4BF5AA}" srcOrd="1" destOrd="0" presId="urn:microsoft.com/office/officeart/2005/8/layout/hierarchy3"/>
    <dgm:cxn modelId="{9920E639-8AAA-4668-B5AD-67D0C85F4AD8}" type="presParOf" srcId="{B330DA00-910A-47D9-974A-3C8563F4FA25}" destId="{5103D355-4273-4BB5-BCBA-1F4B5A3FC94A}" srcOrd="1" destOrd="0" presId="urn:microsoft.com/office/officeart/2005/8/layout/hierarchy3"/>
    <dgm:cxn modelId="{F28C7512-FF09-4234-B694-C36536C774D5}" type="presParOf" srcId="{5103D355-4273-4BB5-BCBA-1F4B5A3FC94A}" destId="{6C1C9DDE-3FDA-40C1-95D3-13B011C8F9B0}" srcOrd="0" destOrd="0" presId="urn:microsoft.com/office/officeart/2005/8/layout/hierarchy3"/>
    <dgm:cxn modelId="{FD701546-27A6-492E-8822-9299CCBDEE6A}" type="presParOf" srcId="{5103D355-4273-4BB5-BCBA-1F4B5A3FC94A}" destId="{A3A4AE90-8476-4875-8270-2B3DEBD2C2A2}" srcOrd="1" destOrd="0" presId="urn:microsoft.com/office/officeart/2005/8/layout/hierarchy3"/>
    <dgm:cxn modelId="{D93F2231-6A93-46DD-B624-29E4CBFABAE9}" type="presParOf" srcId="{D8C57A3B-E5F1-4C66-824B-001CE65769E6}" destId="{4A2A854D-6B32-4698-8548-4419AD9DB59D}" srcOrd="1" destOrd="0" presId="urn:microsoft.com/office/officeart/2005/8/layout/hierarchy3"/>
    <dgm:cxn modelId="{5A0DD927-2E93-4786-8AEE-654C51A77628}" type="presParOf" srcId="{4A2A854D-6B32-4698-8548-4419AD9DB59D}" destId="{C51BE66E-01E7-4315-80B4-9641B7DA205F}" srcOrd="0" destOrd="0" presId="urn:microsoft.com/office/officeart/2005/8/layout/hierarchy3"/>
    <dgm:cxn modelId="{941B8D03-D2BD-4C73-B9C6-3D9BC3AC65AC}" type="presParOf" srcId="{C51BE66E-01E7-4315-80B4-9641B7DA205F}" destId="{F01CE647-066D-49DE-B5E9-7BE18B165B8B}" srcOrd="0" destOrd="0" presId="urn:microsoft.com/office/officeart/2005/8/layout/hierarchy3"/>
    <dgm:cxn modelId="{E0C2E7BB-AA3E-4948-94E1-B67FA4B9986B}" type="presParOf" srcId="{C51BE66E-01E7-4315-80B4-9641B7DA205F}" destId="{4D257868-ED1D-4E77-8B89-FA9B8C78825C}" srcOrd="1" destOrd="0" presId="urn:microsoft.com/office/officeart/2005/8/layout/hierarchy3"/>
    <dgm:cxn modelId="{AABAA94F-89AF-4373-8A6B-CF3E5EF1E96F}" type="presParOf" srcId="{4A2A854D-6B32-4698-8548-4419AD9DB59D}" destId="{1BF5F33B-8B26-465E-B27D-AA9C843299C7}" srcOrd="1" destOrd="0" presId="urn:microsoft.com/office/officeart/2005/8/layout/hierarchy3"/>
    <dgm:cxn modelId="{E1205CB9-CBA0-45F7-9AA0-836628080617}" type="presParOf" srcId="{1BF5F33B-8B26-465E-B27D-AA9C843299C7}" destId="{F95D9FD1-4210-4B82-B0FE-8555227894D5}" srcOrd="0" destOrd="0" presId="urn:microsoft.com/office/officeart/2005/8/layout/hierarchy3"/>
    <dgm:cxn modelId="{B35A9A8E-8526-4C0F-89B9-68AD2522103A}" type="presParOf" srcId="{1BF5F33B-8B26-465E-B27D-AA9C843299C7}" destId="{FD452857-DE91-40FC-A60A-172F960A660B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D1EA3E-ECCE-46D5-9830-B2A30B53E3C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3E2DA2-138D-4D78-8AC0-0F7839FDF417}">
      <dgm:prSet phldrT="[Текст]"/>
      <dgm:spPr/>
      <dgm:t>
        <a:bodyPr/>
        <a:lstStyle/>
        <a:p>
          <a:r>
            <a:rPr lang="ru-RU" dirty="0" smtClean="0"/>
            <a:t>Нью-Джерси</a:t>
          </a:r>
          <a:endParaRPr lang="ru-RU" dirty="0"/>
        </a:p>
      </dgm:t>
    </dgm:pt>
    <dgm:pt modelId="{783389AB-F76A-4DCD-9702-C0848EFBED16}" type="parTrans" cxnId="{F51C2A41-DB25-4A70-BE9A-C5BD84E03493}">
      <dgm:prSet/>
      <dgm:spPr/>
      <dgm:t>
        <a:bodyPr/>
        <a:lstStyle/>
        <a:p>
          <a:endParaRPr lang="ru-RU"/>
        </a:p>
      </dgm:t>
    </dgm:pt>
    <dgm:pt modelId="{BE6F74EC-912A-4E51-BF51-7087A40AEA36}" type="sibTrans" cxnId="{F51C2A41-DB25-4A70-BE9A-C5BD84E03493}">
      <dgm:prSet/>
      <dgm:spPr/>
      <dgm:t>
        <a:bodyPr/>
        <a:lstStyle/>
        <a:p>
          <a:endParaRPr lang="ru-RU"/>
        </a:p>
      </dgm:t>
    </dgm:pt>
    <dgm:pt modelId="{1B5D2AEC-C1CE-4DC5-8F21-D5159295FC2D}">
      <dgm:prSet phldrT="[Текст]"/>
      <dgm:spPr/>
      <dgm:t>
        <a:bodyPr/>
        <a:lstStyle/>
        <a:p>
          <a:r>
            <a:rPr lang="ru-RU" altLang="ru-RU" dirty="0" smtClean="0"/>
            <a:t>Закон, ограничивающий размер судебных исков по автогражданской ответственности</a:t>
          </a:r>
          <a:endParaRPr lang="ru-RU" dirty="0"/>
        </a:p>
      </dgm:t>
    </dgm:pt>
    <dgm:pt modelId="{814B5534-9278-4B56-A045-14BFC2A8E927}" type="parTrans" cxnId="{B2A79341-E317-426C-A838-5C489F0B8062}">
      <dgm:prSet/>
      <dgm:spPr/>
      <dgm:t>
        <a:bodyPr/>
        <a:lstStyle/>
        <a:p>
          <a:endParaRPr lang="ru-RU"/>
        </a:p>
      </dgm:t>
    </dgm:pt>
    <dgm:pt modelId="{B9A44BC1-DC44-49B0-A363-CF992E6F67D0}" type="sibTrans" cxnId="{B2A79341-E317-426C-A838-5C489F0B8062}">
      <dgm:prSet/>
      <dgm:spPr/>
      <dgm:t>
        <a:bodyPr/>
        <a:lstStyle/>
        <a:p>
          <a:endParaRPr lang="ru-RU"/>
        </a:p>
      </dgm:t>
    </dgm:pt>
    <dgm:pt modelId="{FBD8D6DE-051A-4973-B0F6-3D2673F57055}">
      <dgm:prSet phldrT="[Текст]"/>
      <dgm:spPr/>
      <dgm:t>
        <a:bodyPr/>
        <a:lstStyle/>
        <a:p>
          <a:r>
            <a:rPr lang="ru-RU" dirty="0" smtClean="0"/>
            <a:t>Пенсильвания</a:t>
          </a:r>
          <a:endParaRPr lang="ru-RU" dirty="0"/>
        </a:p>
      </dgm:t>
    </dgm:pt>
    <dgm:pt modelId="{38C9510B-261D-47F3-9F5A-3E52559B71A7}" type="parTrans" cxnId="{8B2017AF-3565-408E-8B81-A1AB1936AD75}">
      <dgm:prSet/>
      <dgm:spPr/>
      <dgm:t>
        <a:bodyPr/>
        <a:lstStyle/>
        <a:p>
          <a:endParaRPr lang="ru-RU"/>
        </a:p>
      </dgm:t>
    </dgm:pt>
    <dgm:pt modelId="{0D401D25-516F-426F-9694-535C36743409}" type="sibTrans" cxnId="{8B2017AF-3565-408E-8B81-A1AB1936AD75}">
      <dgm:prSet/>
      <dgm:spPr/>
      <dgm:t>
        <a:bodyPr/>
        <a:lstStyle/>
        <a:p>
          <a:endParaRPr lang="ru-RU"/>
        </a:p>
      </dgm:t>
    </dgm:pt>
    <dgm:pt modelId="{4D27C298-A93D-4BCC-A050-A650FED32252}">
      <dgm:prSet phldrT="[Текст]"/>
      <dgm:spPr/>
      <dgm:t>
        <a:bodyPr/>
        <a:lstStyle/>
        <a:p>
          <a:r>
            <a:rPr lang="ru-RU" dirty="0" smtClean="0"/>
            <a:t>Размер судебных исков ограничен, однако </a:t>
          </a:r>
          <a:r>
            <a:rPr lang="ru-RU" altLang="ru-RU" dirty="0" smtClean="0"/>
            <a:t>полное</a:t>
          </a:r>
          <a:r>
            <a:rPr lang="en-US" altLang="ru-RU" dirty="0" smtClean="0"/>
            <a:t> </a:t>
          </a:r>
          <a:r>
            <a:rPr lang="ru-RU" altLang="ru-RU" dirty="0" smtClean="0"/>
            <a:t>право судиться со страховой компанией</a:t>
          </a:r>
          <a:endParaRPr lang="ru-RU" dirty="0"/>
        </a:p>
      </dgm:t>
    </dgm:pt>
    <dgm:pt modelId="{D3F7F055-3A01-40EF-975F-D5079FC856AA}" type="parTrans" cxnId="{7EA515B4-AE59-4072-B8C9-892BBB60B0C2}">
      <dgm:prSet/>
      <dgm:spPr/>
      <dgm:t>
        <a:bodyPr/>
        <a:lstStyle/>
        <a:p>
          <a:endParaRPr lang="ru-RU"/>
        </a:p>
      </dgm:t>
    </dgm:pt>
    <dgm:pt modelId="{6AE03F6E-C1C9-4094-813F-C73CD7FE4054}" type="sibTrans" cxnId="{7EA515B4-AE59-4072-B8C9-892BBB60B0C2}">
      <dgm:prSet/>
      <dgm:spPr/>
      <dgm:t>
        <a:bodyPr/>
        <a:lstStyle/>
        <a:p>
          <a:endParaRPr lang="ru-RU"/>
        </a:p>
      </dgm:t>
    </dgm:pt>
    <dgm:pt modelId="{41224976-2133-4204-A613-329A1F1567BE}">
      <dgm:prSet phldrT="[Текст]"/>
      <dgm:spPr/>
      <dgm:t>
        <a:bodyPr/>
        <a:lstStyle/>
        <a:p>
          <a:r>
            <a:rPr lang="ru-RU" dirty="0" smtClean="0"/>
            <a:t>Дешевые страховые полисы</a:t>
          </a:r>
          <a:endParaRPr lang="ru-RU" dirty="0"/>
        </a:p>
      </dgm:t>
    </dgm:pt>
    <dgm:pt modelId="{3924FB64-54C1-4D8A-851C-5DFB79F32939}" type="parTrans" cxnId="{3DD731D7-80D1-4B71-B0ED-9BAE95AAD18F}">
      <dgm:prSet/>
      <dgm:spPr/>
      <dgm:t>
        <a:bodyPr/>
        <a:lstStyle/>
        <a:p>
          <a:endParaRPr lang="ru-RU"/>
        </a:p>
      </dgm:t>
    </dgm:pt>
    <dgm:pt modelId="{1D918D13-2123-4D25-AD30-1ACAE92F4722}" type="sibTrans" cxnId="{3DD731D7-80D1-4B71-B0ED-9BAE95AAD18F}">
      <dgm:prSet/>
      <dgm:spPr/>
      <dgm:t>
        <a:bodyPr/>
        <a:lstStyle/>
        <a:p>
          <a:endParaRPr lang="ru-RU"/>
        </a:p>
      </dgm:t>
    </dgm:pt>
    <dgm:pt modelId="{EFACEFE6-036D-4760-AC70-B41ED4A3373A}">
      <dgm:prSet phldrT="[Текст]"/>
      <dgm:spPr/>
      <dgm:t>
        <a:bodyPr/>
        <a:lstStyle/>
        <a:p>
          <a:r>
            <a:rPr lang="ru-RU" dirty="0" smtClean="0"/>
            <a:t>Дорогие страховые полисы</a:t>
          </a:r>
          <a:endParaRPr lang="ru-RU" dirty="0"/>
        </a:p>
      </dgm:t>
    </dgm:pt>
    <dgm:pt modelId="{F3708C4E-A78F-45D4-80DB-33C0F3C4A00C}" type="parTrans" cxnId="{ED3CEDD5-8AFC-40D2-9EAC-6DB43A145B3A}">
      <dgm:prSet/>
      <dgm:spPr/>
      <dgm:t>
        <a:bodyPr/>
        <a:lstStyle/>
        <a:p>
          <a:endParaRPr lang="ru-RU"/>
        </a:p>
      </dgm:t>
    </dgm:pt>
    <dgm:pt modelId="{7D31D513-D9AB-4A7B-889F-A3C27B08B747}" type="sibTrans" cxnId="{ED3CEDD5-8AFC-40D2-9EAC-6DB43A145B3A}">
      <dgm:prSet/>
      <dgm:spPr/>
      <dgm:t>
        <a:bodyPr/>
        <a:lstStyle/>
        <a:p>
          <a:endParaRPr lang="ru-RU"/>
        </a:p>
      </dgm:t>
    </dgm:pt>
    <dgm:pt modelId="{BDBA570E-C7D8-4844-AF48-C58D747CD319}" type="pres">
      <dgm:prSet presAssocID="{ADD1EA3E-ECCE-46D5-9830-B2A30B53E3C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7DFEF7-B059-4BB9-9A2B-4FA58422B154}" type="pres">
      <dgm:prSet presAssocID="{463E2DA2-138D-4D78-8AC0-0F7839FDF417}" presName="composite" presStyleCnt="0"/>
      <dgm:spPr/>
    </dgm:pt>
    <dgm:pt modelId="{1F528B14-DDC1-4B24-97E0-4643ADBCA178}" type="pres">
      <dgm:prSet presAssocID="{463E2DA2-138D-4D78-8AC0-0F7839FDF417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05F2EF-F4F8-4899-B8BE-B26C90029671}" type="pres">
      <dgm:prSet presAssocID="{463E2DA2-138D-4D78-8AC0-0F7839FDF417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49BE31-C80F-4066-AE0D-527139D1C15A}" type="pres">
      <dgm:prSet presAssocID="{BE6F74EC-912A-4E51-BF51-7087A40AEA36}" presName="sp" presStyleCnt="0"/>
      <dgm:spPr/>
    </dgm:pt>
    <dgm:pt modelId="{11D792B2-DA61-496C-A72F-C3335FB6A8FD}" type="pres">
      <dgm:prSet presAssocID="{FBD8D6DE-051A-4973-B0F6-3D2673F57055}" presName="composite" presStyleCnt="0"/>
      <dgm:spPr/>
    </dgm:pt>
    <dgm:pt modelId="{2F2520AC-86E9-4533-B37B-7149D402BA61}" type="pres">
      <dgm:prSet presAssocID="{FBD8D6DE-051A-4973-B0F6-3D2673F57055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88238-AFA4-4057-9E67-076F8047E1E6}" type="pres">
      <dgm:prSet presAssocID="{FBD8D6DE-051A-4973-B0F6-3D2673F57055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A79341-E317-426C-A838-5C489F0B8062}" srcId="{463E2DA2-138D-4D78-8AC0-0F7839FDF417}" destId="{1B5D2AEC-C1CE-4DC5-8F21-D5159295FC2D}" srcOrd="0" destOrd="0" parTransId="{814B5534-9278-4B56-A045-14BFC2A8E927}" sibTransId="{B9A44BC1-DC44-49B0-A363-CF992E6F67D0}"/>
    <dgm:cxn modelId="{8B2017AF-3565-408E-8B81-A1AB1936AD75}" srcId="{ADD1EA3E-ECCE-46D5-9830-B2A30B53E3C5}" destId="{FBD8D6DE-051A-4973-B0F6-3D2673F57055}" srcOrd="1" destOrd="0" parTransId="{38C9510B-261D-47F3-9F5A-3E52559B71A7}" sibTransId="{0D401D25-516F-426F-9694-535C36743409}"/>
    <dgm:cxn modelId="{7EA515B4-AE59-4072-B8C9-892BBB60B0C2}" srcId="{FBD8D6DE-051A-4973-B0F6-3D2673F57055}" destId="{4D27C298-A93D-4BCC-A050-A650FED32252}" srcOrd="0" destOrd="0" parTransId="{D3F7F055-3A01-40EF-975F-D5079FC856AA}" sibTransId="{6AE03F6E-C1C9-4094-813F-C73CD7FE4054}"/>
    <dgm:cxn modelId="{AACB1DBC-0168-4618-8A11-7E9B7011C414}" type="presOf" srcId="{1B5D2AEC-C1CE-4DC5-8F21-D5159295FC2D}" destId="{8005F2EF-F4F8-4899-B8BE-B26C90029671}" srcOrd="0" destOrd="0" presId="urn:microsoft.com/office/officeart/2005/8/layout/chevron2"/>
    <dgm:cxn modelId="{3DD731D7-80D1-4B71-B0ED-9BAE95AAD18F}" srcId="{463E2DA2-138D-4D78-8AC0-0F7839FDF417}" destId="{41224976-2133-4204-A613-329A1F1567BE}" srcOrd="1" destOrd="0" parTransId="{3924FB64-54C1-4D8A-851C-5DFB79F32939}" sibTransId="{1D918D13-2123-4D25-AD30-1ACAE92F4722}"/>
    <dgm:cxn modelId="{0109F98E-9BCB-4680-A422-99C6D083BAF1}" type="presOf" srcId="{EFACEFE6-036D-4760-AC70-B41ED4A3373A}" destId="{AEF88238-AFA4-4057-9E67-076F8047E1E6}" srcOrd="0" destOrd="1" presId="urn:microsoft.com/office/officeart/2005/8/layout/chevron2"/>
    <dgm:cxn modelId="{ED3CEDD5-8AFC-40D2-9EAC-6DB43A145B3A}" srcId="{FBD8D6DE-051A-4973-B0F6-3D2673F57055}" destId="{EFACEFE6-036D-4760-AC70-B41ED4A3373A}" srcOrd="1" destOrd="0" parTransId="{F3708C4E-A78F-45D4-80DB-33C0F3C4A00C}" sibTransId="{7D31D513-D9AB-4A7B-889F-A3C27B08B747}"/>
    <dgm:cxn modelId="{27D7F45B-D5DB-45D8-B791-45B73B5710E7}" type="presOf" srcId="{4D27C298-A93D-4BCC-A050-A650FED32252}" destId="{AEF88238-AFA4-4057-9E67-076F8047E1E6}" srcOrd="0" destOrd="0" presId="urn:microsoft.com/office/officeart/2005/8/layout/chevron2"/>
    <dgm:cxn modelId="{F51C2A41-DB25-4A70-BE9A-C5BD84E03493}" srcId="{ADD1EA3E-ECCE-46D5-9830-B2A30B53E3C5}" destId="{463E2DA2-138D-4D78-8AC0-0F7839FDF417}" srcOrd="0" destOrd="0" parTransId="{783389AB-F76A-4DCD-9702-C0848EFBED16}" sibTransId="{BE6F74EC-912A-4E51-BF51-7087A40AEA36}"/>
    <dgm:cxn modelId="{07E95538-2604-4BA7-ADDC-95BE3D1B6846}" type="presOf" srcId="{ADD1EA3E-ECCE-46D5-9830-B2A30B53E3C5}" destId="{BDBA570E-C7D8-4844-AF48-C58D747CD319}" srcOrd="0" destOrd="0" presId="urn:microsoft.com/office/officeart/2005/8/layout/chevron2"/>
    <dgm:cxn modelId="{B4B5C269-D7F2-4F6B-8813-7BF65BDCD65A}" type="presOf" srcId="{463E2DA2-138D-4D78-8AC0-0F7839FDF417}" destId="{1F528B14-DDC1-4B24-97E0-4643ADBCA178}" srcOrd="0" destOrd="0" presId="urn:microsoft.com/office/officeart/2005/8/layout/chevron2"/>
    <dgm:cxn modelId="{58290B7B-9056-4481-B76D-B51DC1EA8943}" type="presOf" srcId="{41224976-2133-4204-A613-329A1F1567BE}" destId="{8005F2EF-F4F8-4899-B8BE-B26C90029671}" srcOrd="0" destOrd="1" presId="urn:microsoft.com/office/officeart/2005/8/layout/chevron2"/>
    <dgm:cxn modelId="{DA8CAC3E-E5F9-401D-BB50-11B3E128217A}" type="presOf" srcId="{FBD8D6DE-051A-4973-B0F6-3D2673F57055}" destId="{2F2520AC-86E9-4533-B37B-7149D402BA61}" srcOrd="0" destOrd="0" presId="urn:microsoft.com/office/officeart/2005/8/layout/chevron2"/>
    <dgm:cxn modelId="{898F61D7-FA1A-4430-A517-13092FACA221}" type="presParOf" srcId="{BDBA570E-C7D8-4844-AF48-C58D747CD319}" destId="{697DFEF7-B059-4BB9-9A2B-4FA58422B154}" srcOrd="0" destOrd="0" presId="urn:microsoft.com/office/officeart/2005/8/layout/chevron2"/>
    <dgm:cxn modelId="{D8038C97-BDEA-4692-9CE5-21E1DCB2A24F}" type="presParOf" srcId="{697DFEF7-B059-4BB9-9A2B-4FA58422B154}" destId="{1F528B14-DDC1-4B24-97E0-4643ADBCA178}" srcOrd="0" destOrd="0" presId="urn:microsoft.com/office/officeart/2005/8/layout/chevron2"/>
    <dgm:cxn modelId="{962A2C4D-B9D9-4016-88B4-5AA539F39CBB}" type="presParOf" srcId="{697DFEF7-B059-4BB9-9A2B-4FA58422B154}" destId="{8005F2EF-F4F8-4899-B8BE-B26C90029671}" srcOrd="1" destOrd="0" presId="urn:microsoft.com/office/officeart/2005/8/layout/chevron2"/>
    <dgm:cxn modelId="{E52C339C-682F-4AF9-8FD7-B7FC160976CC}" type="presParOf" srcId="{BDBA570E-C7D8-4844-AF48-C58D747CD319}" destId="{8B49BE31-C80F-4066-AE0D-527139D1C15A}" srcOrd="1" destOrd="0" presId="urn:microsoft.com/office/officeart/2005/8/layout/chevron2"/>
    <dgm:cxn modelId="{B62448F7-4507-4B41-AEE0-3A1B6546DC1D}" type="presParOf" srcId="{BDBA570E-C7D8-4844-AF48-C58D747CD319}" destId="{11D792B2-DA61-496C-A72F-C3335FB6A8FD}" srcOrd="2" destOrd="0" presId="urn:microsoft.com/office/officeart/2005/8/layout/chevron2"/>
    <dgm:cxn modelId="{0CE94A33-95BE-46FD-9F47-163513140E73}" type="presParOf" srcId="{11D792B2-DA61-496C-A72F-C3335FB6A8FD}" destId="{2F2520AC-86E9-4533-B37B-7149D402BA61}" srcOrd="0" destOrd="0" presId="urn:microsoft.com/office/officeart/2005/8/layout/chevron2"/>
    <dgm:cxn modelId="{33A574E5-03F3-49B3-98E7-5924C8657856}" type="presParOf" srcId="{11D792B2-DA61-496C-A72F-C3335FB6A8FD}" destId="{AEF88238-AFA4-4057-9E67-076F8047E1E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3BA0E1-CA05-4196-9E74-67E7E0512D3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5F9AFD-9DCB-4981-B334-599623B934B4}">
      <dgm:prSet phldrT="[Текст]"/>
      <dgm:spPr/>
      <dgm:t>
        <a:bodyPr/>
        <a:lstStyle/>
        <a:p>
          <a:endParaRPr lang="ru-RU" dirty="0"/>
        </a:p>
      </dgm:t>
    </dgm:pt>
    <dgm:pt modelId="{81B88F81-5612-4B49-9821-DFCA81F66A71}" type="parTrans" cxnId="{66A22B8C-D637-4667-A1C9-DA3EF4E3BC6F}">
      <dgm:prSet/>
      <dgm:spPr/>
      <dgm:t>
        <a:bodyPr/>
        <a:lstStyle/>
        <a:p>
          <a:endParaRPr lang="ru-RU"/>
        </a:p>
      </dgm:t>
    </dgm:pt>
    <dgm:pt modelId="{8A7932F9-FFD1-4FD2-B3FA-C23A5F6FE271}" type="sibTrans" cxnId="{66A22B8C-D637-4667-A1C9-DA3EF4E3BC6F}">
      <dgm:prSet/>
      <dgm:spPr/>
      <dgm:t>
        <a:bodyPr/>
        <a:lstStyle/>
        <a:p>
          <a:endParaRPr lang="ru-RU"/>
        </a:p>
      </dgm:t>
    </dgm:pt>
    <dgm:pt modelId="{A08A86B0-8300-44A5-9324-71E596EB398F}">
      <dgm:prSet phldrT="[Текст]" custT="1"/>
      <dgm:spPr/>
      <dgm:t>
        <a:bodyPr/>
        <a:lstStyle/>
        <a:p>
          <a:r>
            <a:rPr lang="ru-RU" sz="1600" dirty="0" smtClean="0"/>
            <a:t>Традиционная экономическая теория нуждается в дополнении со </a:t>
          </a:r>
          <a:r>
            <a:rPr lang="ru-RU" sz="1600" dirty="0" smtClean="0"/>
            <a:t>стороны различных экономических направлений науки</a:t>
          </a:r>
          <a:endParaRPr lang="ru-RU" sz="1600" dirty="0"/>
        </a:p>
      </dgm:t>
    </dgm:pt>
    <dgm:pt modelId="{1B0CBC35-BDF5-47F2-84E5-7993185F3449}" type="parTrans" cxnId="{FADB2547-28B0-4B88-8E0A-45A1926874DC}">
      <dgm:prSet/>
      <dgm:spPr/>
      <dgm:t>
        <a:bodyPr/>
        <a:lstStyle/>
        <a:p>
          <a:endParaRPr lang="ru-RU"/>
        </a:p>
      </dgm:t>
    </dgm:pt>
    <dgm:pt modelId="{0AE3626A-8046-4581-9DEE-80B4FFEF59CD}" type="sibTrans" cxnId="{FADB2547-28B0-4B88-8E0A-45A1926874DC}">
      <dgm:prSet/>
      <dgm:spPr/>
      <dgm:t>
        <a:bodyPr/>
        <a:lstStyle/>
        <a:p>
          <a:endParaRPr lang="ru-RU"/>
        </a:p>
      </dgm:t>
    </dgm:pt>
    <dgm:pt modelId="{94DF3535-36FA-4AAF-B8F1-AA2420C515E8}">
      <dgm:prSet phldrT="[Текст]" custT="1"/>
      <dgm:spPr/>
      <dgm:t>
        <a:bodyPr/>
        <a:lstStyle/>
        <a:p>
          <a:r>
            <a:rPr lang="ru-RU" sz="1600" dirty="0" smtClean="0"/>
            <a:t>Для решения проблемы асимметрии информации на страховом рынке необходимо эффективно и грамотно сочетать как теоретическое моделирование и другие методы неоклассической теории, так и метод лабораторных экспериментов и решения парадоксов в условиях риска и неопределенности</a:t>
          </a:r>
          <a:endParaRPr lang="ru-RU" sz="1600" dirty="0"/>
        </a:p>
      </dgm:t>
    </dgm:pt>
    <dgm:pt modelId="{626997AC-E8AF-44F3-8918-9113FCDFCAC8}" type="parTrans" cxnId="{0E82C887-5396-4ECF-AE15-AAB436DC2FB3}">
      <dgm:prSet/>
      <dgm:spPr/>
      <dgm:t>
        <a:bodyPr/>
        <a:lstStyle/>
        <a:p>
          <a:endParaRPr lang="ru-RU"/>
        </a:p>
      </dgm:t>
    </dgm:pt>
    <dgm:pt modelId="{85725BDA-8A9B-4994-A283-C524D2E3AB21}" type="sibTrans" cxnId="{0E82C887-5396-4ECF-AE15-AAB436DC2FB3}">
      <dgm:prSet/>
      <dgm:spPr/>
      <dgm:t>
        <a:bodyPr/>
        <a:lstStyle/>
        <a:p>
          <a:endParaRPr lang="ru-RU"/>
        </a:p>
      </dgm:t>
    </dgm:pt>
    <dgm:pt modelId="{9C83F2CE-89ED-477F-A564-2BE10B3D5871}">
      <dgm:prSet phldrT="[Текст]"/>
      <dgm:spPr/>
      <dgm:t>
        <a:bodyPr/>
        <a:lstStyle/>
        <a:p>
          <a:endParaRPr lang="ru-RU" dirty="0"/>
        </a:p>
      </dgm:t>
    </dgm:pt>
    <dgm:pt modelId="{1686CE58-086E-48DA-BFE6-BC6BF1723F74}" type="parTrans" cxnId="{050B0C55-8173-4E9A-AEB2-BA75731CF106}">
      <dgm:prSet/>
      <dgm:spPr/>
      <dgm:t>
        <a:bodyPr/>
        <a:lstStyle/>
        <a:p>
          <a:endParaRPr lang="ru-RU"/>
        </a:p>
      </dgm:t>
    </dgm:pt>
    <dgm:pt modelId="{12F95888-3A41-4AF2-BF4A-B3D3B2CAF1D0}" type="sibTrans" cxnId="{050B0C55-8173-4E9A-AEB2-BA75731CF106}">
      <dgm:prSet/>
      <dgm:spPr/>
      <dgm:t>
        <a:bodyPr/>
        <a:lstStyle/>
        <a:p>
          <a:endParaRPr lang="ru-RU"/>
        </a:p>
      </dgm:t>
    </dgm:pt>
    <dgm:pt modelId="{BFC2C6DA-A01E-4C12-9616-B6C9AB7A4AD8}">
      <dgm:prSet phldrT="[Текст]" custT="1"/>
      <dgm:spPr/>
      <dgm:t>
        <a:bodyPr/>
        <a:lstStyle/>
        <a:p>
          <a:r>
            <a:rPr lang="ru-RU" sz="1600" dirty="0" smtClean="0"/>
            <a:t>Необходимо корректировать методологию теоретических исследований в соответствии с реальным фактическим материалом для достижения максимально возможной практической достоверности выводов</a:t>
          </a:r>
          <a:endParaRPr lang="ru-RU" sz="1600" dirty="0"/>
        </a:p>
      </dgm:t>
    </dgm:pt>
    <dgm:pt modelId="{28F8B489-59EF-431A-93E5-A8168904A299}" type="parTrans" cxnId="{8932FCAF-538B-48F8-AAC8-1896BBE00FAD}">
      <dgm:prSet/>
      <dgm:spPr/>
      <dgm:t>
        <a:bodyPr/>
        <a:lstStyle/>
        <a:p>
          <a:endParaRPr lang="ru-RU"/>
        </a:p>
      </dgm:t>
    </dgm:pt>
    <dgm:pt modelId="{42313348-1DBD-4956-825A-571A16651C95}" type="sibTrans" cxnId="{8932FCAF-538B-48F8-AAC8-1896BBE00FAD}">
      <dgm:prSet/>
      <dgm:spPr/>
      <dgm:t>
        <a:bodyPr/>
        <a:lstStyle/>
        <a:p>
          <a:endParaRPr lang="ru-RU"/>
        </a:p>
      </dgm:t>
    </dgm:pt>
    <dgm:pt modelId="{7E9135C9-B4EF-475F-BDAD-37B2CB572691}">
      <dgm:prSet phldrT="[Текст]"/>
      <dgm:spPr/>
      <dgm:t>
        <a:bodyPr/>
        <a:lstStyle/>
        <a:p>
          <a:endParaRPr lang="ru-RU" dirty="0"/>
        </a:p>
      </dgm:t>
    </dgm:pt>
    <dgm:pt modelId="{91FCBEF3-AB79-4978-87DE-797FC2B7E4B9}" type="sibTrans" cxnId="{5FE86808-95F8-4CF2-B81C-A8274D8CCAB0}">
      <dgm:prSet/>
      <dgm:spPr/>
      <dgm:t>
        <a:bodyPr/>
        <a:lstStyle/>
        <a:p>
          <a:endParaRPr lang="ru-RU"/>
        </a:p>
      </dgm:t>
    </dgm:pt>
    <dgm:pt modelId="{553853BF-E2BF-4DF9-8CED-1A40E9884B7E}" type="parTrans" cxnId="{5FE86808-95F8-4CF2-B81C-A8274D8CCAB0}">
      <dgm:prSet/>
      <dgm:spPr/>
      <dgm:t>
        <a:bodyPr/>
        <a:lstStyle/>
        <a:p>
          <a:endParaRPr lang="ru-RU"/>
        </a:p>
      </dgm:t>
    </dgm:pt>
    <dgm:pt modelId="{72CC3FDC-9B4F-4066-9644-8CA40D7ACCF5}">
      <dgm:prSet phldrT="[Текст]" custT="1"/>
      <dgm:spPr/>
      <dgm:t>
        <a:bodyPr/>
        <a:lstStyle/>
        <a:p>
          <a:r>
            <a:rPr lang="ru-RU" sz="1600" dirty="0" smtClean="0"/>
            <a:t>Применение поведенческого подхода к анализу взаимосвязей и закономерностей субъектов и объектов экономики может существенно улучшить прогнозные возможности традиционных концепций</a:t>
          </a:r>
          <a:endParaRPr lang="ru-RU" sz="1600" dirty="0"/>
        </a:p>
      </dgm:t>
    </dgm:pt>
    <dgm:pt modelId="{207F02DF-0C12-4A2D-BDC2-03A2B45909EC}" type="parTrans" cxnId="{5ECC94B0-DA2C-46E0-AC35-1DEBC66F449B}">
      <dgm:prSet/>
      <dgm:spPr/>
      <dgm:t>
        <a:bodyPr/>
        <a:lstStyle/>
        <a:p>
          <a:endParaRPr lang="ru-RU"/>
        </a:p>
      </dgm:t>
    </dgm:pt>
    <dgm:pt modelId="{D58D5F28-09A1-4D0C-BBF3-E6C252F587A1}" type="sibTrans" cxnId="{5ECC94B0-DA2C-46E0-AC35-1DEBC66F449B}">
      <dgm:prSet/>
      <dgm:spPr/>
      <dgm:t>
        <a:bodyPr/>
        <a:lstStyle/>
        <a:p>
          <a:endParaRPr lang="ru-RU"/>
        </a:p>
      </dgm:t>
    </dgm:pt>
    <dgm:pt modelId="{71CA6859-747D-4CE8-9ABB-D26EADA68A0B}">
      <dgm:prSet custT="1"/>
      <dgm:spPr/>
      <dgm:t>
        <a:bodyPr/>
        <a:lstStyle/>
        <a:p>
          <a:r>
            <a:rPr lang="ru-RU" sz="1600" dirty="0" smtClean="0"/>
            <a:t>В условиях современных экономических реалий необходим сдвиг в сторону совершенствования анализа качественных факторов наряду с количественными</a:t>
          </a:r>
          <a:endParaRPr lang="ru-RU" sz="1600" dirty="0"/>
        </a:p>
      </dgm:t>
    </dgm:pt>
    <dgm:pt modelId="{A828AC8A-CF6E-4241-96CA-F475971FBFDD}" type="parTrans" cxnId="{BD3AB060-9E68-4476-8BBB-ED00A28C290A}">
      <dgm:prSet/>
      <dgm:spPr/>
      <dgm:t>
        <a:bodyPr/>
        <a:lstStyle/>
        <a:p>
          <a:endParaRPr lang="ru-RU"/>
        </a:p>
      </dgm:t>
    </dgm:pt>
    <dgm:pt modelId="{CBE48F8E-FB85-4F6A-AD29-C165673495DB}" type="sibTrans" cxnId="{BD3AB060-9E68-4476-8BBB-ED00A28C290A}">
      <dgm:prSet/>
      <dgm:spPr/>
      <dgm:t>
        <a:bodyPr/>
        <a:lstStyle/>
        <a:p>
          <a:endParaRPr lang="ru-RU"/>
        </a:p>
      </dgm:t>
    </dgm:pt>
    <dgm:pt modelId="{829F5E1E-093B-474A-940B-FA2A9BEC1044}" type="pres">
      <dgm:prSet presAssocID="{313BA0E1-CA05-4196-9E74-67E7E0512D3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DC8548-C845-45E3-9E33-084FC88D00AF}" type="pres">
      <dgm:prSet presAssocID="{505F9AFD-9DCB-4981-B334-599623B934B4}" presName="composite" presStyleCnt="0"/>
      <dgm:spPr/>
    </dgm:pt>
    <dgm:pt modelId="{25A17FCA-2F10-4D5D-A3AA-9C15D723D2E6}" type="pres">
      <dgm:prSet presAssocID="{505F9AFD-9DCB-4981-B334-599623B934B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7E840C-8079-47EB-B9EC-EB938E9F4927}" type="pres">
      <dgm:prSet presAssocID="{505F9AFD-9DCB-4981-B334-599623B934B4}" presName="descendantText" presStyleLbl="alignAcc1" presStyleIdx="0" presStyleCnt="3" custScaleX="104622" custScaleY="140240" custLinFactNeighborX="825" custLinFactNeighborY="1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81D01-19DB-4F3C-971F-4BF42A3F63F9}" type="pres">
      <dgm:prSet presAssocID="{8A7932F9-FFD1-4FD2-B3FA-C23A5F6FE271}" presName="sp" presStyleCnt="0"/>
      <dgm:spPr/>
    </dgm:pt>
    <dgm:pt modelId="{EA29E949-5677-47F6-BFE2-74CEF90279DD}" type="pres">
      <dgm:prSet presAssocID="{9C83F2CE-89ED-477F-A564-2BE10B3D5871}" presName="composite" presStyleCnt="0"/>
      <dgm:spPr/>
    </dgm:pt>
    <dgm:pt modelId="{5A9C64A3-D092-47C8-A88D-AFB0BC93522B}" type="pres">
      <dgm:prSet presAssocID="{9C83F2CE-89ED-477F-A564-2BE10B3D587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4703E8-B4A3-4E4B-960F-931471EF4426}" type="pres">
      <dgm:prSet presAssocID="{9C83F2CE-89ED-477F-A564-2BE10B3D5871}" presName="descendantText" presStyleLbl="alignAcc1" presStyleIdx="1" presStyleCnt="3" custScaleX="103874" custScaleY="1477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E332AB-250E-45FD-A802-F60318BC486D}" type="pres">
      <dgm:prSet presAssocID="{12F95888-3A41-4AF2-BF4A-B3D3B2CAF1D0}" presName="sp" presStyleCnt="0"/>
      <dgm:spPr/>
    </dgm:pt>
    <dgm:pt modelId="{25C91F94-C2C5-4D89-A37A-BEBB836DC6CB}" type="pres">
      <dgm:prSet presAssocID="{7E9135C9-B4EF-475F-BDAD-37B2CB572691}" presName="composite" presStyleCnt="0"/>
      <dgm:spPr/>
    </dgm:pt>
    <dgm:pt modelId="{4EA13428-717A-4259-857D-5E807905E61B}" type="pres">
      <dgm:prSet presAssocID="{7E9135C9-B4EF-475F-BDAD-37B2CB57269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51A11-3326-4D9A-B707-FA31959A5924}" type="pres">
      <dgm:prSet presAssocID="{7E9135C9-B4EF-475F-BDAD-37B2CB572691}" presName="descendantText" presStyleLbl="alignAcc1" presStyleIdx="2" presStyleCnt="3" custScaleX="104832" custScaleY="130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BDC1E8-1CBB-4774-BC92-04A7D693E95B}" type="presOf" srcId="{9C83F2CE-89ED-477F-A564-2BE10B3D5871}" destId="{5A9C64A3-D092-47C8-A88D-AFB0BC93522B}" srcOrd="0" destOrd="0" presId="urn:microsoft.com/office/officeart/2005/8/layout/chevron2"/>
    <dgm:cxn modelId="{1895809F-88CC-4019-8B74-C2CCD6D115CE}" type="presOf" srcId="{72CC3FDC-9B4F-4066-9644-8CA40D7ACCF5}" destId="{ED7E840C-8079-47EB-B9EC-EB938E9F4927}" srcOrd="0" destOrd="1" presId="urn:microsoft.com/office/officeart/2005/8/layout/chevron2"/>
    <dgm:cxn modelId="{5FE86808-95F8-4CF2-B81C-A8274D8CCAB0}" srcId="{313BA0E1-CA05-4196-9E74-67E7E0512D39}" destId="{7E9135C9-B4EF-475F-BDAD-37B2CB572691}" srcOrd="2" destOrd="0" parTransId="{553853BF-E2BF-4DF9-8CED-1A40E9884B7E}" sibTransId="{91FCBEF3-AB79-4978-87DE-797FC2B7E4B9}"/>
    <dgm:cxn modelId="{BD3AB060-9E68-4476-8BBB-ED00A28C290A}" srcId="{9C83F2CE-89ED-477F-A564-2BE10B3D5871}" destId="{71CA6859-747D-4CE8-9ABB-D26EADA68A0B}" srcOrd="1" destOrd="0" parTransId="{A828AC8A-CF6E-4241-96CA-F475971FBFDD}" sibTransId="{CBE48F8E-FB85-4F6A-AD29-C165673495DB}"/>
    <dgm:cxn modelId="{447882D0-7D7B-45E9-9F81-C7F31FE5F8F3}" type="presOf" srcId="{BFC2C6DA-A01E-4C12-9616-B6C9AB7A4AD8}" destId="{FF4703E8-B4A3-4E4B-960F-931471EF4426}" srcOrd="0" destOrd="0" presId="urn:microsoft.com/office/officeart/2005/8/layout/chevron2"/>
    <dgm:cxn modelId="{0E82C887-5396-4ECF-AE15-AAB436DC2FB3}" srcId="{7E9135C9-B4EF-475F-BDAD-37B2CB572691}" destId="{94DF3535-36FA-4AAF-B8F1-AA2420C515E8}" srcOrd="0" destOrd="0" parTransId="{626997AC-E8AF-44F3-8918-9113FCDFCAC8}" sibTransId="{85725BDA-8A9B-4994-A283-C524D2E3AB21}"/>
    <dgm:cxn modelId="{36A75F0B-8AAD-458B-87E4-021CE6293CE1}" type="presOf" srcId="{71CA6859-747D-4CE8-9ABB-D26EADA68A0B}" destId="{FF4703E8-B4A3-4E4B-960F-931471EF4426}" srcOrd="0" destOrd="1" presId="urn:microsoft.com/office/officeart/2005/8/layout/chevron2"/>
    <dgm:cxn modelId="{66A22B8C-D637-4667-A1C9-DA3EF4E3BC6F}" srcId="{313BA0E1-CA05-4196-9E74-67E7E0512D39}" destId="{505F9AFD-9DCB-4981-B334-599623B934B4}" srcOrd="0" destOrd="0" parTransId="{81B88F81-5612-4B49-9821-DFCA81F66A71}" sibTransId="{8A7932F9-FFD1-4FD2-B3FA-C23A5F6FE271}"/>
    <dgm:cxn modelId="{3CE510AE-ED98-4F08-ABC7-53DA6F1E9C6D}" type="presOf" srcId="{7E9135C9-B4EF-475F-BDAD-37B2CB572691}" destId="{4EA13428-717A-4259-857D-5E807905E61B}" srcOrd="0" destOrd="0" presId="urn:microsoft.com/office/officeart/2005/8/layout/chevron2"/>
    <dgm:cxn modelId="{8932FCAF-538B-48F8-AAC8-1896BBE00FAD}" srcId="{9C83F2CE-89ED-477F-A564-2BE10B3D5871}" destId="{BFC2C6DA-A01E-4C12-9616-B6C9AB7A4AD8}" srcOrd="0" destOrd="0" parTransId="{28F8B489-59EF-431A-93E5-A8168904A299}" sibTransId="{42313348-1DBD-4956-825A-571A16651C95}"/>
    <dgm:cxn modelId="{050B0C55-8173-4E9A-AEB2-BA75731CF106}" srcId="{313BA0E1-CA05-4196-9E74-67E7E0512D39}" destId="{9C83F2CE-89ED-477F-A564-2BE10B3D5871}" srcOrd="1" destOrd="0" parTransId="{1686CE58-086E-48DA-BFE6-BC6BF1723F74}" sibTransId="{12F95888-3A41-4AF2-BF4A-B3D3B2CAF1D0}"/>
    <dgm:cxn modelId="{97F13BD9-ACA1-4F74-BCA3-118692EB1101}" type="presOf" srcId="{94DF3535-36FA-4AAF-B8F1-AA2420C515E8}" destId="{81B51A11-3326-4D9A-B707-FA31959A5924}" srcOrd="0" destOrd="0" presId="urn:microsoft.com/office/officeart/2005/8/layout/chevron2"/>
    <dgm:cxn modelId="{5ECC94B0-DA2C-46E0-AC35-1DEBC66F449B}" srcId="{505F9AFD-9DCB-4981-B334-599623B934B4}" destId="{72CC3FDC-9B4F-4066-9644-8CA40D7ACCF5}" srcOrd="1" destOrd="0" parTransId="{207F02DF-0C12-4A2D-BDC2-03A2B45909EC}" sibTransId="{D58D5F28-09A1-4D0C-BBF3-E6C252F587A1}"/>
    <dgm:cxn modelId="{FADB2547-28B0-4B88-8E0A-45A1926874DC}" srcId="{505F9AFD-9DCB-4981-B334-599623B934B4}" destId="{A08A86B0-8300-44A5-9324-71E596EB398F}" srcOrd="0" destOrd="0" parTransId="{1B0CBC35-BDF5-47F2-84E5-7993185F3449}" sibTransId="{0AE3626A-8046-4581-9DEE-80B4FFEF59CD}"/>
    <dgm:cxn modelId="{AFC3759D-3066-4F8C-96A3-BBC6939E6F7D}" type="presOf" srcId="{313BA0E1-CA05-4196-9E74-67E7E0512D39}" destId="{829F5E1E-093B-474A-940B-FA2A9BEC1044}" srcOrd="0" destOrd="0" presId="urn:microsoft.com/office/officeart/2005/8/layout/chevron2"/>
    <dgm:cxn modelId="{CE08FB06-048C-44E8-9AB3-8CDA28D49E47}" type="presOf" srcId="{505F9AFD-9DCB-4981-B334-599623B934B4}" destId="{25A17FCA-2F10-4D5D-A3AA-9C15D723D2E6}" srcOrd="0" destOrd="0" presId="urn:microsoft.com/office/officeart/2005/8/layout/chevron2"/>
    <dgm:cxn modelId="{F7CBD8D9-EFD8-4D65-ABF5-FCC221ADE3FA}" type="presOf" srcId="{A08A86B0-8300-44A5-9324-71E596EB398F}" destId="{ED7E840C-8079-47EB-B9EC-EB938E9F4927}" srcOrd="0" destOrd="0" presId="urn:microsoft.com/office/officeart/2005/8/layout/chevron2"/>
    <dgm:cxn modelId="{74DDC902-80A8-4981-BB76-0150786F9D5A}" type="presParOf" srcId="{829F5E1E-093B-474A-940B-FA2A9BEC1044}" destId="{71DC8548-C845-45E3-9E33-084FC88D00AF}" srcOrd="0" destOrd="0" presId="urn:microsoft.com/office/officeart/2005/8/layout/chevron2"/>
    <dgm:cxn modelId="{75885EEC-F98C-4454-A8E0-A9C4605F4388}" type="presParOf" srcId="{71DC8548-C845-45E3-9E33-084FC88D00AF}" destId="{25A17FCA-2F10-4D5D-A3AA-9C15D723D2E6}" srcOrd="0" destOrd="0" presId="urn:microsoft.com/office/officeart/2005/8/layout/chevron2"/>
    <dgm:cxn modelId="{9A5F1BF4-9E7B-4F12-AB0C-DFB6F8B27897}" type="presParOf" srcId="{71DC8548-C845-45E3-9E33-084FC88D00AF}" destId="{ED7E840C-8079-47EB-B9EC-EB938E9F4927}" srcOrd="1" destOrd="0" presId="urn:microsoft.com/office/officeart/2005/8/layout/chevron2"/>
    <dgm:cxn modelId="{76841341-8FAE-4076-BDE2-A97BC2C6589C}" type="presParOf" srcId="{829F5E1E-093B-474A-940B-FA2A9BEC1044}" destId="{F3181D01-19DB-4F3C-971F-4BF42A3F63F9}" srcOrd="1" destOrd="0" presId="urn:microsoft.com/office/officeart/2005/8/layout/chevron2"/>
    <dgm:cxn modelId="{649C46EC-6E9C-4FF2-940F-A19EF88F87F7}" type="presParOf" srcId="{829F5E1E-093B-474A-940B-FA2A9BEC1044}" destId="{EA29E949-5677-47F6-BFE2-74CEF90279DD}" srcOrd="2" destOrd="0" presId="urn:microsoft.com/office/officeart/2005/8/layout/chevron2"/>
    <dgm:cxn modelId="{F4F5960E-293F-48CB-9B34-AB4880AC068B}" type="presParOf" srcId="{EA29E949-5677-47F6-BFE2-74CEF90279DD}" destId="{5A9C64A3-D092-47C8-A88D-AFB0BC93522B}" srcOrd="0" destOrd="0" presId="urn:microsoft.com/office/officeart/2005/8/layout/chevron2"/>
    <dgm:cxn modelId="{D8394817-DF79-44F3-A8C7-47D7D4641D04}" type="presParOf" srcId="{EA29E949-5677-47F6-BFE2-74CEF90279DD}" destId="{FF4703E8-B4A3-4E4B-960F-931471EF4426}" srcOrd="1" destOrd="0" presId="urn:microsoft.com/office/officeart/2005/8/layout/chevron2"/>
    <dgm:cxn modelId="{0E4596F7-F86C-47AD-8057-0F9B4D409000}" type="presParOf" srcId="{829F5E1E-093B-474A-940B-FA2A9BEC1044}" destId="{E3E332AB-250E-45FD-A802-F60318BC486D}" srcOrd="3" destOrd="0" presId="urn:microsoft.com/office/officeart/2005/8/layout/chevron2"/>
    <dgm:cxn modelId="{9963F786-965C-41E1-8871-9CF999CE8687}" type="presParOf" srcId="{829F5E1E-093B-474A-940B-FA2A9BEC1044}" destId="{25C91F94-C2C5-4D89-A37A-BEBB836DC6CB}" srcOrd="4" destOrd="0" presId="urn:microsoft.com/office/officeart/2005/8/layout/chevron2"/>
    <dgm:cxn modelId="{8048BC50-FB02-4C40-BCAC-6F1F1AF83F4D}" type="presParOf" srcId="{25C91F94-C2C5-4D89-A37A-BEBB836DC6CB}" destId="{4EA13428-717A-4259-857D-5E807905E61B}" srcOrd="0" destOrd="0" presId="urn:microsoft.com/office/officeart/2005/8/layout/chevron2"/>
    <dgm:cxn modelId="{0A0F193F-915D-4A35-BC13-2A80970AB9F7}" type="presParOf" srcId="{25C91F94-C2C5-4D89-A37A-BEBB836DC6CB}" destId="{81B51A11-3326-4D9A-B707-FA31959A592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C83994-32E2-44E2-832F-E274FF4B12E1}">
      <dsp:nvSpPr>
        <dsp:cNvPr id="0" name=""/>
        <dsp:cNvSpPr/>
      </dsp:nvSpPr>
      <dsp:spPr>
        <a:xfrm>
          <a:off x="2602809" y="0"/>
          <a:ext cx="3857493" cy="846067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/>
            <a:t>Количественные методы исследования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Абстрактно-математические методы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Методологический индивидуализм</a:t>
          </a:r>
          <a:endParaRPr lang="ru-RU" sz="1400" kern="1200" dirty="0"/>
        </a:p>
      </dsp:txBody>
      <dsp:txXfrm>
        <a:off x="2602809" y="105758"/>
        <a:ext cx="3540218" cy="634551"/>
      </dsp:txXfrm>
    </dsp:sp>
    <dsp:sp modelId="{70C7FDBE-9FA0-4A25-B904-D0C5F63CB967}">
      <dsp:nvSpPr>
        <dsp:cNvPr id="0" name=""/>
        <dsp:cNvSpPr/>
      </dsp:nvSpPr>
      <dsp:spPr>
        <a:xfrm>
          <a:off x="15155" y="146906"/>
          <a:ext cx="2587654" cy="552844"/>
        </a:xfrm>
        <a:prstGeom prst="roundRect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Неоклассика</a:t>
          </a:r>
          <a:endParaRPr lang="ru-RU" sz="2000" kern="1200" dirty="0"/>
        </a:p>
      </dsp:txBody>
      <dsp:txXfrm>
        <a:off x="42143" y="173894"/>
        <a:ext cx="2533678" cy="498868"/>
      </dsp:txXfrm>
    </dsp:sp>
    <dsp:sp modelId="{7907F48C-9C86-4F8C-9B96-5DC92FDAD142}">
      <dsp:nvSpPr>
        <dsp:cNvPr id="0" name=""/>
        <dsp:cNvSpPr/>
      </dsp:nvSpPr>
      <dsp:spPr>
        <a:xfrm>
          <a:off x="2590183" y="901646"/>
          <a:ext cx="3885275" cy="5528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/>
            <a:t>Акцент на субъективном подходе</a:t>
          </a:r>
          <a:endParaRPr lang="ru-RU" sz="1400" b="0" i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/>
            <a:t>Решение статических задач</a:t>
          </a:r>
          <a:endParaRPr lang="ru-RU" sz="1400" b="0" i="0" kern="1200" dirty="0"/>
        </a:p>
      </dsp:txBody>
      <dsp:txXfrm>
        <a:off x="2590183" y="970752"/>
        <a:ext cx="3677959" cy="414633"/>
      </dsp:txXfrm>
    </dsp:sp>
    <dsp:sp modelId="{F41E958E-C9FA-46B4-B070-8161E303A549}">
      <dsp:nvSpPr>
        <dsp:cNvPr id="0" name=""/>
        <dsp:cNvSpPr/>
      </dsp:nvSpPr>
      <dsp:spPr>
        <a:xfrm>
          <a:off x="0" y="901646"/>
          <a:ext cx="2590183" cy="5528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Маржинализм</a:t>
          </a:r>
          <a:endParaRPr lang="ru-RU" sz="2000" kern="1200" dirty="0"/>
        </a:p>
      </dsp:txBody>
      <dsp:txXfrm>
        <a:off x="26988" y="928634"/>
        <a:ext cx="2536207" cy="498868"/>
      </dsp:txXfrm>
    </dsp:sp>
    <dsp:sp modelId="{B543CE00-34C0-45C1-BE22-C16EEB4789C9}">
      <dsp:nvSpPr>
        <dsp:cNvPr id="0" name=""/>
        <dsp:cNvSpPr/>
      </dsp:nvSpPr>
      <dsp:spPr>
        <a:xfrm>
          <a:off x="2590183" y="1509775"/>
          <a:ext cx="3885275" cy="5528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/>
            <a:t>Агрегирование экономических показателей</a:t>
          </a:r>
          <a:endParaRPr lang="ru-RU" sz="1400" b="0" i="0" kern="1200" dirty="0"/>
        </a:p>
      </dsp:txBody>
      <dsp:txXfrm>
        <a:off x="2590183" y="1578881"/>
        <a:ext cx="3677959" cy="414633"/>
      </dsp:txXfrm>
    </dsp:sp>
    <dsp:sp modelId="{703863A5-2C0C-490E-BCD6-BBA1B9C0A093}">
      <dsp:nvSpPr>
        <dsp:cNvPr id="0" name=""/>
        <dsp:cNvSpPr/>
      </dsp:nvSpPr>
      <dsp:spPr>
        <a:xfrm>
          <a:off x="0" y="1509775"/>
          <a:ext cx="2590183" cy="5528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Кейнсианство</a:t>
          </a:r>
          <a:endParaRPr lang="ru-RU" sz="2000" kern="1200" dirty="0"/>
        </a:p>
      </dsp:txBody>
      <dsp:txXfrm>
        <a:off x="26988" y="1536763"/>
        <a:ext cx="2536207" cy="498868"/>
      </dsp:txXfrm>
    </dsp:sp>
    <dsp:sp modelId="{C8F29E9E-DE83-476A-A4D6-FA347F709C22}">
      <dsp:nvSpPr>
        <dsp:cNvPr id="0" name=""/>
        <dsp:cNvSpPr/>
      </dsp:nvSpPr>
      <dsp:spPr>
        <a:xfrm>
          <a:off x="2590183" y="2117903"/>
          <a:ext cx="3885275" cy="5528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/>
            <a:t>Формально-логические методы</a:t>
          </a:r>
          <a:endParaRPr lang="ru-RU" sz="1400" b="0" i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/>
            <a:t>Статистический анализ</a:t>
          </a:r>
          <a:endParaRPr lang="ru-RU" sz="1400" b="0" i="0" kern="1200" dirty="0"/>
        </a:p>
      </dsp:txBody>
      <dsp:txXfrm>
        <a:off x="2590183" y="2187009"/>
        <a:ext cx="3677959" cy="414633"/>
      </dsp:txXfrm>
    </dsp:sp>
    <dsp:sp modelId="{4C47E461-4CA8-40DD-AE91-AC8A14615105}">
      <dsp:nvSpPr>
        <dsp:cNvPr id="0" name=""/>
        <dsp:cNvSpPr/>
      </dsp:nvSpPr>
      <dsp:spPr>
        <a:xfrm>
          <a:off x="0" y="2117903"/>
          <a:ext cx="2590183" cy="5528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Монетаризм</a:t>
          </a:r>
          <a:endParaRPr lang="ru-RU" sz="2000" kern="1200" dirty="0"/>
        </a:p>
      </dsp:txBody>
      <dsp:txXfrm>
        <a:off x="26988" y="2144891"/>
        <a:ext cx="2536207" cy="498868"/>
      </dsp:txXfrm>
    </dsp:sp>
    <dsp:sp modelId="{961FDF79-7F57-4034-A7E9-33930CD78A6E}">
      <dsp:nvSpPr>
        <dsp:cNvPr id="0" name=""/>
        <dsp:cNvSpPr/>
      </dsp:nvSpPr>
      <dsp:spPr>
        <a:xfrm>
          <a:off x="2590183" y="2726032"/>
          <a:ext cx="3885275" cy="5528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/>
            <a:t>Сравнительный и эмпирический методы</a:t>
          </a:r>
          <a:endParaRPr lang="ru-RU" sz="1400" b="0" i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/>
            <a:t>Исторический метод</a:t>
          </a:r>
          <a:endParaRPr lang="ru-RU" sz="1400" b="0" i="0" kern="1200" dirty="0"/>
        </a:p>
      </dsp:txBody>
      <dsp:txXfrm>
        <a:off x="2590183" y="2795138"/>
        <a:ext cx="3677959" cy="414633"/>
      </dsp:txXfrm>
    </dsp:sp>
    <dsp:sp modelId="{4893E2E5-7609-4313-A5BD-7716AD245E6B}">
      <dsp:nvSpPr>
        <dsp:cNvPr id="0" name=""/>
        <dsp:cNvSpPr/>
      </dsp:nvSpPr>
      <dsp:spPr>
        <a:xfrm>
          <a:off x="0" y="2726032"/>
          <a:ext cx="2590183" cy="5528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Институциональная экономика</a:t>
          </a:r>
          <a:endParaRPr lang="ru-RU" sz="1400" kern="1200" dirty="0"/>
        </a:p>
      </dsp:txBody>
      <dsp:txXfrm>
        <a:off x="26988" y="2753020"/>
        <a:ext cx="2536207" cy="498868"/>
      </dsp:txXfrm>
    </dsp:sp>
    <dsp:sp modelId="{BE912A72-05F7-4DFF-B78E-93646748AF94}">
      <dsp:nvSpPr>
        <dsp:cNvPr id="0" name=""/>
        <dsp:cNvSpPr/>
      </dsp:nvSpPr>
      <dsp:spPr>
        <a:xfrm>
          <a:off x="2590183" y="3334160"/>
          <a:ext cx="3885275" cy="5528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/>
            <a:t>Качественные методы исследования</a:t>
          </a:r>
          <a:endParaRPr lang="ru-RU" sz="1400" b="0" i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/>
            <a:t>Методологический коллективизм</a:t>
          </a:r>
          <a:endParaRPr lang="ru-RU" sz="1400" b="0" i="0" kern="1200" dirty="0"/>
        </a:p>
      </dsp:txBody>
      <dsp:txXfrm>
        <a:off x="2590183" y="3403266"/>
        <a:ext cx="3677959" cy="414633"/>
      </dsp:txXfrm>
    </dsp:sp>
    <dsp:sp modelId="{5AAA8895-5DA5-496F-B79C-971942C9B536}">
      <dsp:nvSpPr>
        <dsp:cNvPr id="0" name=""/>
        <dsp:cNvSpPr/>
      </dsp:nvSpPr>
      <dsp:spPr>
        <a:xfrm>
          <a:off x="0" y="3334160"/>
          <a:ext cx="2590183" cy="5528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Социальная экономика</a:t>
          </a:r>
          <a:endParaRPr lang="ru-RU" sz="1700" kern="1200" dirty="0"/>
        </a:p>
      </dsp:txBody>
      <dsp:txXfrm>
        <a:off x="26988" y="3361148"/>
        <a:ext cx="2536207" cy="498868"/>
      </dsp:txXfrm>
    </dsp:sp>
    <dsp:sp modelId="{744D018D-3AE1-4544-B7D5-66D117B18F3F}">
      <dsp:nvSpPr>
        <dsp:cNvPr id="0" name=""/>
        <dsp:cNvSpPr/>
      </dsp:nvSpPr>
      <dsp:spPr>
        <a:xfrm>
          <a:off x="2590183" y="3942289"/>
          <a:ext cx="3885275" cy="5528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/>
            <a:t>Акцент на глобализации процессов</a:t>
          </a:r>
          <a:endParaRPr lang="ru-RU" sz="1400" b="0" i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dirty="0" smtClean="0"/>
            <a:t>Кластерный анализ взаимосвязей</a:t>
          </a:r>
          <a:endParaRPr lang="ru-RU" sz="1400" b="0" i="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</dsp:txBody>
      <dsp:txXfrm>
        <a:off x="2590183" y="4011395"/>
        <a:ext cx="3677959" cy="414633"/>
      </dsp:txXfrm>
    </dsp:sp>
    <dsp:sp modelId="{BC391B7B-9E91-4AC7-B050-AB71272F2B74}">
      <dsp:nvSpPr>
        <dsp:cNvPr id="0" name=""/>
        <dsp:cNvSpPr/>
      </dsp:nvSpPr>
      <dsp:spPr>
        <a:xfrm>
          <a:off x="0" y="3942289"/>
          <a:ext cx="2590183" cy="5528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Экономика знаний</a:t>
          </a:r>
          <a:endParaRPr lang="ru-RU" sz="1700" kern="1200" dirty="0"/>
        </a:p>
      </dsp:txBody>
      <dsp:txXfrm>
        <a:off x="26988" y="3969277"/>
        <a:ext cx="2536207" cy="498868"/>
      </dsp:txXfrm>
    </dsp:sp>
    <dsp:sp modelId="{59A31FB9-B477-4318-9D08-CD5E2DA2FD65}">
      <dsp:nvSpPr>
        <dsp:cNvPr id="0" name=""/>
        <dsp:cNvSpPr/>
      </dsp:nvSpPr>
      <dsp:spPr>
        <a:xfrm>
          <a:off x="2590815" y="4550417"/>
          <a:ext cx="3881481" cy="958897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lumMod val="60000"/>
            <a:lumOff val="40000"/>
            <a:alpha val="9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Психологические обоснования предпосылок анализа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Метод лабораторного эксперимента</a:t>
          </a:r>
          <a:endParaRPr lang="ru-RU" sz="1500" kern="1200" dirty="0"/>
        </a:p>
      </dsp:txBody>
      <dsp:txXfrm>
        <a:off x="2590815" y="4670279"/>
        <a:ext cx="3521895" cy="719173"/>
      </dsp:txXfrm>
    </dsp:sp>
    <dsp:sp modelId="{0C715FB3-7A21-4166-A9DF-5F521E78069B}">
      <dsp:nvSpPr>
        <dsp:cNvPr id="0" name=""/>
        <dsp:cNvSpPr/>
      </dsp:nvSpPr>
      <dsp:spPr>
        <a:xfrm>
          <a:off x="3161" y="4753444"/>
          <a:ext cx="2587654" cy="552844"/>
        </a:xfrm>
        <a:prstGeom prst="roundRect">
          <a:avLst/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Поведенческая экономика</a:t>
          </a:r>
          <a:endParaRPr lang="ru-RU" sz="1600" kern="1200" dirty="0"/>
        </a:p>
      </dsp:txBody>
      <dsp:txXfrm>
        <a:off x="30149" y="4780432"/>
        <a:ext cx="2533678" cy="4988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944EA8-79B5-414B-87B5-34859963EE65}">
      <dsp:nvSpPr>
        <dsp:cNvPr id="0" name=""/>
        <dsp:cNvSpPr/>
      </dsp:nvSpPr>
      <dsp:spPr>
        <a:xfrm>
          <a:off x="0" y="331775"/>
          <a:ext cx="5544616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23CBE6-F310-44A0-9A68-1F7B9822552B}">
      <dsp:nvSpPr>
        <dsp:cNvPr id="0" name=""/>
        <dsp:cNvSpPr/>
      </dsp:nvSpPr>
      <dsp:spPr>
        <a:xfrm>
          <a:off x="277230" y="36575"/>
          <a:ext cx="3881231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701" tIns="0" rIns="14670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Реалистичные обоснования предпосылок</a:t>
          </a:r>
          <a:endParaRPr lang="ru-RU" sz="2000" kern="1200" dirty="0"/>
        </a:p>
      </dsp:txBody>
      <dsp:txXfrm>
        <a:off x="306051" y="65396"/>
        <a:ext cx="3823589" cy="532758"/>
      </dsp:txXfrm>
    </dsp:sp>
    <dsp:sp modelId="{4B0B4623-13EB-4609-B514-951FE6E495CA}">
      <dsp:nvSpPr>
        <dsp:cNvPr id="0" name=""/>
        <dsp:cNvSpPr/>
      </dsp:nvSpPr>
      <dsp:spPr>
        <a:xfrm>
          <a:off x="0" y="1238975"/>
          <a:ext cx="5544616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6BA059-5A5C-448F-805E-7AECCAB612D7}">
      <dsp:nvSpPr>
        <dsp:cNvPr id="0" name=""/>
        <dsp:cNvSpPr/>
      </dsp:nvSpPr>
      <dsp:spPr>
        <a:xfrm>
          <a:off x="277230" y="943775"/>
          <a:ext cx="3881231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701" tIns="0" rIns="14670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Общность, удобство в использовании</a:t>
          </a:r>
          <a:endParaRPr lang="ru-RU" sz="2000" kern="1200" dirty="0"/>
        </a:p>
      </dsp:txBody>
      <dsp:txXfrm>
        <a:off x="306051" y="972596"/>
        <a:ext cx="3823589" cy="532758"/>
      </dsp:txXfrm>
    </dsp:sp>
    <dsp:sp modelId="{3E50A736-EC0C-462B-8D0E-77F585FC953C}">
      <dsp:nvSpPr>
        <dsp:cNvPr id="0" name=""/>
        <dsp:cNvSpPr/>
      </dsp:nvSpPr>
      <dsp:spPr>
        <a:xfrm>
          <a:off x="0" y="2146175"/>
          <a:ext cx="5544616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407825-6EF4-41AC-BC15-C7D37B48FAED}">
      <dsp:nvSpPr>
        <dsp:cNvPr id="0" name=""/>
        <dsp:cNvSpPr/>
      </dsp:nvSpPr>
      <dsp:spPr>
        <a:xfrm>
          <a:off x="277230" y="1850975"/>
          <a:ext cx="3881231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701" tIns="0" rIns="14670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Точность определения причин и прогнозов</a:t>
          </a:r>
          <a:endParaRPr lang="ru-RU" sz="2000" kern="1200" dirty="0"/>
        </a:p>
      </dsp:txBody>
      <dsp:txXfrm>
        <a:off x="306051" y="1879796"/>
        <a:ext cx="3823589" cy="532758"/>
      </dsp:txXfrm>
    </dsp:sp>
    <dsp:sp modelId="{B402657B-3833-44AA-A6F6-3D9CFED9A85C}">
      <dsp:nvSpPr>
        <dsp:cNvPr id="0" name=""/>
        <dsp:cNvSpPr/>
      </dsp:nvSpPr>
      <dsp:spPr>
        <a:xfrm>
          <a:off x="0" y="3053375"/>
          <a:ext cx="5544616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54A874-310A-405F-BC3B-D6D05C3908D6}">
      <dsp:nvSpPr>
        <dsp:cNvPr id="0" name=""/>
        <dsp:cNvSpPr/>
      </dsp:nvSpPr>
      <dsp:spPr>
        <a:xfrm>
          <a:off x="277230" y="2758175"/>
          <a:ext cx="3881231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701" tIns="0" rIns="14670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Лабораторные условия для реальных явлений</a:t>
          </a:r>
          <a:endParaRPr lang="ru-RU" sz="2000" kern="1200" dirty="0"/>
        </a:p>
      </dsp:txBody>
      <dsp:txXfrm>
        <a:off x="306051" y="2786996"/>
        <a:ext cx="3823589" cy="532758"/>
      </dsp:txXfrm>
    </dsp:sp>
    <dsp:sp modelId="{991EB622-D946-4D95-9CAF-E234D205A638}">
      <dsp:nvSpPr>
        <dsp:cNvPr id="0" name=""/>
        <dsp:cNvSpPr/>
      </dsp:nvSpPr>
      <dsp:spPr>
        <a:xfrm>
          <a:off x="0" y="3960575"/>
          <a:ext cx="5544616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1B5443-481B-4A59-89F3-F935933E1994}">
      <dsp:nvSpPr>
        <dsp:cNvPr id="0" name=""/>
        <dsp:cNvSpPr/>
      </dsp:nvSpPr>
      <dsp:spPr>
        <a:xfrm>
          <a:off x="277230" y="3665375"/>
          <a:ext cx="3881231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701" tIns="0" rIns="14670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Оценка независимого влияния факторов</a:t>
          </a:r>
          <a:endParaRPr lang="ru-RU" sz="2000" kern="1200" dirty="0"/>
        </a:p>
      </dsp:txBody>
      <dsp:txXfrm>
        <a:off x="306051" y="3694196"/>
        <a:ext cx="3823589" cy="532758"/>
      </dsp:txXfrm>
    </dsp:sp>
    <dsp:sp modelId="{37F9137D-4F33-45C6-B31E-2655F2347DED}">
      <dsp:nvSpPr>
        <dsp:cNvPr id="0" name=""/>
        <dsp:cNvSpPr/>
      </dsp:nvSpPr>
      <dsp:spPr>
        <a:xfrm>
          <a:off x="0" y="4867775"/>
          <a:ext cx="5544616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8B9783-1D5A-43A1-946B-EF0D5ED697F3}">
      <dsp:nvSpPr>
        <dsp:cNvPr id="0" name=""/>
        <dsp:cNvSpPr/>
      </dsp:nvSpPr>
      <dsp:spPr>
        <a:xfrm>
          <a:off x="277230" y="4572575"/>
          <a:ext cx="3881231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701" tIns="0" rIns="14670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Объяснение парадоксов и идиосинкратичных ситуаций</a:t>
          </a:r>
          <a:endParaRPr lang="ru-RU" sz="2000" kern="1200" dirty="0"/>
        </a:p>
      </dsp:txBody>
      <dsp:txXfrm>
        <a:off x="306051" y="4601396"/>
        <a:ext cx="3823589" cy="5327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FB04C3-B337-45CA-8529-E14E21CA559D}">
      <dsp:nvSpPr>
        <dsp:cNvPr id="0" name=""/>
        <dsp:cNvSpPr/>
      </dsp:nvSpPr>
      <dsp:spPr>
        <a:xfrm rot="16200000">
          <a:off x="-1132673" y="1133248"/>
          <a:ext cx="4248472" cy="198197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0" rIns="95234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Р. </a:t>
          </a:r>
          <a:r>
            <a:rPr lang="ru-RU" sz="1500" kern="1200" dirty="0" err="1" smtClean="0"/>
            <a:t>Кантильон</a:t>
          </a:r>
          <a:r>
            <a:rPr lang="ru-RU" sz="1500" kern="1200" dirty="0" smtClean="0"/>
            <a:t>, Ф. </a:t>
          </a:r>
          <a:r>
            <a:rPr lang="ru-RU" sz="1500" kern="1200" dirty="0" err="1" smtClean="0"/>
            <a:t>Найт</a:t>
          </a:r>
          <a:r>
            <a:rPr lang="ru-RU" sz="1500" kern="1200" dirty="0" smtClean="0"/>
            <a:t>, Д. Бернулли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Снижение риска и неопределенности в экономической теории через математический аппарат теории вероятности</a:t>
          </a:r>
          <a:endParaRPr lang="ru-RU" sz="1500" kern="1200" dirty="0"/>
        </a:p>
      </dsp:txBody>
      <dsp:txXfrm rot="5400000">
        <a:off x="575" y="849694"/>
        <a:ext cx="1981975" cy="2549084"/>
      </dsp:txXfrm>
    </dsp:sp>
    <dsp:sp modelId="{69EB425A-FA95-48BD-BE69-48C74CA32E0E}">
      <dsp:nvSpPr>
        <dsp:cNvPr id="0" name=""/>
        <dsp:cNvSpPr/>
      </dsp:nvSpPr>
      <dsp:spPr>
        <a:xfrm rot="16200000">
          <a:off x="1058208" y="1080849"/>
          <a:ext cx="4248472" cy="2086772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0" rIns="95234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Ф. фон </a:t>
          </a:r>
          <a:r>
            <a:rPr lang="ru-RU" sz="1500" kern="1200" dirty="0" err="1" smtClean="0"/>
            <a:t>Хайек</a:t>
          </a:r>
          <a:r>
            <a:rPr lang="ru-RU" sz="1500" kern="1200" dirty="0" smtClean="0"/>
            <a:t>, У. </a:t>
          </a:r>
          <a:r>
            <a:rPr lang="ru-RU" sz="1500" kern="1200" dirty="0" err="1" smtClean="0"/>
            <a:t>Викри</a:t>
          </a:r>
          <a:r>
            <a:rPr lang="ru-RU" sz="1500" kern="1200" dirty="0" smtClean="0"/>
            <a:t>, Дж. </a:t>
          </a:r>
          <a:r>
            <a:rPr lang="ru-RU" sz="1500" kern="1200" dirty="0" err="1" smtClean="0"/>
            <a:t>Миррлис</a:t>
          </a: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Попытка создания эффективной системы налогообложения и механизма проведения аукционов</a:t>
          </a:r>
        </a:p>
      </dsp:txBody>
      <dsp:txXfrm rot="5400000">
        <a:off x="2139058" y="849693"/>
        <a:ext cx="2086772" cy="2549084"/>
      </dsp:txXfrm>
    </dsp:sp>
    <dsp:sp modelId="{6CF28891-CB83-45FA-AE58-D23C5E955FF8}">
      <dsp:nvSpPr>
        <dsp:cNvPr id="0" name=""/>
        <dsp:cNvSpPr/>
      </dsp:nvSpPr>
      <dsp:spPr>
        <a:xfrm rot="16200000">
          <a:off x="3301489" y="1080849"/>
          <a:ext cx="4248472" cy="2086772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0" rIns="95234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Дж. </a:t>
          </a:r>
          <a:r>
            <a:rPr lang="ru-RU" sz="1500" kern="1200" dirty="0" err="1" smtClean="0"/>
            <a:t>Харшаньи</a:t>
          </a:r>
          <a:r>
            <a:rPr lang="ru-RU" sz="1500" kern="1200" dirty="0" smtClean="0"/>
            <a:t>, Дж. </a:t>
          </a:r>
          <a:r>
            <a:rPr lang="ru-RU" sz="1500" kern="1200" dirty="0" err="1" smtClean="0"/>
            <a:t>Акелоф</a:t>
          </a: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Преобразование при помощи математического аппарата игры с неполной информацией в игры с совершенной информацией</a:t>
          </a:r>
          <a:endParaRPr lang="ru-RU" sz="1500" kern="1200" dirty="0"/>
        </a:p>
      </dsp:txBody>
      <dsp:txXfrm rot="5400000">
        <a:off x="4382339" y="849693"/>
        <a:ext cx="2086772" cy="2549084"/>
      </dsp:txXfrm>
    </dsp:sp>
    <dsp:sp modelId="{D7B1A56A-7020-4DEB-BA36-9F9D5F7BAC35}">
      <dsp:nvSpPr>
        <dsp:cNvPr id="0" name=""/>
        <dsp:cNvSpPr/>
      </dsp:nvSpPr>
      <dsp:spPr>
        <a:xfrm rot="16200000">
          <a:off x="5544770" y="1080849"/>
          <a:ext cx="4248472" cy="2086772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0" rIns="95234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М. </a:t>
          </a:r>
          <a:r>
            <a:rPr lang="ru-RU" sz="1500" kern="1200" dirty="0" err="1" smtClean="0"/>
            <a:t>Спенс</a:t>
          </a:r>
          <a:r>
            <a:rPr lang="ru-RU" sz="1500" kern="1200" dirty="0" smtClean="0"/>
            <a:t>, Дж. </a:t>
          </a:r>
          <a:r>
            <a:rPr lang="ru-RU" sz="1500" kern="1200" dirty="0" err="1" smtClean="0"/>
            <a:t>Стиглиц</a:t>
          </a: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Дифференциация индивидов в зависимости от степени риска</a:t>
          </a:r>
        </a:p>
      </dsp:txBody>
      <dsp:txXfrm rot="5400000">
        <a:off x="6625620" y="849693"/>
        <a:ext cx="2086772" cy="25490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35B8A-E8E5-4D32-B635-38B123CF759F}">
      <dsp:nvSpPr>
        <dsp:cNvPr id="0" name=""/>
        <dsp:cNvSpPr/>
      </dsp:nvSpPr>
      <dsp:spPr>
        <a:xfrm>
          <a:off x="896" y="280482"/>
          <a:ext cx="3263565" cy="16317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900" kern="1200" dirty="0" smtClean="0"/>
            <a:t>Страховая премия - </a:t>
          </a:r>
          <a:r>
            <a:rPr lang="en-US" altLang="ru-RU" sz="1900" kern="1200" dirty="0" smtClean="0"/>
            <a:t>$1000/</a:t>
          </a:r>
          <a:r>
            <a:rPr lang="ru-RU" altLang="ru-RU" sz="1900" kern="1200" dirty="0" smtClean="0"/>
            <a:t>год, франшиза </a:t>
          </a:r>
          <a:r>
            <a:rPr lang="en-US" altLang="ru-RU" sz="1900" kern="1200" dirty="0" smtClean="0"/>
            <a:t>$600</a:t>
          </a:r>
          <a:endParaRPr lang="ru-RU" sz="1900" kern="1200" dirty="0"/>
        </a:p>
      </dsp:txBody>
      <dsp:txXfrm>
        <a:off x="48689" y="328275"/>
        <a:ext cx="3167979" cy="1536196"/>
      </dsp:txXfrm>
    </dsp:sp>
    <dsp:sp modelId="{6C1C9DDE-3FDA-40C1-95D3-13B011C8F9B0}">
      <dsp:nvSpPr>
        <dsp:cNvPr id="0" name=""/>
        <dsp:cNvSpPr/>
      </dsp:nvSpPr>
      <dsp:spPr>
        <a:xfrm>
          <a:off x="327253" y="1912265"/>
          <a:ext cx="326356" cy="8899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9958"/>
              </a:lnTo>
              <a:lnTo>
                <a:pt x="326356" y="88995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A4AE90-8476-4875-8270-2B3DEBD2C2A2}">
      <dsp:nvSpPr>
        <dsp:cNvPr id="0" name=""/>
        <dsp:cNvSpPr/>
      </dsp:nvSpPr>
      <dsp:spPr>
        <a:xfrm>
          <a:off x="653609" y="2320211"/>
          <a:ext cx="2213193" cy="9640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800" kern="1200" dirty="0" smtClean="0"/>
            <a:t>44% участников</a:t>
          </a:r>
          <a:endParaRPr lang="ru-RU" sz="2800" kern="1200" dirty="0"/>
        </a:p>
      </dsp:txBody>
      <dsp:txXfrm>
        <a:off x="681844" y="2348446"/>
        <a:ext cx="2156723" cy="907554"/>
      </dsp:txXfrm>
    </dsp:sp>
    <dsp:sp modelId="{F01CE647-066D-49DE-B5E9-7BE18B165B8B}">
      <dsp:nvSpPr>
        <dsp:cNvPr id="0" name=""/>
        <dsp:cNvSpPr/>
      </dsp:nvSpPr>
      <dsp:spPr>
        <a:xfrm>
          <a:off x="4080353" y="280482"/>
          <a:ext cx="3263565" cy="16317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900" kern="1200" dirty="0" smtClean="0"/>
            <a:t>Страховая премия - </a:t>
          </a:r>
          <a:r>
            <a:rPr lang="en-US" altLang="ru-RU" sz="1900" kern="1200" dirty="0" smtClean="0"/>
            <a:t>$1600/</a:t>
          </a:r>
          <a:r>
            <a:rPr lang="ru-RU" altLang="ru-RU" sz="1900" kern="1200" dirty="0" smtClean="0"/>
            <a:t>год,</a:t>
          </a:r>
          <a:r>
            <a:rPr lang="en-US" altLang="ru-RU" sz="1900" kern="1200" dirty="0" smtClean="0"/>
            <a:t> </a:t>
          </a:r>
          <a:r>
            <a:rPr lang="ru-RU" altLang="ru-RU" sz="1900" kern="1200" dirty="0" smtClean="0"/>
            <a:t>в конце года – «премия аккуратному водителю»: </a:t>
          </a:r>
          <a:r>
            <a:rPr lang="en-US" altLang="ru-RU" sz="1900" kern="1200" dirty="0" smtClean="0"/>
            <a:t>$600 </a:t>
          </a:r>
          <a:r>
            <a:rPr lang="ru-RU" altLang="ru-RU" sz="1900" kern="1200" dirty="0" smtClean="0"/>
            <a:t>за вычетом страховых выплат</a:t>
          </a:r>
          <a:endParaRPr lang="ru-RU" sz="1900" kern="1200" dirty="0"/>
        </a:p>
      </dsp:txBody>
      <dsp:txXfrm>
        <a:off x="4128146" y="328275"/>
        <a:ext cx="3167979" cy="1536196"/>
      </dsp:txXfrm>
    </dsp:sp>
    <dsp:sp modelId="{F95D9FD1-4210-4B82-B0FE-8555227894D5}">
      <dsp:nvSpPr>
        <dsp:cNvPr id="0" name=""/>
        <dsp:cNvSpPr/>
      </dsp:nvSpPr>
      <dsp:spPr>
        <a:xfrm>
          <a:off x="4406710" y="1912265"/>
          <a:ext cx="326356" cy="8899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9958"/>
              </a:lnTo>
              <a:lnTo>
                <a:pt x="326356" y="88995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452857-DE91-40FC-A60A-172F960A660B}">
      <dsp:nvSpPr>
        <dsp:cNvPr id="0" name=""/>
        <dsp:cNvSpPr/>
      </dsp:nvSpPr>
      <dsp:spPr>
        <a:xfrm>
          <a:off x="4733066" y="2320211"/>
          <a:ext cx="2123119" cy="9640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800" kern="1200" dirty="0" smtClean="0">
              <a:solidFill>
                <a:schemeClr val="hlink"/>
              </a:solidFill>
            </a:rPr>
            <a:t>68%</a:t>
          </a:r>
          <a:r>
            <a:rPr lang="ru-RU" altLang="ru-RU" sz="2800" kern="1200" dirty="0" smtClean="0"/>
            <a:t> участников</a:t>
          </a:r>
          <a:endParaRPr lang="ru-RU" sz="2800" kern="1200" dirty="0"/>
        </a:p>
      </dsp:txBody>
      <dsp:txXfrm>
        <a:off x="4761301" y="2348446"/>
        <a:ext cx="2066649" cy="9075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528B14-DDC1-4B24-97E0-4643ADBCA178}">
      <dsp:nvSpPr>
        <dsp:cNvPr id="0" name=""/>
        <dsp:cNvSpPr/>
      </dsp:nvSpPr>
      <dsp:spPr>
        <a:xfrm rot="5400000">
          <a:off x="-326231" y="326692"/>
          <a:ext cx="2174874" cy="15224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Нью-Джерси</a:t>
          </a:r>
          <a:endParaRPr lang="ru-RU" sz="1700" kern="1200" dirty="0"/>
        </a:p>
      </dsp:txBody>
      <dsp:txXfrm rot="-5400000">
        <a:off x="0" y="761667"/>
        <a:ext cx="1522412" cy="652462"/>
      </dsp:txXfrm>
    </dsp:sp>
    <dsp:sp modelId="{8005F2EF-F4F8-4899-B8BE-B26C90029671}">
      <dsp:nvSpPr>
        <dsp:cNvPr id="0" name=""/>
        <dsp:cNvSpPr/>
      </dsp:nvSpPr>
      <dsp:spPr>
        <a:xfrm rot="5400000">
          <a:off x="3102371" y="-1579498"/>
          <a:ext cx="1413668" cy="45735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2000" kern="1200" dirty="0" smtClean="0"/>
            <a:t>Закон, ограничивающий размер судебных исков по автогражданской ответственности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Дешевые страховые полисы</a:t>
          </a:r>
          <a:endParaRPr lang="ru-RU" sz="2000" kern="1200" dirty="0"/>
        </a:p>
      </dsp:txBody>
      <dsp:txXfrm rot="-5400000">
        <a:off x="1522412" y="69471"/>
        <a:ext cx="4504577" cy="1275648"/>
      </dsp:txXfrm>
    </dsp:sp>
    <dsp:sp modelId="{2F2520AC-86E9-4533-B37B-7149D402BA61}">
      <dsp:nvSpPr>
        <dsp:cNvPr id="0" name=""/>
        <dsp:cNvSpPr/>
      </dsp:nvSpPr>
      <dsp:spPr>
        <a:xfrm rot="5400000">
          <a:off x="-326231" y="2214895"/>
          <a:ext cx="2174874" cy="15224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Пенсильвания</a:t>
          </a:r>
          <a:endParaRPr lang="ru-RU" sz="1700" kern="1200" dirty="0"/>
        </a:p>
      </dsp:txBody>
      <dsp:txXfrm rot="-5400000">
        <a:off x="0" y="2649870"/>
        <a:ext cx="1522412" cy="652462"/>
      </dsp:txXfrm>
    </dsp:sp>
    <dsp:sp modelId="{AEF88238-AFA4-4057-9E67-076F8047E1E6}">
      <dsp:nvSpPr>
        <dsp:cNvPr id="0" name=""/>
        <dsp:cNvSpPr/>
      </dsp:nvSpPr>
      <dsp:spPr>
        <a:xfrm rot="5400000">
          <a:off x="3102371" y="308704"/>
          <a:ext cx="1413668" cy="45735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Размер судебных исков ограничен, однако </a:t>
          </a:r>
          <a:r>
            <a:rPr lang="ru-RU" altLang="ru-RU" sz="2000" kern="1200" dirty="0" smtClean="0"/>
            <a:t>полное</a:t>
          </a:r>
          <a:r>
            <a:rPr lang="en-US" altLang="ru-RU" sz="2000" kern="1200" dirty="0" smtClean="0"/>
            <a:t> </a:t>
          </a:r>
          <a:r>
            <a:rPr lang="ru-RU" altLang="ru-RU" sz="2000" kern="1200" dirty="0" smtClean="0"/>
            <a:t>право судиться со страховой компанией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Дорогие страховые полисы</a:t>
          </a:r>
          <a:endParaRPr lang="ru-RU" sz="2000" kern="1200" dirty="0"/>
        </a:p>
      </dsp:txBody>
      <dsp:txXfrm rot="-5400000">
        <a:off x="1522412" y="1957673"/>
        <a:ext cx="4504577" cy="127564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A17FCA-2F10-4D5D-A3AA-9C15D723D2E6}">
      <dsp:nvSpPr>
        <dsp:cNvPr id="0" name=""/>
        <dsp:cNvSpPr/>
      </dsp:nvSpPr>
      <dsp:spPr>
        <a:xfrm rot="5400000">
          <a:off x="-320213" y="427350"/>
          <a:ext cx="1512543" cy="10587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 rot="-5400000">
        <a:off x="-93331" y="729858"/>
        <a:ext cx="1058780" cy="453763"/>
      </dsp:txXfrm>
    </dsp:sp>
    <dsp:sp modelId="{ED7E840C-8079-47EB-B9EC-EB938E9F4927}">
      <dsp:nvSpPr>
        <dsp:cNvPr id="0" name=""/>
        <dsp:cNvSpPr/>
      </dsp:nvSpPr>
      <dsp:spPr>
        <a:xfrm rot="5400000">
          <a:off x="4139158" y="-3333312"/>
          <a:ext cx="1378774" cy="80832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Традиционная экономическая теория нуждается в дополнении со </a:t>
          </a:r>
          <a:r>
            <a:rPr lang="ru-RU" sz="1600" kern="1200" dirty="0" smtClean="0"/>
            <a:t>стороны различных экономических направлений науки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Применение поведенческого подхода к анализу взаимосвязей и закономерностей субъектов и объектов экономики может существенно улучшить прогнозные возможности традиционных концепций</a:t>
          </a:r>
          <a:endParaRPr lang="ru-RU" sz="1600" kern="1200" dirty="0"/>
        </a:p>
      </dsp:txBody>
      <dsp:txXfrm rot="-5400000">
        <a:off x="786896" y="86256"/>
        <a:ext cx="8015993" cy="1244162"/>
      </dsp:txXfrm>
    </dsp:sp>
    <dsp:sp modelId="{5A9C64A3-D092-47C8-A88D-AFB0BC93522B}">
      <dsp:nvSpPr>
        <dsp:cNvPr id="0" name=""/>
        <dsp:cNvSpPr/>
      </dsp:nvSpPr>
      <dsp:spPr>
        <a:xfrm rot="5400000">
          <a:off x="-320213" y="2005432"/>
          <a:ext cx="1512543" cy="10587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 rot="-5400000">
        <a:off x="-93331" y="2307940"/>
        <a:ext cx="1058780" cy="453763"/>
      </dsp:txXfrm>
    </dsp:sp>
    <dsp:sp modelId="{FF4703E8-B4A3-4E4B-960F-931471EF4426}">
      <dsp:nvSpPr>
        <dsp:cNvPr id="0" name=""/>
        <dsp:cNvSpPr/>
      </dsp:nvSpPr>
      <dsp:spPr>
        <a:xfrm rot="5400000">
          <a:off x="4102103" y="-1742625"/>
          <a:ext cx="1452884" cy="80255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Необходимо корректировать методологию теоретических исследований в соответствии с реальным фактическим материалом для достижения максимально возможной практической достоверности выводов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В условиях современных экономических реалий необходим сдвиг в сторону совершенствования анализа качественных факторов наряду с количественными</a:t>
          </a:r>
          <a:endParaRPr lang="ru-RU" sz="1600" kern="1200" dirty="0"/>
        </a:p>
      </dsp:txBody>
      <dsp:txXfrm rot="-5400000">
        <a:off x="815792" y="1614610"/>
        <a:ext cx="7954583" cy="1311036"/>
      </dsp:txXfrm>
    </dsp:sp>
    <dsp:sp modelId="{4EA13428-717A-4259-857D-5E807905E61B}">
      <dsp:nvSpPr>
        <dsp:cNvPr id="0" name=""/>
        <dsp:cNvSpPr/>
      </dsp:nvSpPr>
      <dsp:spPr>
        <a:xfrm rot="5400000">
          <a:off x="-320213" y="3496737"/>
          <a:ext cx="1512543" cy="105878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 rot="-5400000">
        <a:off x="-93331" y="3799245"/>
        <a:ext cx="1058780" cy="453763"/>
      </dsp:txXfrm>
    </dsp:sp>
    <dsp:sp modelId="{81B51A11-3326-4D9A-B707-FA31959A5924}">
      <dsp:nvSpPr>
        <dsp:cNvPr id="0" name=""/>
        <dsp:cNvSpPr/>
      </dsp:nvSpPr>
      <dsp:spPr>
        <a:xfrm rot="5400000">
          <a:off x="4188881" y="-288329"/>
          <a:ext cx="1279328" cy="8099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Для решения проблемы асимметрии информации на страховом рынке необходимо эффективно и грамотно сочетать как теоретическое моделирование и другие методы неоклассической теории, так и метод лабораторных экспериментов и решения парадоксов в условиях риска и неопределенности</a:t>
          </a:r>
          <a:endParaRPr lang="ru-RU" sz="1600" kern="1200" dirty="0"/>
        </a:p>
      </dsp:txBody>
      <dsp:txXfrm rot="-5400000">
        <a:off x="778783" y="3184221"/>
        <a:ext cx="8037072" cy="11544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ADF79-4053-437B-A6E0-905CCFF93E03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550A5CE-6635-4AC0-A7BA-7E398B951C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30154-54BE-487A-83FD-5A66DF2EE0FF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5B393-E830-445A-A8AC-03AC8F75DE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EEEA6-E0DB-4901-90B5-8FBB6658EBE3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DAA89-1E74-4418-9CE6-FB70B6924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DACD7-BF91-495C-A134-615D1CBEE64C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B3413-CD9A-4F7B-97A5-3D170B866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35773-A375-487C-9C7A-88A57CCE3B0D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0561C-A11D-4A4E-994B-E1596FAFA4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7C64D-3E52-440D-A28D-04EA9F4AC39B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A788F-65DF-4B5F-B319-EB7D922EE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86F67A3-1F82-4E61-ACCC-9A039F127F42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5DDF475-0CC2-4FAF-B0F0-FAF805512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E023C-126D-4578-9AC6-D4F166167260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A7D22-B692-4CAB-B634-5E2B20F87B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E92EE-17F6-4322-B06D-AC1D6501EF42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4204C-EEA7-452B-8A13-5E99A07A0C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BF2E3-A769-4A03-AC27-5A810E61DA9C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73CF3-9825-43CB-94E4-54AEF87BCD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6E3AB-B3C8-42F0-9D3E-DC4A13273895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4DDA9-F2A4-4C55-9535-E3C7728AD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7C29D4-0798-4787-85EF-801A90038E3A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4522D7-204C-4CEA-9F75-CD12FFE07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7" r:id="rId2"/>
    <p:sldLayoutId id="2147483718" r:id="rId3"/>
    <p:sldLayoutId id="2147483719" r:id="rId4"/>
    <p:sldLayoutId id="2147483726" r:id="rId5"/>
    <p:sldLayoutId id="2147483727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3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8313" y="1628775"/>
            <a:ext cx="8675687" cy="27368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Применение поведенческого подхода как решение проблемы объективности исследования асимметрии информации в страховой отрасли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03350" y="115888"/>
            <a:ext cx="6913563" cy="1225550"/>
          </a:xfrm>
        </p:spPr>
        <p:txBody>
          <a:bodyPr>
            <a:normAutofit fontScale="85000" lnSpcReduction="10000"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Московский государственный университет имени М.В. Ломоносова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Экономический факультет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Специальность 08.00.01 «Экономическая теория»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Кафедра политической экономии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dirty="0"/>
          </a:p>
        </p:txBody>
      </p:sp>
      <p:sp>
        <p:nvSpPr>
          <p:cNvPr id="6" name="Подзаголовок 4"/>
          <p:cNvSpPr txBox="1">
            <a:spLocks/>
          </p:cNvSpPr>
          <p:nvPr/>
        </p:nvSpPr>
        <p:spPr>
          <a:xfrm>
            <a:off x="1116013" y="4365625"/>
            <a:ext cx="7200900" cy="1439639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</a:rPr>
              <a:t>Аспирантка </a:t>
            </a:r>
            <a:r>
              <a:rPr lang="ru-RU" sz="2800" dirty="0" err="1">
                <a:latin typeface="+mn-lt"/>
                <a:cs typeface="+mn-cs"/>
              </a:rPr>
              <a:t>Савранская</a:t>
            </a:r>
            <a:r>
              <a:rPr lang="ru-RU" sz="2800" dirty="0">
                <a:latin typeface="+mn-lt"/>
                <a:cs typeface="+mn-cs"/>
              </a:rPr>
              <a:t> </a:t>
            </a:r>
            <a:r>
              <a:rPr lang="ru-RU" sz="2800" dirty="0" smtClean="0">
                <a:latin typeface="+mn-lt"/>
                <a:cs typeface="+mn-cs"/>
              </a:rPr>
              <a:t>Анна Михайловна</a:t>
            </a:r>
            <a:endParaRPr lang="ru-RU" sz="28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</a:rPr>
              <a:t>Научный руководитель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</a:rPr>
              <a:t> проф. Антипина Ольга Николаевна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Подзаголовок 4"/>
          <p:cNvSpPr txBox="1">
            <a:spLocks/>
          </p:cNvSpPr>
          <p:nvPr/>
        </p:nvSpPr>
        <p:spPr>
          <a:xfrm>
            <a:off x="4067175" y="6092825"/>
            <a:ext cx="1009650" cy="57626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Москва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latin typeface="+mn-lt"/>
                <a:cs typeface="+mn-cs"/>
              </a:rPr>
              <a:t>2016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  <a:cs typeface="+mn-cs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89925" cy="1444625"/>
          </a:xfrm>
        </p:spPr>
        <p:txBody>
          <a:bodyPr/>
          <a:lstStyle/>
          <a:p>
            <a:pPr algn="ctr"/>
            <a:r>
              <a:rPr lang="ru-RU" sz="2800" dirty="0"/>
              <a:t>Поведенческий подход как решение проблемы объективности исследования </a:t>
            </a:r>
            <a:r>
              <a:rPr lang="ru-RU" sz="2800" dirty="0" smtClean="0"/>
              <a:t>асимметрии информации</a:t>
            </a:r>
            <a:endParaRPr lang="ru-RU" sz="28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0963561"/>
              </p:ext>
            </p:extLst>
          </p:nvPr>
        </p:nvGraphicFramePr>
        <p:xfrm>
          <a:off x="179513" y="1778000"/>
          <a:ext cx="8784975" cy="4785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557338"/>
            <a:ext cx="8229600" cy="1069975"/>
          </a:xfrm>
        </p:spPr>
        <p:txBody>
          <a:bodyPr/>
          <a:lstStyle/>
          <a:p>
            <a:pPr algn="ctr" eaLnBrk="1" hangingPunct="1"/>
            <a:r>
              <a:rPr lang="ru-RU" smtClean="0"/>
              <a:t>Спасибо за внимание!</a:t>
            </a:r>
          </a:p>
        </p:txBody>
      </p:sp>
      <p:pic>
        <p:nvPicPr>
          <p:cNvPr id="44034" name="Picture 2" descr="http://allachub.ru/wp-content/uploads/2013/09/%D1%81%D1%82%D1%80%D0%B0%D1%85%D0%BE%D0%B2%D0%B0%D0%BD%D0%B8%D0%B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2852738"/>
            <a:ext cx="3432175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271" y="367662"/>
            <a:ext cx="8496746" cy="864096"/>
          </a:xfrm>
        </p:spPr>
        <p:txBody>
          <a:bodyPr/>
          <a:lstStyle/>
          <a:p>
            <a:pPr algn="ctr"/>
            <a:r>
              <a:rPr lang="ru-RU" sz="3200" dirty="0" smtClean="0"/>
              <a:t>Современные научные направления развития экономической науки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079627612"/>
              </p:ext>
            </p:extLst>
          </p:nvPr>
        </p:nvGraphicFramePr>
        <p:xfrm>
          <a:off x="107504" y="1231758"/>
          <a:ext cx="6475459" cy="55096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Овал 12"/>
          <p:cNvSpPr/>
          <p:nvPr/>
        </p:nvSpPr>
        <p:spPr>
          <a:xfrm>
            <a:off x="6588224" y="1988841"/>
            <a:ext cx="2458793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Эффективная теоретическая модель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6529657" y="4689140"/>
            <a:ext cx="2555776" cy="10801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Практическая достоверность выводов</a:t>
            </a:r>
            <a:endParaRPr lang="ru-RU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7529588" y="3068960"/>
            <a:ext cx="570804" cy="16201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1" grpId="0">
        <p:bldAsOne/>
      </p:bldGraphic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4.bp.blogspot.com/-mAkRzrUpcnI/UPfUeWtriWI/AAAAAAAAF9s/-3uvFG7BNVU/s200/%D0%B7%D0%B0%D0%B4%D0%B0%D1%87%D0%B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9483" y="3833620"/>
            <a:ext cx="1905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21164"/>
            <a:ext cx="8784976" cy="649064"/>
          </a:xfrm>
        </p:spPr>
        <p:txBody>
          <a:bodyPr/>
          <a:lstStyle/>
          <a:p>
            <a:pPr algn="ctr"/>
            <a:r>
              <a:rPr lang="ru-RU" sz="3200" dirty="0"/>
              <a:t>Критика традиционного </a:t>
            </a:r>
            <a:r>
              <a:rPr lang="ru-RU" sz="3200" dirty="0" smtClean="0"/>
              <a:t>подхода в экономической теории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445357"/>
            <a:ext cx="8064500" cy="106544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ru-RU" sz="2000" dirty="0">
                <a:latin typeface="Arial" charset="0"/>
                <a:cs typeface="Arial" charset="0"/>
              </a:rPr>
              <a:t>Неэффективность методологии, базирующейся на чрезмерном абстрагировании и математизировании анализа субъектов экономики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95288" y="2618761"/>
            <a:ext cx="8064500" cy="72160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Недостаточное внимание к анализу качественных факторов</a:t>
            </a:r>
            <a:endParaRPr lang="ru-RU" sz="2000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95288" y="3119766"/>
            <a:ext cx="8064500" cy="93674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>
              <a:lnSpc>
                <a:spcPct val="120000"/>
              </a:lnSpc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Низкий процент апробирования теоретических исследований на практике</a:t>
            </a:r>
            <a:endParaRPr lang="ru-RU" sz="2000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95288" y="3930609"/>
            <a:ext cx="7921128" cy="1179165"/>
          </a:xfrm>
          <a:prstGeom prst="rect">
            <a:avLst/>
          </a:prstGeom>
        </p:spPr>
        <p:txBody>
          <a:bodyPr/>
          <a:lstStyle/>
          <a:p>
            <a:pPr marL="365760" indent="-256032">
              <a:lnSpc>
                <a:spcPct val="120000"/>
              </a:lnSpc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Низкая степень достоверности выводов в связи с высокой идиосинкразией субъектов и объектов современной экономики</a:t>
            </a:r>
            <a:endParaRPr lang="ru-RU" sz="2000" dirty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95288" y="5700015"/>
            <a:ext cx="8209160" cy="101989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>
              <a:lnSpc>
                <a:spcPct val="110000"/>
              </a:lnSpc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Необходимость позитивного подхода к анализу ситуаций в условиях риска и неопределенности</a:t>
            </a:r>
            <a:endParaRPr lang="ru-RU" sz="20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499992" y="5109774"/>
            <a:ext cx="504056" cy="4794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  <p:bldP spid="8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675687" cy="576263"/>
          </a:xfrm>
        </p:spPr>
        <p:txBody>
          <a:bodyPr/>
          <a:lstStyle/>
          <a:p>
            <a:pPr algn="ctr" eaLnBrk="1" hangingPunct="1"/>
            <a:r>
              <a:rPr lang="ru-RU" sz="2800" dirty="0" smtClean="0"/>
              <a:t>Сдвиг парадигмы: поведенческий подход как решение проблемы объективности исследования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5205708"/>
              </p:ext>
            </p:extLst>
          </p:nvPr>
        </p:nvGraphicFramePr>
        <p:xfrm>
          <a:off x="107504" y="1333017"/>
          <a:ext cx="5544616" cy="5408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" t="16582" r="8183" b="17974"/>
          <a:stretch/>
        </p:blipFill>
        <p:spPr>
          <a:xfrm>
            <a:off x="4247456" y="4093307"/>
            <a:ext cx="4896544" cy="2547663"/>
          </a:xfrm>
          <a:prstGeom prst="rect">
            <a:avLst/>
          </a:prstGeom>
        </p:spPr>
      </p:pic>
      <p:pic>
        <p:nvPicPr>
          <p:cNvPr id="1026" name="Picture 2" descr="http://us.123rf.com/450wm/radiantskies/radiantskies1211/radiantskies121102047/16502496-n-n-n---n--n---------n-------n-----n----n--n--n-----n---n------n-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790" y="1333017"/>
            <a:ext cx="2588539" cy="276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08452740"/>
              </p:ext>
            </p:extLst>
          </p:nvPr>
        </p:nvGraphicFramePr>
        <p:xfrm>
          <a:off x="251520" y="2420888"/>
          <a:ext cx="8712968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8892480" cy="1340768"/>
          </a:xfrm>
        </p:spPr>
        <p:txBody>
          <a:bodyPr>
            <a:normAutofit fontScale="70000" lnSpcReduction="20000"/>
          </a:bodyPr>
          <a:lstStyle/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/>
              <a:t>Асимметрия информации </a:t>
            </a:r>
            <a:r>
              <a:rPr lang="ru-RU" dirty="0" smtClean="0"/>
              <a:t>– ситуация</a:t>
            </a:r>
            <a:r>
              <a:rPr lang="ru-RU" dirty="0"/>
              <a:t>, когда некоторые экономические агенты обладают более полной и правдоподобной </a:t>
            </a:r>
            <a:r>
              <a:rPr lang="ru-RU" dirty="0" smtClean="0"/>
              <a:t>информацией, </a:t>
            </a:r>
            <a:r>
              <a:rPr lang="ru-RU" dirty="0"/>
              <a:t>тогда как остальные агенты, принимающие участие в сделке или связанные контрактом, не обладают ей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4213" y="518898"/>
            <a:ext cx="8135937" cy="635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Решение проблемы асимметрии информации в научных исследованиях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23850" y="347836"/>
            <a:ext cx="8280598" cy="848916"/>
          </a:xfrm>
        </p:spPr>
        <p:txBody>
          <a:bodyPr/>
          <a:lstStyle/>
          <a:p>
            <a:pPr algn="ctr"/>
            <a:r>
              <a:rPr lang="ru-RU" sz="2800" dirty="0"/>
              <a:t>Модель неблагоприятного отбора М. Ротшильда и Дж. </a:t>
            </a:r>
            <a:r>
              <a:rPr lang="ru-RU" sz="2800" dirty="0" err="1"/>
              <a:t>Стиглица</a:t>
            </a:r>
            <a:endParaRPr lang="ru-RU" sz="2800" dirty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315400" y="2731597"/>
            <a:ext cx="8640763" cy="3948224"/>
          </a:xfrm>
        </p:spPr>
        <p:txBody>
          <a:bodyPr/>
          <a:lstStyle/>
          <a:p>
            <a:pPr>
              <a:defRPr/>
            </a:pPr>
            <a:r>
              <a:rPr lang="ru-RU" sz="1600" dirty="0" smtClean="0"/>
              <a:t>Равновесие </a:t>
            </a:r>
            <a:r>
              <a:rPr lang="ru-RU" sz="1600" dirty="0"/>
              <a:t>может быть двух видов: </a:t>
            </a:r>
            <a:r>
              <a:rPr lang="ru-RU" sz="1600" dirty="0" smtClean="0"/>
              <a:t>объединяющее </a:t>
            </a:r>
            <a:r>
              <a:rPr lang="ru-RU" sz="1600" dirty="0"/>
              <a:t>и </a:t>
            </a:r>
            <a:r>
              <a:rPr lang="ru-RU" sz="1600" dirty="0" smtClean="0"/>
              <a:t>разделяющее</a:t>
            </a:r>
          </a:p>
          <a:p>
            <a:pPr>
              <a:defRPr/>
            </a:pPr>
            <a:r>
              <a:rPr lang="ru-RU" sz="1600" dirty="0" smtClean="0"/>
              <a:t>В объединяющем равновесии все </a:t>
            </a:r>
            <a:r>
              <a:rPr lang="ru-RU" sz="1600" dirty="0" smtClean="0"/>
              <a:t>индивиды </a:t>
            </a:r>
            <a:r>
              <a:rPr lang="ru-RU" sz="1600" dirty="0"/>
              <a:t>покупают одинаковый страховой полис, а в случае </a:t>
            </a:r>
            <a:r>
              <a:rPr lang="ru-RU" sz="1600" dirty="0" smtClean="0"/>
              <a:t>разделяющего </a:t>
            </a:r>
            <a:r>
              <a:rPr lang="ru-RU" sz="1600" dirty="0"/>
              <a:t>равновесия </a:t>
            </a:r>
            <a:r>
              <a:rPr lang="ru-RU" sz="1600" dirty="0" smtClean="0"/>
              <a:t>– полисы различны</a:t>
            </a:r>
          </a:p>
          <a:p>
            <a:pPr>
              <a:defRPr/>
            </a:pPr>
            <a:r>
              <a:rPr lang="ru-RU" sz="1600" dirty="0" smtClean="0"/>
              <a:t>Объединяющего равновесия невозможно достичь, т.к. страховой компании выгодно продавать такие полисы, которые бы покупали низкорисковые индивиды и исключать таким образом высокорисковых, тогда как на страховом рынке ситуация противоположная</a:t>
            </a:r>
          </a:p>
          <a:p>
            <a:pPr>
              <a:defRPr/>
            </a:pPr>
            <a:r>
              <a:rPr lang="ru-RU" sz="1600" dirty="0" smtClean="0"/>
              <a:t>Единственным возможным равновесием является разделяющее равновесие, где фигурируют два различных типа полисов</a:t>
            </a:r>
          </a:p>
          <a:p>
            <a:pPr>
              <a:defRPr/>
            </a:pPr>
            <a:r>
              <a:rPr lang="ru-RU" sz="1600" dirty="0" smtClean="0"/>
              <a:t>Один тип покупают высокорисковые индивиды, и он обеспечивает полное покрытие для сравнительно высокого страхового взноса</a:t>
            </a:r>
          </a:p>
          <a:p>
            <a:pPr>
              <a:defRPr/>
            </a:pPr>
            <a:r>
              <a:rPr lang="ru-RU" sz="1600" dirty="0" smtClean="0"/>
              <a:t>Второй тип покупают низкорисковые индивиды, и он гарантирует лишь частичное покрытие взамен на небольшую страховую премию</a:t>
            </a:r>
          </a:p>
          <a:p>
            <a:pPr>
              <a:defRPr/>
            </a:pPr>
            <a:r>
              <a:rPr lang="ru-RU" sz="1600" dirty="0" smtClean="0"/>
              <a:t>Каждый покупатель выбирает между одной сделкой без всякой франшизы и другой – с низкой выплатой и франшизой</a:t>
            </a:r>
            <a:endParaRPr lang="ru-RU" sz="20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15838" y="1255287"/>
            <a:ext cx="849662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7225" indent="-246063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Georgia" pitchFamily="18" charset="0"/>
              <a:buChar char="▫"/>
              <a:defRPr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2338" indent="-219075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13" indent="-200025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 kern="1200">
                <a:solidFill>
                  <a:srgbClr val="A04DA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Неблагоприятный отбор – это ситуация, когда за услугой страхования жизни и здоровья наиболее охотно обращаются люди, имеющие серьезные проблемы со здоровьем и скрывающие эту информацию от страховщика</a:t>
            </a:r>
          </a:p>
        </p:txBody>
      </p:sp>
      <p:sp>
        <p:nvSpPr>
          <p:cNvPr id="2" name="Овал 1"/>
          <p:cNvSpPr/>
          <p:nvPr/>
        </p:nvSpPr>
        <p:spPr>
          <a:xfrm>
            <a:off x="2447987" y="2060848"/>
            <a:ext cx="4392488" cy="639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Основные особенности модели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uiExpand="1" build="p"/>
      <p:bldP spid="4" grpId="0" build="p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1066800"/>
          </a:xfrm>
        </p:spPr>
        <p:txBody>
          <a:bodyPr/>
          <a:lstStyle/>
          <a:p>
            <a:pPr algn="ctr" eaLnBrk="1" hangingPunct="1"/>
            <a:r>
              <a:rPr lang="ru-RU" sz="2800" dirty="0"/>
              <a:t>Критика и модификация модели Ротшильда-</a:t>
            </a:r>
            <a:r>
              <a:rPr lang="ru-RU" sz="2800" dirty="0" err="1"/>
              <a:t>Стиглица</a:t>
            </a:r>
            <a:endParaRPr lang="ru-RU" sz="28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27226" y="2060848"/>
            <a:ext cx="4464050" cy="4608512"/>
          </a:xfrm>
          <a:prstGeom prst="rect">
            <a:avLst/>
          </a:prstGeom>
        </p:spPr>
        <p:txBody>
          <a:bodyPr/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Предположение о нулевой прибыли и нулевых </a:t>
            </a:r>
            <a:r>
              <a:rPr lang="ru-RU" sz="1600" dirty="0" err="1" smtClean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трансакционных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издержках нереалистично</a:t>
            </a:r>
          </a:p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1600" dirty="0" smtClean="0">
                <a:latin typeface="+mn-lt"/>
                <a:cs typeface="+mn-cs"/>
              </a:rPr>
              <a:t>В модификацию включены фиксированные издержки, а также переменные, пропорциональные </a:t>
            </a:r>
            <a:r>
              <a:rPr lang="ru-RU" sz="1600" dirty="0">
                <a:latin typeface="+mn-lt"/>
                <a:cs typeface="+mn-cs"/>
              </a:rPr>
              <a:t>премии и ожидаемой сумме компенсации</a:t>
            </a:r>
          </a:p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1600" dirty="0">
                <a:latin typeface="+mn-lt"/>
                <a:cs typeface="+mn-cs"/>
              </a:rPr>
              <a:t>Пропорциональные затраты приводят к однозначным последствиям страхового поведения потребителей, и частичное покрытие становится оптимальным выбором для них</a:t>
            </a:r>
          </a:p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sz="1600" dirty="0" smtClean="0">
                <a:latin typeface="+mn-lt"/>
                <a:cs typeface="+mn-cs"/>
              </a:rPr>
              <a:t>В </a:t>
            </a:r>
            <a:r>
              <a:rPr lang="ru-RU" sz="1600" dirty="0">
                <a:latin typeface="+mn-lt"/>
                <a:cs typeface="+mn-cs"/>
              </a:rPr>
              <a:t>соответствии с более реалистичными гипотезами, стандартный результат в анализе страхового рынка в ситуации неблагоприятного отбора может быть полностью </a:t>
            </a:r>
            <a:r>
              <a:rPr lang="ru-RU" sz="1600" dirty="0" smtClean="0">
                <a:latin typeface="+mn-lt"/>
                <a:cs typeface="+mn-cs"/>
              </a:rPr>
              <a:t>изменен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03648" y="1477603"/>
            <a:ext cx="2160240" cy="445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/>
              <a:t>Дж. Лу и М. Браун</a:t>
            </a:r>
            <a:endParaRPr lang="ru-RU" sz="16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92080" y="1493151"/>
            <a:ext cx="3024336" cy="4296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/>
              <a:t>М. </a:t>
            </a:r>
            <a:r>
              <a:rPr lang="ru-RU" sz="1600" dirty="0" err="1" smtClean="0"/>
              <a:t>Догерти</a:t>
            </a:r>
            <a:r>
              <a:rPr lang="ru-RU" sz="1600" dirty="0" smtClean="0"/>
              <a:t> и Х. </a:t>
            </a:r>
            <a:r>
              <a:rPr lang="ru-RU" sz="1600" dirty="0" err="1" smtClean="0"/>
              <a:t>Шлезингер</a:t>
            </a:r>
            <a:endParaRPr lang="ru-RU" sz="1600" dirty="0"/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4572223" y="2060848"/>
            <a:ext cx="4464050" cy="4608512"/>
          </a:xfrm>
          <a:prstGeom prst="rect">
            <a:avLst/>
          </a:prstGeom>
        </p:spPr>
        <p:txBody>
          <a:bodyPr/>
          <a:lstStyle/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Люди могут отличаться не только по степени неприятия риска, но также в зависимости от их предпочтений, уровня богатства, серьезности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потерь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и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т.д.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 smtClean="0">
                <a:latin typeface="+mn-lt"/>
                <a:cs typeface="+mn-cs"/>
              </a:rPr>
              <a:t>В модификацию включены ненаблюдаемые </a:t>
            </a:r>
            <a:r>
              <a:rPr lang="ru-RU" dirty="0">
                <a:latin typeface="+mn-lt"/>
                <a:cs typeface="+mn-cs"/>
              </a:rPr>
              <a:t>различия в </a:t>
            </a:r>
            <a:r>
              <a:rPr lang="ru-RU" dirty="0" smtClean="0">
                <a:latin typeface="+mn-lt"/>
                <a:cs typeface="+mn-cs"/>
              </a:rPr>
              <a:t>богатстве, таким образом, когда </a:t>
            </a:r>
            <a:r>
              <a:rPr lang="ru-RU" dirty="0">
                <a:latin typeface="+mn-lt"/>
                <a:cs typeface="+mn-cs"/>
              </a:rPr>
              <a:t>различия в активах существенные, </a:t>
            </a:r>
            <a:r>
              <a:rPr lang="ru-RU" dirty="0" smtClean="0">
                <a:latin typeface="+mn-lt"/>
                <a:cs typeface="+mn-cs"/>
              </a:rPr>
              <a:t>то частичное </a:t>
            </a:r>
            <a:r>
              <a:rPr lang="ru-RU" dirty="0">
                <a:latin typeface="+mn-lt"/>
                <a:cs typeface="+mn-cs"/>
              </a:rPr>
              <a:t>объединяющее равновесие может существовать и при положительной прибыли</a:t>
            </a:r>
          </a:p>
          <a:p>
            <a:pPr marL="365760" indent="-256032" fontAlgn="auto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ru-RU" dirty="0">
                <a:latin typeface="+mn-lt"/>
                <a:cs typeface="+mn-cs"/>
              </a:rPr>
              <a:t>Добавление степени серьезности потерь уменьшит вероятность рыночного </a:t>
            </a:r>
            <a:r>
              <a:rPr lang="ru-RU" dirty="0" smtClean="0">
                <a:latin typeface="+mn-lt"/>
                <a:cs typeface="+mn-cs"/>
              </a:rPr>
              <a:t>равновесия</a:t>
            </a: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9" grpId="0" animBg="1"/>
      <p:bldP spid="14" grpId="0" animBg="1"/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88156" y="260648"/>
            <a:ext cx="8229600" cy="1066800"/>
          </a:xfrm>
        </p:spPr>
        <p:txBody>
          <a:bodyPr/>
          <a:lstStyle/>
          <a:p>
            <a:pPr algn="ctr"/>
            <a:r>
              <a:rPr lang="ru-RU" altLang="ru-RU" sz="2800" dirty="0"/>
              <a:t>Лабораторный эксперимент: ментальный учет и страховые полисы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99592" y="1327448"/>
            <a:ext cx="7632848" cy="517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повысить продажи страховых полисов?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448451995"/>
              </p:ext>
            </p:extLst>
          </p:nvPr>
        </p:nvGraphicFramePr>
        <p:xfrm>
          <a:off x="899592" y="1988840"/>
          <a:ext cx="7344816" cy="3564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/>
          <p:cNvSpPr/>
          <p:nvPr/>
        </p:nvSpPr>
        <p:spPr>
          <a:xfrm>
            <a:off x="488156" y="5553558"/>
            <a:ext cx="8044284" cy="11878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dirty="0"/>
              <a:t>снижающаяся чувствительность к потерям маскирует связанный с этим дискомфорт, а маленький выигрыш выделен </a:t>
            </a:r>
            <a:r>
              <a:rPr lang="ru-RU" altLang="ru-RU" dirty="0" smtClean="0"/>
              <a:t>отдельно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263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" grpId="0" animBg="1"/>
      <p:bldGraphic spid="3" grpId="0">
        <p:bldAsOne/>
      </p:bldGraphic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641655" cy="1223863"/>
          </a:xfrm>
        </p:spPr>
        <p:txBody>
          <a:bodyPr/>
          <a:lstStyle/>
          <a:p>
            <a:pPr algn="ctr"/>
            <a:r>
              <a:rPr lang="ru-RU" altLang="ru-RU" sz="2800" dirty="0"/>
              <a:t>Ментальный учет в страховании: влияние точки отсчета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14" y="6128426"/>
            <a:ext cx="8704263" cy="548680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000" dirty="0" smtClean="0"/>
              <a:t>Источник: </a:t>
            </a:r>
            <a:r>
              <a:rPr lang="en-US" altLang="ru-RU" sz="2000" dirty="0" smtClean="0"/>
              <a:t>E.</a:t>
            </a:r>
            <a:r>
              <a:rPr lang="ru-RU" altLang="ru-RU" sz="2000" dirty="0" smtClean="0"/>
              <a:t> </a:t>
            </a:r>
            <a:r>
              <a:rPr lang="en-US" altLang="ru-RU" sz="2000" dirty="0" smtClean="0"/>
              <a:t>J.</a:t>
            </a:r>
            <a:r>
              <a:rPr lang="ru-RU" altLang="ru-RU" sz="2000" dirty="0" smtClean="0"/>
              <a:t> </a:t>
            </a:r>
            <a:r>
              <a:rPr lang="en-US" altLang="ru-RU" sz="2000" dirty="0" smtClean="0"/>
              <a:t>Johnson et al, </a:t>
            </a:r>
            <a:r>
              <a:rPr lang="ru-RU" altLang="ru-RU" sz="2000" dirty="0" smtClean="0"/>
              <a:t>«</a:t>
            </a:r>
            <a:r>
              <a:rPr lang="en-US" altLang="ru-RU" sz="2000" dirty="0" smtClean="0"/>
              <a:t>Framing, probability, distortions, and insurance decisions</a:t>
            </a:r>
            <a:r>
              <a:rPr lang="ru-RU" altLang="ru-RU" sz="2000" dirty="0" smtClean="0"/>
              <a:t>», 1993</a:t>
            </a:r>
            <a:endParaRPr lang="en-US" altLang="ru-RU" sz="2000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38382981"/>
              </p:ext>
            </p:extLst>
          </p:nvPr>
        </p:nvGraphicFramePr>
        <p:xfrm>
          <a:off x="250825" y="155679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6350719" y="2101304"/>
            <a:ext cx="43204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6350719" y="4025292"/>
            <a:ext cx="43204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5-конечная звезда 3"/>
          <p:cNvSpPr/>
          <p:nvPr/>
        </p:nvSpPr>
        <p:spPr>
          <a:xfrm>
            <a:off x="6782766" y="1101472"/>
            <a:ext cx="2109713" cy="168835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20%</a:t>
            </a:r>
            <a:endParaRPr lang="ru-RU" sz="2400" dirty="0"/>
          </a:p>
        </p:txBody>
      </p:sp>
      <p:sp>
        <p:nvSpPr>
          <p:cNvPr id="8" name="5-конечная звезда 7"/>
          <p:cNvSpPr/>
          <p:nvPr/>
        </p:nvSpPr>
        <p:spPr>
          <a:xfrm>
            <a:off x="6782766" y="3181112"/>
            <a:ext cx="2109713" cy="168835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75%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32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Graphic spid="2" grpId="0">
        <p:bldAsOne/>
      </p:bldGraphic>
      <p:bldP spid="3" grpId="0" animBg="1"/>
      <p:bldP spid="6" grpId="0" animBg="1"/>
      <p:bldP spid="4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5769</TotalTime>
  <Words>877</Words>
  <Application>Microsoft Office PowerPoint</Application>
  <PresentationFormat>Экран (4:3)</PresentationFormat>
  <Paragraphs>108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Georgia</vt:lpstr>
      <vt:lpstr>Trebuchet MS</vt:lpstr>
      <vt:lpstr>Wingdings</vt:lpstr>
      <vt:lpstr>Wingdings 2</vt:lpstr>
      <vt:lpstr>Городская</vt:lpstr>
      <vt:lpstr>Применение поведенческого подхода как решение проблемы объективности исследования асимметрии информации в страховой отрасли </vt:lpstr>
      <vt:lpstr>Современные научные направления развития экономической науки</vt:lpstr>
      <vt:lpstr>Критика традиционного подхода в экономической теории</vt:lpstr>
      <vt:lpstr>Сдвиг парадигмы: поведенческий подход как решение проблемы объективности исследования</vt:lpstr>
      <vt:lpstr>Презентация PowerPoint</vt:lpstr>
      <vt:lpstr>Модель неблагоприятного отбора М. Ротшильда и Дж. Стиглица</vt:lpstr>
      <vt:lpstr>Критика и модификация модели Ротшильда-Стиглица</vt:lpstr>
      <vt:lpstr>Лабораторный эксперимент: ментальный учет и страховые полисы</vt:lpstr>
      <vt:lpstr>Ментальный учет в страховании: влияние точки отсчета</vt:lpstr>
      <vt:lpstr>Поведенческий подход как решение проблемы объективности исследования асимметрии информации</vt:lpstr>
      <vt:lpstr>Спасибо за внимание!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of the paper «Budgeting as a tool for the effective management of the insurance company»</dc:title>
  <dc:creator>Анна</dc:creator>
  <cp:lastModifiedBy>Николай Должиков</cp:lastModifiedBy>
  <cp:revision>240</cp:revision>
  <dcterms:created xsi:type="dcterms:W3CDTF">2012-03-02T15:54:44Z</dcterms:created>
  <dcterms:modified xsi:type="dcterms:W3CDTF">2016-04-14T07:36:02Z</dcterms:modified>
</cp:coreProperties>
</file>