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2.jpeg" ContentType="image/jpeg"/>
  <Override PartName="/ppt/media/image3.jpeg" ContentType="image/jpeg"/>
  <Override PartName="/ppt/media/image4.jpeg" ContentType="image/jpeg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</p:sldIdLst>
  <p:sldSz cx="13004800" cy="9753600"/>
  <p:notesSz cx="6858000" cy="9144000"/>
  <p:defaultTextStyle>
    <a:lvl1pPr algn="ctr" defTabSz="584200">
      <a:defRPr i="1" sz="4000">
        <a:solidFill>
          <a:srgbClr val="073E86"/>
        </a:solidFill>
        <a:effectLst>
          <a:outerShdw sx="100000" sy="100000" kx="0" ky="0" algn="b" rotWithShape="0" blurRad="25400" dist="12700" dir="5400000">
            <a:srgbClr val="FFFFFF"/>
          </a:outerShdw>
        </a:effectLst>
        <a:latin typeface="Hoefler Text"/>
        <a:ea typeface="Hoefler Text"/>
        <a:cs typeface="Hoefler Text"/>
        <a:sym typeface="Hoefler Text"/>
      </a:defRPr>
    </a:lvl1pPr>
    <a:lvl2pPr algn="ctr" defTabSz="584200">
      <a:defRPr i="1" sz="4000">
        <a:solidFill>
          <a:srgbClr val="073E86"/>
        </a:solidFill>
        <a:effectLst>
          <a:outerShdw sx="100000" sy="100000" kx="0" ky="0" algn="b" rotWithShape="0" blurRad="25400" dist="12700" dir="5400000">
            <a:srgbClr val="FFFFFF"/>
          </a:outerShdw>
        </a:effectLst>
        <a:latin typeface="Hoefler Text"/>
        <a:ea typeface="Hoefler Text"/>
        <a:cs typeface="Hoefler Text"/>
        <a:sym typeface="Hoefler Text"/>
      </a:defRPr>
    </a:lvl2pPr>
    <a:lvl3pPr algn="ctr" defTabSz="584200">
      <a:defRPr i="1" sz="4000">
        <a:solidFill>
          <a:srgbClr val="073E86"/>
        </a:solidFill>
        <a:effectLst>
          <a:outerShdw sx="100000" sy="100000" kx="0" ky="0" algn="b" rotWithShape="0" blurRad="25400" dist="12700" dir="5400000">
            <a:srgbClr val="FFFFFF"/>
          </a:outerShdw>
        </a:effectLst>
        <a:latin typeface="Hoefler Text"/>
        <a:ea typeface="Hoefler Text"/>
        <a:cs typeface="Hoefler Text"/>
        <a:sym typeface="Hoefler Text"/>
      </a:defRPr>
    </a:lvl3pPr>
    <a:lvl4pPr algn="ctr" defTabSz="584200">
      <a:defRPr i="1" sz="4000">
        <a:solidFill>
          <a:srgbClr val="073E86"/>
        </a:solidFill>
        <a:effectLst>
          <a:outerShdw sx="100000" sy="100000" kx="0" ky="0" algn="b" rotWithShape="0" blurRad="25400" dist="12700" dir="5400000">
            <a:srgbClr val="FFFFFF"/>
          </a:outerShdw>
        </a:effectLst>
        <a:latin typeface="Hoefler Text"/>
        <a:ea typeface="Hoefler Text"/>
        <a:cs typeface="Hoefler Text"/>
        <a:sym typeface="Hoefler Text"/>
      </a:defRPr>
    </a:lvl4pPr>
    <a:lvl5pPr algn="ctr" defTabSz="584200">
      <a:defRPr i="1" sz="4000">
        <a:solidFill>
          <a:srgbClr val="073E86"/>
        </a:solidFill>
        <a:effectLst>
          <a:outerShdw sx="100000" sy="100000" kx="0" ky="0" algn="b" rotWithShape="0" blurRad="25400" dist="12700" dir="5400000">
            <a:srgbClr val="FFFFFF"/>
          </a:outerShdw>
        </a:effectLst>
        <a:latin typeface="Hoefler Text"/>
        <a:ea typeface="Hoefler Text"/>
        <a:cs typeface="Hoefler Text"/>
        <a:sym typeface="Hoefler Text"/>
      </a:defRPr>
    </a:lvl5pPr>
    <a:lvl6pPr algn="ctr" defTabSz="584200">
      <a:defRPr i="1" sz="4000">
        <a:solidFill>
          <a:srgbClr val="073E86"/>
        </a:solidFill>
        <a:effectLst>
          <a:outerShdw sx="100000" sy="100000" kx="0" ky="0" algn="b" rotWithShape="0" blurRad="25400" dist="12700" dir="5400000">
            <a:srgbClr val="FFFFFF"/>
          </a:outerShdw>
        </a:effectLst>
        <a:latin typeface="Hoefler Text"/>
        <a:ea typeface="Hoefler Text"/>
        <a:cs typeface="Hoefler Text"/>
        <a:sym typeface="Hoefler Text"/>
      </a:defRPr>
    </a:lvl6pPr>
    <a:lvl7pPr algn="ctr" defTabSz="584200">
      <a:defRPr i="1" sz="4000">
        <a:solidFill>
          <a:srgbClr val="073E86"/>
        </a:solidFill>
        <a:effectLst>
          <a:outerShdw sx="100000" sy="100000" kx="0" ky="0" algn="b" rotWithShape="0" blurRad="25400" dist="12700" dir="5400000">
            <a:srgbClr val="FFFFFF"/>
          </a:outerShdw>
        </a:effectLst>
        <a:latin typeface="Hoefler Text"/>
        <a:ea typeface="Hoefler Text"/>
        <a:cs typeface="Hoefler Text"/>
        <a:sym typeface="Hoefler Text"/>
      </a:defRPr>
    </a:lvl7pPr>
    <a:lvl8pPr algn="ctr" defTabSz="584200">
      <a:defRPr i="1" sz="4000">
        <a:solidFill>
          <a:srgbClr val="073E86"/>
        </a:solidFill>
        <a:effectLst>
          <a:outerShdw sx="100000" sy="100000" kx="0" ky="0" algn="b" rotWithShape="0" blurRad="25400" dist="12700" dir="5400000">
            <a:srgbClr val="FFFFFF"/>
          </a:outerShdw>
        </a:effectLst>
        <a:latin typeface="Hoefler Text"/>
        <a:ea typeface="Hoefler Text"/>
        <a:cs typeface="Hoefler Text"/>
        <a:sym typeface="Hoefler Text"/>
      </a:defRPr>
    </a:lvl8pPr>
    <a:lvl9pPr algn="ctr" defTabSz="584200">
      <a:defRPr i="1" sz="4000">
        <a:solidFill>
          <a:srgbClr val="073E86"/>
        </a:solidFill>
        <a:effectLst>
          <a:outerShdw sx="100000" sy="100000" kx="0" ky="0" algn="b" rotWithShape="0" blurRad="25400" dist="12700" dir="5400000">
            <a:srgbClr val="FFFFFF"/>
          </a:outerShdw>
        </a:effectLst>
        <a:latin typeface="Hoefler Text"/>
        <a:ea typeface="Hoefler Text"/>
        <a:cs typeface="Hoefler Text"/>
        <a:sym typeface="Hoefler T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n" i="on">
        <a:font>
          <a:latin typeface="Hoefler Text"/>
          <a:ea typeface="Hoefler Text"/>
          <a:cs typeface="Hoefler Text"/>
        </a:font>
        <a:srgbClr val="073E86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12700" cap="flat">
              <a:solidFill>
                <a:srgbClr val="86837F"/>
              </a:solidFill>
              <a:prstDash val="solid"/>
              <a:bevel/>
            </a:ln>
          </a:top>
          <a:bottom>
            <a:ln w="127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D1E0EB"/>
          </a:solidFill>
        </a:fill>
      </a:tcStyle>
    </a:wholeTbl>
    <a:band2H>
      <a:tcTxStyle b="def" i="def"/>
      <a:tcStyle>
        <a:tcBdr/>
        <a:fill>
          <a:solidFill>
            <a:srgbClr val="EAF0F5"/>
          </a:solidFill>
        </a:fill>
      </a:tcStyle>
    </a:band2H>
    <a:firstCol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12700" cap="flat">
              <a:solidFill>
                <a:srgbClr val="86837F"/>
              </a:solidFill>
              <a:prstDash val="solid"/>
              <a:bevel/>
            </a:ln>
          </a:top>
          <a:bottom>
            <a:ln w="127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61A4C7"/>
          </a:solidFill>
        </a:fill>
      </a:tcStyle>
    </a:firstCol>
    <a:lastRow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38100" cap="flat">
              <a:solidFill>
                <a:srgbClr val="86837F"/>
              </a:solidFill>
              <a:prstDash val="solid"/>
              <a:bevel/>
            </a:ln>
          </a:top>
          <a:bottom>
            <a:ln w="127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61A4C7"/>
          </a:solidFill>
        </a:fill>
      </a:tcStyle>
    </a:lastRow>
    <a:firstRow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12700" cap="flat">
              <a:solidFill>
                <a:srgbClr val="86837F"/>
              </a:solidFill>
              <a:prstDash val="solid"/>
              <a:bevel/>
            </a:ln>
          </a:top>
          <a:bottom>
            <a:ln w="381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61A4C7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Hoefler Text"/>
          <a:ea typeface="Hoefler Text"/>
          <a:cs typeface="Hoefler Text"/>
        </a:font>
        <a:srgbClr val="073E86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12700" cap="flat">
              <a:solidFill>
                <a:srgbClr val="86837F"/>
              </a:solidFill>
              <a:prstDash val="solid"/>
              <a:bevel/>
            </a:ln>
          </a:top>
          <a:bottom>
            <a:ln w="127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F3E8D2"/>
          </a:solidFill>
        </a:fill>
      </a:tcStyle>
    </a:wholeTbl>
    <a:band2H>
      <a:tcTxStyle b="def" i="def"/>
      <a:tcStyle>
        <a:tcBdr/>
        <a:fill>
          <a:solidFill>
            <a:srgbClr val="F9F4EA"/>
          </a:solidFill>
        </a:fill>
      </a:tcStyle>
    </a:band2H>
    <a:firstCol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12700" cap="flat">
              <a:solidFill>
                <a:srgbClr val="86837F"/>
              </a:solidFill>
              <a:prstDash val="solid"/>
              <a:bevel/>
            </a:ln>
          </a:top>
          <a:bottom>
            <a:ln w="127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E0BF64"/>
          </a:solidFill>
        </a:fill>
      </a:tcStyle>
    </a:firstCol>
    <a:lastRow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38100" cap="flat">
              <a:solidFill>
                <a:srgbClr val="86837F"/>
              </a:solidFill>
              <a:prstDash val="solid"/>
              <a:bevel/>
            </a:ln>
          </a:top>
          <a:bottom>
            <a:ln w="127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E0BF64"/>
          </a:solidFill>
        </a:fill>
      </a:tcStyle>
    </a:lastRow>
    <a:firstRow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12700" cap="flat">
              <a:solidFill>
                <a:srgbClr val="86837F"/>
              </a:solidFill>
              <a:prstDash val="solid"/>
              <a:bevel/>
            </a:ln>
          </a:top>
          <a:bottom>
            <a:ln w="381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E0BF64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Hoefler Text"/>
          <a:ea typeface="Hoefler Text"/>
          <a:cs typeface="Hoefler Text"/>
        </a:font>
        <a:srgbClr val="073E86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12700" cap="flat">
              <a:solidFill>
                <a:srgbClr val="86837F"/>
              </a:solidFill>
              <a:prstDash val="solid"/>
              <a:bevel/>
            </a:ln>
          </a:top>
          <a:bottom>
            <a:ln w="127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D9D3DE"/>
          </a:solidFill>
        </a:fill>
      </a:tcStyle>
    </a:wholeTbl>
    <a:band2H>
      <a:tcTxStyle b="def" i="def"/>
      <a:tcStyle>
        <a:tcBdr/>
        <a:fill>
          <a:solidFill>
            <a:srgbClr val="EDEAEF"/>
          </a:solidFill>
        </a:fill>
      </a:tcStyle>
    </a:band2H>
    <a:firstCol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12700" cap="flat">
              <a:solidFill>
                <a:srgbClr val="86837F"/>
              </a:solidFill>
              <a:prstDash val="solid"/>
              <a:bevel/>
            </a:ln>
          </a:top>
          <a:bottom>
            <a:ln w="127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896D9B"/>
          </a:solidFill>
        </a:fill>
      </a:tcStyle>
    </a:firstCol>
    <a:lastRow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38100" cap="flat">
              <a:solidFill>
                <a:srgbClr val="86837F"/>
              </a:solidFill>
              <a:prstDash val="solid"/>
              <a:bevel/>
            </a:ln>
          </a:top>
          <a:bottom>
            <a:ln w="127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896D9B"/>
          </a:solidFill>
        </a:fill>
      </a:tcStyle>
    </a:lastRow>
    <a:firstRow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12700" cap="flat">
              <a:solidFill>
                <a:srgbClr val="86837F"/>
              </a:solidFill>
              <a:prstDash val="solid"/>
              <a:bevel/>
            </a:ln>
          </a:top>
          <a:bottom>
            <a:ln w="381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896D9B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Hoefler Text"/>
          <a:ea typeface="Hoefler Text"/>
          <a:cs typeface="Hoefler Text"/>
        </a:font>
        <a:srgbClr val="073E8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8ED"/>
          </a:solidFill>
        </a:fill>
      </a:tcStyle>
    </a:wholeTbl>
    <a:band2H>
      <a:tcTxStyle b="def" i="def"/>
      <a:tcStyle>
        <a:tcBdr/>
        <a:fill>
          <a:solidFill>
            <a:srgbClr val="86837F"/>
          </a:solidFill>
        </a:fill>
      </a:tcStyle>
    </a:band2H>
    <a:firstCol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1A4C7"/>
          </a:solidFill>
        </a:fill>
      </a:tcStyle>
    </a:firstCol>
    <a:lastRow>
      <a:tcTxStyle b="on" i="on">
        <a:font>
          <a:latin typeface="Hoefler Text"/>
          <a:ea typeface="Hoefler Text"/>
          <a:cs typeface="Hoefler Text"/>
        </a:font>
        <a:srgbClr val="073E8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73E86"/>
              </a:solidFill>
              <a:prstDash val="solid"/>
              <a:bevel/>
            </a:ln>
          </a:top>
          <a:bottom>
            <a:ln w="25400" cap="flat">
              <a:solidFill>
                <a:srgbClr val="073E86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6837F"/>
          </a:solidFill>
        </a:fill>
      </a:tcStyle>
    </a:lastRow>
    <a:firstRow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73E86"/>
              </a:solidFill>
              <a:prstDash val="solid"/>
              <a:bevel/>
            </a:ln>
          </a:top>
          <a:bottom>
            <a:ln w="25400" cap="flat">
              <a:solidFill>
                <a:srgbClr val="073E86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1A4C7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Hoefler Text"/>
          <a:ea typeface="Hoefler Text"/>
          <a:cs typeface="Hoefler Text"/>
        </a:font>
        <a:srgbClr val="073E86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12700" cap="flat">
              <a:solidFill>
                <a:srgbClr val="86837F"/>
              </a:solidFill>
              <a:prstDash val="solid"/>
              <a:bevel/>
            </a:ln>
          </a:top>
          <a:bottom>
            <a:ln w="127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CACDD8"/>
          </a:solidFill>
        </a:fill>
      </a:tcStyle>
    </a:wholeTbl>
    <a:band2H>
      <a:tcTxStyle b="def" i="def"/>
      <a:tcStyle>
        <a:tcBdr/>
        <a:fill>
          <a:solidFill>
            <a:srgbClr val="E6E8ED"/>
          </a:solidFill>
        </a:fill>
      </a:tcStyle>
    </a:band2H>
    <a:firstCol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12700" cap="flat">
              <a:solidFill>
                <a:srgbClr val="86837F"/>
              </a:solidFill>
              <a:prstDash val="solid"/>
              <a:bevel/>
            </a:ln>
          </a:top>
          <a:bottom>
            <a:ln w="127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073E86"/>
          </a:solidFill>
        </a:fill>
      </a:tcStyle>
    </a:firstCol>
    <a:lastRow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38100" cap="flat">
              <a:solidFill>
                <a:srgbClr val="86837F"/>
              </a:solidFill>
              <a:prstDash val="solid"/>
              <a:bevel/>
            </a:ln>
          </a:top>
          <a:bottom>
            <a:ln w="127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073E86"/>
          </a:solidFill>
        </a:fill>
      </a:tcStyle>
    </a:lastRow>
    <a:firstRow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12700" cap="flat">
              <a:solidFill>
                <a:srgbClr val="86837F"/>
              </a:solidFill>
              <a:prstDash val="solid"/>
              <a:bevel/>
            </a:ln>
          </a:top>
          <a:bottom>
            <a:ln w="381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073E86"/>
          </a:solidFill>
        </a:fill>
      </a:tcStyle>
    </a:firstRow>
  </a:tblStyle>
  <a:tblStyle styleId="{2708684C-4D16-4618-839F-0558EEFCDFE6}" styleName="">
    <a:tblBg/>
    <a:wholeTbl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12700" cap="flat">
              <a:solidFill>
                <a:srgbClr val="86837F"/>
              </a:solidFill>
              <a:prstDash val="solid"/>
              <a:bevel/>
            </a:ln>
          </a:top>
          <a:bottom>
            <a:ln w="127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86837F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12700" cap="flat">
              <a:solidFill>
                <a:srgbClr val="86837F"/>
              </a:solidFill>
              <a:prstDash val="solid"/>
              <a:bevel/>
            </a:ln>
          </a:top>
          <a:bottom>
            <a:ln w="127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solidFill>
            <a:srgbClr val="86837F">
              <a:alpha val="20000"/>
            </a:srgbClr>
          </a:solidFill>
        </a:fill>
      </a:tcStyle>
    </a:firstCol>
    <a:lastRow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50800" cap="flat">
              <a:solidFill>
                <a:srgbClr val="86837F"/>
              </a:solidFill>
              <a:prstDash val="solid"/>
              <a:bevel/>
            </a:ln>
          </a:top>
          <a:bottom>
            <a:ln w="127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bevel/>
            </a:ln>
          </a:left>
          <a:right>
            <a:ln w="12700" cap="flat">
              <a:solidFill>
                <a:srgbClr val="86837F"/>
              </a:solidFill>
              <a:prstDash val="solid"/>
              <a:bevel/>
            </a:ln>
          </a:right>
          <a:top>
            <a:ln w="12700" cap="flat">
              <a:solidFill>
                <a:srgbClr val="86837F"/>
              </a:solidFill>
              <a:prstDash val="solid"/>
              <a:bevel/>
            </a:ln>
          </a:top>
          <a:bottom>
            <a:ln w="25400" cap="flat">
              <a:solidFill>
                <a:srgbClr val="86837F"/>
              </a:solidFill>
              <a:prstDash val="solid"/>
              <a:bevel/>
            </a:ln>
          </a:bottom>
          <a:insideH>
            <a:ln w="12700" cap="flat">
              <a:solidFill>
                <a:srgbClr val="86837F"/>
              </a:solidFill>
              <a:prstDash val="solid"/>
              <a:bevel/>
            </a:ln>
          </a:insideH>
          <a:insideV>
            <a:ln w="12700" cap="flat">
              <a:solidFill>
                <a:srgbClr val="86837F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1" name="Shape 3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2.png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1.png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 и подзаголовок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ingBat_HD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98040" y="5264150"/>
            <a:ext cx="740872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hape 6"/>
          <p:cNvSpPr/>
          <p:nvPr>
            <p:ph type="title"/>
          </p:nvPr>
        </p:nvSpPr>
        <p:spPr>
          <a:xfrm>
            <a:off x="1841500" y="0"/>
            <a:ext cx="9321800" cy="5092700"/>
          </a:xfrm>
          <a:prstGeom prst="rect">
            <a:avLst/>
          </a:prstGeom>
        </p:spPr>
        <p:txBody>
          <a:bodyPr anchor="b"/>
          <a:lstStyle>
            <a:lvl1pPr>
              <a:defRPr sz="7600">
                <a:solidFill>
                  <a:srgbClr val="F4D799"/>
                </a:solidFill>
                <a:effectLst>
                  <a:outerShdw sx="100000" sy="100000" kx="0" ky="0" algn="b" rotWithShape="0" blurRad="25400" dist="25400" dir="1620000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7600">
                <a:solidFill>
                  <a:srgbClr val="F4D799"/>
                </a:solidFill>
                <a:effectLst>
                  <a:outerShdw sx="100000" sy="100000" kx="0" ky="0" algn="b" rotWithShape="0" blurRad="25400" dist="25400" dir="16200000">
                    <a:srgbClr val="000000">
                      <a:alpha val="34000"/>
                    </a:srgbClr>
                  </a:outerShdw>
                </a:effectLst>
              </a:rPr>
              <a:t>Текст заголовка</a:t>
            </a:r>
          </a:p>
        </p:txBody>
      </p:sp>
      <p:sp>
        <p:nvSpPr>
          <p:cNvPr id="7" name="Shape 7"/>
          <p:cNvSpPr/>
          <p:nvPr>
            <p:ph type="body" idx="1"/>
          </p:nvPr>
        </p:nvSpPr>
        <p:spPr>
          <a:xfrm>
            <a:off x="1841500" y="5905500"/>
            <a:ext cx="9321800" cy="3848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defRPr>
            </a:lvl5pPr>
          </a:lstStyle>
          <a:p>
            <a:pPr lvl="0">
              <a:defRPr i="0" sz="1800">
                <a:solidFill>
                  <a:srgbClr val="000000"/>
                </a:solidFill>
                <a:effectLst/>
              </a:defRPr>
            </a:pPr>
            <a:r>
              <a:rPr i="1"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rPr>
              <a:t>Уровень текста 1</a:t>
            </a:r>
            <a:endParaRPr i="1" sz="3400">
              <a:solidFill>
                <a:srgbClr val="C8AF7B"/>
              </a:solidFill>
              <a:effectLst>
                <a:outerShdw sx="100000" sy="100000" kx="0" ky="0" algn="b" rotWithShape="0" blurRad="25400" dist="12700" dir="16200000">
                  <a:srgbClr val="000000">
                    <a:alpha val="48000"/>
                  </a:srgbClr>
                </a:outerShdw>
              </a:effectLst>
            </a:endParaRPr>
          </a:p>
          <a:p>
            <a:pPr lvl="1">
              <a:defRPr i="0" sz="1800">
                <a:solidFill>
                  <a:srgbClr val="000000"/>
                </a:solidFill>
                <a:effectLst/>
              </a:defRPr>
            </a:pPr>
            <a:r>
              <a:rPr i="1"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rPr>
              <a:t>Уровень текста 2</a:t>
            </a:r>
            <a:endParaRPr i="1" sz="3400">
              <a:solidFill>
                <a:srgbClr val="C8AF7B"/>
              </a:solidFill>
              <a:effectLst>
                <a:outerShdw sx="100000" sy="100000" kx="0" ky="0" algn="b" rotWithShape="0" blurRad="25400" dist="12700" dir="16200000">
                  <a:srgbClr val="000000">
                    <a:alpha val="48000"/>
                  </a:srgbClr>
                </a:outerShdw>
              </a:effectLst>
            </a:endParaRPr>
          </a:p>
          <a:p>
            <a:pPr lvl="2">
              <a:defRPr i="0" sz="1800">
                <a:solidFill>
                  <a:srgbClr val="000000"/>
                </a:solidFill>
                <a:effectLst/>
              </a:defRPr>
            </a:pPr>
            <a:r>
              <a:rPr i="1"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rPr>
              <a:t>Уровень текста 3</a:t>
            </a:r>
            <a:endParaRPr i="1" sz="3400">
              <a:solidFill>
                <a:srgbClr val="C8AF7B"/>
              </a:solidFill>
              <a:effectLst>
                <a:outerShdw sx="100000" sy="100000" kx="0" ky="0" algn="b" rotWithShape="0" blurRad="25400" dist="12700" dir="16200000">
                  <a:srgbClr val="000000">
                    <a:alpha val="48000"/>
                  </a:srgbClr>
                </a:outerShdw>
              </a:effectLst>
            </a:endParaRPr>
          </a:p>
          <a:p>
            <a:pPr lvl="3">
              <a:defRPr i="0" sz="1800">
                <a:solidFill>
                  <a:srgbClr val="000000"/>
                </a:solidFill>
                <a:effectLst/>
              </a:defRPr>
            </a:pPr>
            <a:r>
              <a:rPr i="1"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rPr>
              <a:t>Уровень текста 4</a:t>
            </a:r>
            <a:endParaRPr i="1" sz="3400">
              <a:solidFill>
                <a:srgbClr val="C8AF7B"/>
              </a:solidFill>
              <a:effectLst>
                <a:outerShdw sx="100000" sy="100000" kx="0" ky="0" algn="b" rotWithShape="0" blurRad="25400" dist="12700" dir="16200000">
                  <a:srgbClr val="000000">
                    <a:alpha val="48000"/>
                  </a:srgbClr>
                </a:outerShdw>
              </a:effectLst>
            </a:endParaRPr>
          </a:p>
          <a:p>
            <a:pPr lvl="4">
              <a:defRPr i="0" sz="1800">
                <a:solidFill>
                  <a:srgbClr val="000000"/>
                </a:solidFill>
                <a:effectLst/>
              </a:defRPr>
            </a:pPr>
            <a:r>
              <a:rPr i="1"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rPr>
              <a:t>Уровень текста 5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Кавычки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стой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горизонтально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>
            <p:ph type="title"/>
          </p:nvPr>
        </p:nvSpPr>
        <p:spPr>
          <a:xfrm>
            <a:off x="1841500" y="6985000"/>
            <a:ext cx="9321800" cy="1231900"/>
          </a:xfrm>
          <a:prstGeom prst="rect">
            <a:avLst/>
          </a:prstGeom>
        </p:spPr>
        <p:txBody>
          <a:bodyPr/>
          <a:lstStyle>
            <a:lvl1pPr>
              <a:defRPr sz="7600">
                <a:solidFill>
                  <a:srgbClr val="F4D799"/>
                </a:solidFill>
                <a:effectLst>
                  <a:outerShdw sx="100000" sy="100000" kx="0" ky="0" algn="b" rotWithShape="0" blurRad="25400" dist="25400" dir="1620000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7600">
                <a:solidFill>
                  <a:srgbClr val="F4D799"/>
                </a:solidFill>
                <a:effectLst>
                  <a:outerShdw sx="100000" sy="100000" kx="0" ky="0" algn="b" rotWithShape="0" blurRad="25400" dist="25400" dir="16200000">
                    <a:srgbClr val="000000">
                      <a:alpha val="34000"/>
                    </a:srgbClr>
                  </a:outerShdw>
                </a:effectLst>
              </a:rPr>
              <a:t>Текст заголовка</a:t>
            </a:r>
          </a:p>
        </p:txBody>
      </p:sp>
      <p:sp>
        <p:nvSpPr>
          <p:cNvPr id="10" name="Shape 10"/>
          <p:cNvSpPr/>
          <p:nvPr>
            <p:ph type="body" idx="1"/>
          </p:nvPr>
        </p:nvSpPr>
        <p:spPr>
          <a:xfrm>
            <a:off x="1841500" y="8204200"/>
            <a:ext cx="9321800" cy="64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defRPr>
            </a:lvl5pPr>
          </a:lstStyle>
          <a:p>
            <a:pPr lvl="0">
              <a:defRPr i="0" sz="1800">
                <a:solidFill>
                  <a:srgbClr val="000000"/>
                </a:solidFill>
                <a:effectLst/>
              </a:defRPr>
            </a:pPr>
            <a:r>
              <a:rPr i="1"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rPr>
              <a:t>Уровень текста 1</a:t>
            </a:r>
            <a:endParaRPr i="1" sz="3400">
              <a:solidFill>
                <a:srgbClr val="C8AF7B"/>
              </a:solidFill>
              <a:effectLst>
                <a:outerShdw sx="100000" sy="100000" kx="0" ky="0" algn="b" rotWithShape="0" blurRad="25400" dist="12700" dir="16200000">
                  <a:srgbClr val="000000">
                    <a:alpha val="48000"/>
                  </a:srgbClr>
                </a:outerShdw>
              </a:effectLst>
            </a:endParaRPr>
          </a:p>
          <a:p>
            <a:pPr lvl="1">
              <a:defRPr i="0" sz="1800">
                <a:solidFill>
                  <a:srgbClr val="000000"/>
                </a:solidFill>
                <a:effectLst/>
              </a:defRPr>
            </a:pPr>
            <a:r>
              <a:rPr i="1"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rPr>
              <a:t>Уровень текста 2</a:t>
            </a:r>
            <a:endParaRPr i="1" sz="3400">
              <a:solidFill>
                <a:srgbClr val="C8AF7B"/>
              </a:solidFill>
              <a:effectLst>
                <a:outerShdw sx="100000" sy="100000" kx="0" ky="0" algn="b" rotWithShape="0" blurRad="25400" dist="12700" dir="16200000">
                  <a:srgbClr val="000000">
                    <a:alpha val="48000"/>
                  </a:srgbClr>
                </a:outerShdw>
              </a:effectLst>
            </a:endParaRPr>
          </a:p>
          <a:p>
            <a:pPr lvl="2">
              <a:defRPr i="0" sz="1800">
                <a:solidFill>
                  <a:srgbClr val="000000"/>
                </a:solidFill>
                <a:effectLst/>
              </a:defRPr>
            </a:pPr>
            <a:r>
              <a:rPr i="1"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rPr>
              <a:t>Уровень текста 3</a:t>
            </a:r>
            <a:endParaRPr i="1" sz="3400">
              <a:solidFill>
                <a:srgbClr val="C8AF7B"/>
              </a:solidFill>
              <a:effectLst>
                <a:outerShdw sx="100000" sy="100000" kx="0" ky="0" algn="b" rotWithShape="0" blurRad="25400" dist="12700" dir="16200000">
                  <a:srgbClr val="000000">
                    <a:alpha val="48000"/>
                  </a:srgbClr>
                </a:outerShdw>
              </a:effectLst>
            </a:endParaRPr>
          </a:p>
          <a:p>
            <a:pPr lvl="3">
              <a:defRPr i="0" sz="1800">
                <a:solidFill>
                  <a:srgbClr val="000000"/>
                </a:solidFill>
                <a:effectLst/>
              </a:defRPr>
            </a:pPr>
            <a:r>
              <a:rPr i="1"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rPr>
              <a:t>Уровень текста 4</a:t>
            </a:r>
            <a:endParaRPr i="1" sz="3400">
              <a:solidFill>
                <a:srgbClr val="C8AF7B"/>
              </a:solidFill>
              <a:effectLst>
                <a:outerShdw sx="100000" sy="100000" kx="0" ky="0" algn="b" rotWithShape="0" blurRad="25400" dist="12700" dir="16200000">
                  <a:srgbClr val="000000">
                    <a:alpha val="48000"/>
                  </a:srgbClr>
                </a:outerShdw>
              </a:effectLst>
            </a:endParaRPr>
          </a:p>
          <a:p>
            <a:pPr lvl="4">
              <a:defRPr i="0" sz="1800">
                <a:solidFill>
                  <a:srgbClr val="000000"/>
                </a:solidFill>
                <a:effectLst/>
              </a:defRPr>
            </a:pPr>
            <a:r>
              <a:rPr i="1"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rPr>
              <a:t>Уровень текста 5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 — по центру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>
            <p:ph type="title"/>
          </p:nvPr>
        </p:nvSpPr>
        <p:spPr>
          <a:xfrm>
            <a:off x="1270000" y="3771900"/>
            <a:ext cx="10464800" cy="22098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sx="100000" sy="100000" kx="0" ky="0" algn="b" rotWithShape="0" blurRad="12700" dist="12700" dir="16200000">
                    <a:srgbClr val="000000">
                      <a:alpha val="50000"/>
                    </a:srgbClr>
                  </a:outerShdw>
                </a:effectLst>
              </a:rPr>
              <a:t>Текст заголовка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вертикально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>
            <p:ph type="title"/>
          </p:nvPr>
        </p:nvSpPr>
        <p:spPr>
          <a:xfrm>
            <a:off x="774700" y="279400"/>
            <a:ext cx="6045200" cy="48768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sx="100000" sy="100000" kx="0" ky="0" algn="b" rotWithShape="0" blurRad="12700" dist="12700" dir="16200000">
                    <a:srgbClr val="000000">
                      <a:alpha val="50000"/>
                    </a:srgbClr>
                  </a:outerShdw>
                </a:effectLst>
              </a:rPr>
              <a:t>Текст заголовка</a:t>
            </a:r>
          </a:p>
        </p:txBody>
      </p:sp>
      <p:sp>
        <p:nvSpPr>
          <p:cNvPr id="15" name="Shape 15"/>
          <p:cNvSpPr/>
          <p:nvPr>
            <p:ph type="body" idx="1"/>
          </p:nvPr>
        </p:nvSpPr>
        <p:spPr>
          <a:xfrm>
            <a:off x="774700" y="5168900"/>
            <a:ext cx="6045200" cy="4584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0" algn="ctr">
              <a:spcBef>
                <a:spcPts val="0"/>
              </a:spcBef>
              <a:buSzTx/>
              <a:buNone/>
            </a:lvl2pPr>
            <a:lvl3pPr marL="0" indent="0" algn="ctr">
              <a:spcBef>
                <a:spcPts val="0"/>
              </a:spcBef>
              <a:buSzTx/>
              <a:buNone/>
            </a:lvl3pPr>
            <a:lvl4pPr marL="0" indent="0" algn="ctr">
              <a:spcBef>
                <a:spcPts val="0"/>
              </a:spcBef>
              <a:buSzTx/>
              <a:buNone/>
            </a:lvl4pPr>
            <a:lvl5pPr marL="0" indent="0" algn="ctr">
              <a:spcBef>
                <a:spcPts val="0"/>
              </a:spcBef>
              <a:buSzTx/>
              <a:buNone/>
            </a:lvl5pPr>
          </a:lstStyle>
          <a:p>
            <a:pPr lvl="0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1</a:t>
            </a:r>
            <a:endParaRPr i="1" sz="36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1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2</a:t>
            </a:r>
            <a:endParaRPr i="1" sz="36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2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3</a:t>
            </a:r>
            <a:endParaRPr i="1" sz="36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3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4</a:t>
            </a:r>
            <a:endParaRPr i="1" sz="36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4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5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 — в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>
            <p:ph type="title"/>
          </p:nvPr>
        </p:nvSpPr>
        <p:spPr>
          <a:xfrm>
            <a:off x="1270000" y="177692"/>
            <a:ext cx="10464800" cy="2794216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sx="100000" sy="100000" kx="0" ky="0" algn="b" rotWithShape="0" blurRad="12700" dist="12700" dir="16200000">
                    <a:srgbClr val="000000">
                      <a:alpha val="50000"/>
                    </a:srgbClr>
                  </a:outerShdw>
                </a:effectLst>
              </a:rPr>
              <a:t>Текст заголовка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sx="100000" sy="100000" kx="0" ky="0" algn="b" rotWithShape="0" blurRad="12700" dist="12700" dir="16200000">
                    <a:srgbClr val="000000">
                      <a:alpha val="50000"/>
                    </a:srgbClr>
                  </a:outerShdw>
                </a:effectLst>
              </a:rPr>
              <a:t>Текст заголовка</a:t>
            </a:r>
          </a:p>
        </p:txBody>
      </p:sp>
      <p:sp>
        <p:nvSpPr>
          <p:cNvPr id="20" name="Shape 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1</a:t>
            </a:r>
            <a:endParaRPr i="1" sz="36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1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2</a:t>
            </a:r>
            <a:endParaRPr i="1" sz="36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2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3</a:t>
            </a:r>
            <a:endParaRPr i="1" sz="36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3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4</a:t>
            </a:r>
            <a:endParaRPr i="1" sz="36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4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5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sx="100000" sy="100000" kx="0" ky="0" algn="b" rotWithShape="0" blurRad="12700" dist="12700" dir="16200000">
                    <a:srgbClr val="000000">
                      <a:alpha val="50000"/>
                    </a:srgbClr>
                  </a:outerShdw>
                </a:effectLst>
              </a:rPr>
              <a:t>Текст заголовка</a:t>
            </a:r>
          </a:p>
        </p:txBody>
      </p:sp>
      <p:sp>
        <p:nvSpPr>
          <p:cNvPr id="23" name="Shape 23"/>
          <p:cNvSpPr/>
          <p:nvPr>
            <p:ph type="body" idx="1"/>
          </p:nvPr>
        </p:nvSpPr>
        <p:spPr>
          <a:xfrm>
            <a:off x="1270000" y="2643030"/>
            <a:ext cx="5257800" cy="639794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1</a:t>
            </a:r>
            <a:endParaRPr i="1" sz="36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1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2</a:t>
            </a:r>
            <a:endParaRPr i="1" sz="36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2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3</a:t>
            </a:r>
            <a:endParaRPr i="1" sz="36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3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4</a:t>
            </a:r>
            <a:endParaRPr i="1" sz="36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4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5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нкты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/>
          <p:nvPr>
            <p:ph type="body" idx="1"/>
          </p:nvPr>
        </p:nvSpPr>
        <p:spPr>
          <a:xfrm>
            <a:off x="1270000" y="825500"/>
            <a:ext cx="10464800" cy="8102600"/>
          </a:xfrm>
          <a:prstGeom prst="rect">
            <a:avLst/>
          </a:prstGeom>
        </p:spPr>
        <p:txBody>
          <a:bodyPr/>
          <a:lstStyle>
            <a:lvl1pPr marL="482600" indent="-482600">
              <a:spcBef>
                <a:spcPts val="3200"/>
              </a:spcBef>
              <a:buBlip>
                <a:blip r:embed="rId3"/>
              </a:buBlip>
              <a:defRPr sz="4200"/>
            </a:lvl1pPr>
            <a:lvl2pPr marL="965200" indent="-482600">
              <a:spcBef>
                <a:spcPts val="3200"/>
              </a:spcBef>
              <a:buBlip>
                <a:blip r:embed="rId3"/>
              </a:buBlip>
              <a:defRPr sz="4200"/>
            </a:lvl2pPr>
            <a:lvl3pPr marL="1447800" indent="-482600">
              <a:spcBef>
                <a:spcPts val="3200"/>
              </a:spcBef>
              <a:buBlip>
                <a:blip r:embed="rId3"/>
              </a:buBlip>
              <a:defRPr sz="4200"/>
            </a:lvl3pPr>
            <a:lvl4pPr marL="1930400" indent="-482600">
              <a:spcBef>
                <a:spcPts val="3200"/>
              </a:spcBef>
              <a:buBlip>
                <a:blip r:embed="rId3"/>
              </a:buBlip>
              <a:defRPr sz="4200"/>
            </a:lvl4pPr>
            <a:lvl5pPr marL="2413000" indent="-482600">
              <a:spcBef>
                <a:spcPts val="3200"/>
              </a:spcBef>
              <a:buBlip>
                <a:blip r:embed="rId3"/>
              </a:buBlip>
              <a:defRPr sz="4200"/>
            </a:lvl5pPr>
          </a:lstStyle>
          <a:p>
            <a:pPr lvl="0">
              <a:defRPr i="0" sz="1800">
                <a:solidFill>
                  <a:srgbClr val="000000"/>
                </a:solidFill>
                <a:effectLst/>
              </a:defRPr>
            </a:pPr>
            <a:r>
              <a:rPr i="1" sz="42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1</a:t>
            </a:r>
            <a:endParaRPr i="1" sz="42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1">
              <a:defRPr i="0" sz="1800">
                <a:solidFill>
                  <a:srgbClr val="000000"/>
                </a:solidFill>
                <a:effectLst/>
              </a:defRPr>
            </a:pPr>
            <a:r>
              <a:rPr i="1" sz="42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2</a:t>
            </a:r>
            <a:endParaRPr i="1" sz="42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2">
              <a:defRPr i="0" sz="1800">
                <a:solidFill>
                  <a:srgbClr val="000000"/>
                </a:solidFill>
                <a:effectLst/>
              </a:defRPr>
            </a:pPr>
            <a:r>
              <a:rPr i="1" sz="42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3</a:t>
            </a:r>
            <a:endParaRPr i="1" sz="42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3">
              <a:defRPr i="0" sz="1800">
                <a:solidFill>
                  <a:srgbClr val="000000"/>
                </a:solidFill>
                <a:effectLst/>
              </a:defRPr>
            </a:pPr>
            <a:r>
              <a:rPr i="1" sz="42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4</a:t>
            </a:r>
            <a:endParaRPr i="1" sz="42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4">
              <a:defRPr i="0" sz="1800">
                <a:solidFill>
                  <a:srgbClr val="000000"/>
                </a:solidFill>
                <a:effectLst/>
              </a:defRPr>
            </a:pPr>
            <a:r>
              <a:rPr i="1" sz="42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5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3 шт.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1270000" y="506568"/>
            <a:ext cx="10464800" cy="21364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sx="100000" sy="100000" kx="0" ky="0" algn="b" rotWithShape="0" blurRad="12700" dist="12700" dir="16200000">
                    <a:srgbClr val="000000">
                      <a:alpha val="50000"/>
                    </a:srgbClr>
                  </a:outerShdw>
                </a:effectLst>
              </a:rPr>
              <a:t>Текст заголовка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1270000" y="2643030"/>
            <a:ext cx="10464800" cy="6397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 lvl="0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1</a:t>
            </a:r>
            <a:endParaRPr i="1" sz="36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1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2</a:t>
            </a:r>
            <a:endParaRPr i="1" sz="36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2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3</a:t>
            </a:r>
            <a:endParaRPr i="1" sz="36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3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4</a:t>
            </a:r>
            <a:endParaRPr i="1" sz="3600">
              <a:solidFill>
                <a:srgbClr val="86837F">
                  <a:alpha val="80000"/>
                </a:srgbClr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4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Уровень текста 5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  <p:transition spd="med" advClick="1"/>
  <p:txStyles>
    <p:titleStyle>
      <a:lvl1pPr algn="ctr" defTabSz="584200">
        <a:defRPr sz="6800">
          <a:solidFill>
            <a:srgbClr val="BCB08F"/>
          </a:solidFill>
          <a:effectLst>
            <a:outerShdw sx="100000" sy="100000" kx="0" ky="0" algn="b" rotWithShape="0" blurRad="12700" dist="12700" dir="16200000">
              <a:srgbClr val="000000">
                <a:alpha val="50000"/>
              </a:srgbClr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algn="ctr" defTabSz="584200">
        <a:defRPr sz="6800">
          <a:solidFill>
            <a:srgbClr val="BCB08F"/>
          </a:solidFill>
          <a:effectLst>
            <a:outerShdw sx="100000" sy="100000" kx="0" ky="0" algn="b" rotWithShape="0" blurRad="12700" dist="12700" dir="16200000">
              <a:srgbClr val="000000">
                <a:alpha val="50000"/>
              </a:srgbClr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algn="ctr" defTabSz="584200">
        <a:defRPr sz="6800">
          <a:solidFill>
            <a:srgbClr val="BCB08F"/>
          </a:solidFill>
          <a:effectLst>
            <a:outerShdw sx="100000" sy="100000" kx="0" ky="0" algn="b" rotWithShape="0" blurRad="12700" dist="12700" dir="16200000">
              <a:srgbClr val="000000">
                <a:alpha val="50000"/>
              </a:srgbClr>
            </a:outerShdw>
          </a:effectLst>
          <a:latin typeface="Hoefler Text"/>
          <a:ea typeface="Hoefler Text"/>
          <a:cs typeface="Hoefler Text"/>
          <a:sym typeface="Hoefler Text"/>
        </a:defRPr>
      </a:lvl3pPr>
      <a:lvl4pPr algn="ctr" defTabSz="584200">
        <a:defRPr sz="6800">
          <a:solidFill>
            <a:srgbClr val="BCB08F"/>
          </a:solidFill>
          <a:effectLst>
            <a:outerShdw sx="100000" sy="100000" kx="0" ky="0" algn="b" rotWithShape="0" blurRad="12700" dist="12700" dir="16200000">
              <a:srgbClr val="000000">
                <a:alpha val="50000"/>
              </a:srgbClr>
            </a:outerShdw>
          </a:effectLst>
          <a:latin typeface="Hoefler Text"/>
          <a:ea typeface="Hoefler Text"/>
          <a:cs typeface="Hoefler Text"/>
          <a:sym typeface="Hoefler Text"/>
        </a:defRPr>
      </a:lvl4pPr>
      <a:lvl5pPr algn="ctr" defTabSz="584200">
        <a:defRPr sz="6800">
          <a:solidFill>
            <a:srgbClr val="BCB08F"/>
          </a:solidFill>
          <a:effectLst>
            <a:outerShdw sx="100000" sy="100000" kx="0" ky="0" algn="b" rotWithShape="0" blurRad="12700" dist="12700" dir="16200000">
              <a:srgbClr val="000000">
                <a:alpha val="50000"/>
              </a:srgbClr>
            </a:outerShdw>
          </a:effectLst>
          <a:latin typeface="Hoefler Text"/>
          <a:ea typeface="Hoefler Text"/>
          <a:cs typeface="Hoefler Text"/>
          <a:sym typeface="Hoefler Text"/>
        </a:defRPr>
      </a:lvl5pPr>
      <a:lvl6pPr algn="ctr" defTabSz="584200">
        <a:defRPr sz="6800">
          <a:solidFill>
            <a:srgbClr val="BCB08F"/>
          </a:solidFill>
          <a:effectLst>
            <a:outerShdw sx="100000" sy="100000" kx="0" ky="0" algn="b" rotWithShape="0" blurRad="12700" dist="12700" dir="16200000">
              <a:srgbClr val="000000">
                <a:alpha val="50000"/>
              </a:srgbClr>
            </a:outerShdw>
          </a:effectLst>
          <a:latin typeface="Hoefler Text"/>
          <a:ea typeface="Hoefler Text"/>
          <a:cs typeface="Hoefler Text"/>
          <a:sym typeface="Hoefler Text"/>
        </a:defRPr>
      </a:lvl6pPr>
      <a:lvl7pPr algn="ctr" defTabSz="584200">
        <a:defRPr sz="6800">
          <a:solidFill>
            <a:srgbClr val="BCB08F"/>
          </a:solidFill>
          <a:effectLst>
            <a:outerShdw sx="100000" sy="100000" kx="0" ky="0" algn="b" rotWithShape="0" blurRad="12700" dist="12700" dir="16200000">
              <a:srgbClr val="000000">
                <a:alpha val="50000"/>
              </a:srgbClr>
            </a:outerShdw>
          </a:effectLst>
          <a:latin typeface="Hoefler Text"/>
          <a:ea typeface="Hoefler Text"/>
          <a:cs typeface="Hoefler Text"/>
          <a:sym typeface="Hoefler Text"/>
        </a:defRPr>
      </a:lvl7pPr>
      <a:lvl8pPr algn="ctr" defTabSz="584200">
        <a:defRPr sz="6800">
          <a:solidFill>
            <a:srgbClr val="BCB08F"/>
          </a:solidFill>
          <a:effectLst>
            <a:outerShdw sx="100000" sy="100000" kx="0" ky="0" algn="b" rotWithShape="0" blurRad="12700" dist="12700" dir="16200000">
              <a:srgbClr val="000000">
                <a:alpha val="50000"/>
              </a:srgbClr>
            </a:outerShdw>
          </a:effectLst>
          <a:latin typeface="Hoefler Text"/>
          <a:ea typeface="Hoefler Text"/>
          <a:cs typeface="Hoefler Text"/>
          <a:sym typeface="Hoefler Text"/>
        </a:defRPr>
      </a:lvl8pPr>
      <a:lvl9pPr algn="ctr" defTabSz="584200">
        <a:defRPr sz="6800">
          <a:solidFill>
            <a:srgbClr val="BCB08F"/>
          </a:solidFill>
          <a:effectLst>
            <a:outerShdw sx="100000" sy="100000" kx="0" ky="0" algn="b" rotWithShape="0" blurRad="12700" dist="12700" dir="16200000">
              <a:srgbClr val="000000">
                <a:alpha val="50000"/>
              </a:srgbClr>
            </a:outerShdw>
          </a:effectLst>
          <a:latin typeface="Hoefler Text"/>
          <a:ea typeface="Hoefler Text"/>
          <a:cs typeface="Hoefler Text"/>
          <a:sym typeface="Hoefler Text"/>
        </a:defRPr>
      </a:lvl9pPr>
    </p:titleStyle>
    <p:bodyStyle>
      <a:lvl1pPr marL="419100" indent="-419100" defTabSz="584200">
        <a:lnSpc>
          <a:spcPct val="120000"/>
        </a:lnSpc>
        <a:spcBef>
          <a:spcPts val="2800"/>
        </a:spcBef>
        <a:buSzPct val="50000"/>
        <a:buBlip>
          <a:blip r:embed="rId3"/>
        </a:buBlip>
        <a:defRPr i="1" sz="3600">
          <a:solidFill>
            <a:srgbClr val="86837F">
              <a:alpha val="80000"/>
            </a:srgbClr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1pPr>
      <a:lvl2pPr marL="838200" indent="-419100" defTabSz="584200">
        <a:lnSpc>
          <a:spcPct val="120000"/>
        </a:lnSpc>
        <a:spcBef>
          <a:spcPts val="2800"/>
        </a:spcBef>
        <a:buSzPct val="50000"/>
        <a:buBlip>
          <a:blip r:embed="rId3"/>
        </a:buBlip>
        <a:defRPr i="1" sz="3600">
          <a:solidFill>
            <a:srgbClr val="86837F">
              <a:alpha val="80000"/>
            </a:srgbClr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2pPr>
      <a:lvl3pPr marL="1257300" indent="-419100" defTabSz="584200">
        <a:lnSpc>
          <a:spcPct val="120000"/>
        </a:lnSpc>
        <a:spcBef>
          <a:spcPts val="2800"/>
        </a:spcBef>
        <a:buSzPct val="50000"/>
        <a:buBlip>
          <a:blip r:embed="rId3"/>
        </a:buBlip>
        <a:defRPr i="1" sz="3600">
          <a:solidFill>
            <a:srgbClr val="86837F">
              <a:alpha val="80000"/>
            </a:srgbClr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3pPr>
      <a:lvl4pPr marL="1676400" indent="-419100" defTabSz="584200">
        <a:lnSpc>
          <a:spcPct val="120000"/>
        </a:lnSpc>
        <a:spcBef>
          <a:spcPts val="2800"/>
        </a:spcBef>
        <a:buSzPct val="50000"/>
        <a:buBlip>
          <a:blip r:embed="rId3"/>
        </a:buBlip>
        <a:defRPr i="1" sz="3600">
          <a:solidFill>
            <a:srgbClr val="86837F">
              <a:alpha val="80000"/>
            </a:srgbClr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4pPr>
      <a:lvl5pPr marL="2095500" indent="-419100" defTabSz="584200">
        <a:lnSpc>
          <a:spcPct val="120000"/>
        </a:lnSpc>
        <a:spcBef>
          <a:spcPts val="2800"/>
        </a:spcBef>
        <a:buSzPct val="50000"/>
        <a:buBlip>
          <a:blip r:embed="rId3"/>
        </a:buBlip>
        <a:defRPr i="1" sz="3600">
          <a:solidFill>
            <a:srgbClr val="86837F">
              <a:alpha val="80000"/>
            </a:srgbClr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5pPr>
      <a:lvl6pPr marL="2514600" indent="-419100" defTabSz="584200">
        <a:lnSpc>
          <a:spcPct val="120000"/>
        </a:lnSpc>
        <a:spcBef>
          <a:spcPts val="2800"/>
        </a:spcBef>
        <a:buSzPct val="50000"/>
        <a:buBlip>
          <a:blip r:embed="rId3"/>
        </a:buBlip>
        <a:defRPr i="1" sz="3600">
          <a:solidFill>
            <a:srgbClr val="86837F">
              <a:alpha val="80000"/>
            </a:srgbClr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6pPr>
      <a:lvl7pPr marL="2933700" indent="-419100" defTabSz="584200">
        <a:lnSpc>
          <a:spcPct val="120000"/>
        </a:lnSpc>
        <a:spcBef>
          <a:spcPts val="2800"/>
        </a:spcBef>
        <a:buSzPct val="50000"/>
        <a:buBlip>
          <a:blip r:embed="rId3"/>
        </a:buBlip>
        <a:defRPr i="1" sz="3600">
          <a:solidFill>
            <a:srgbClr val="86837F">
              <a:alpha val="80000"/>
            </a:srgbClr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7pPr>
      <a:lvl8pPr marL="3352800" indent="-419100" defTabSz="584200">
        <a:lnSpc>
          <a:spcPct val="120000"/>
        </a:lnSpc>
        <a:spcBef>
          <a:spcPts val="2800"/>
        </a:spcBef>
        <a:buSzPct val="50000"/>
        <a:buBlip>
          <a:blip r:embed="rId3"/>
        </a:buBlip>
        <a:defRPr i="1" sz="3600">
          <a:solidFill>
            <a:srgbClr val="86837F">
              <a:alpha val="80000"/>
            </a:srgbClr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8pPr>
      <a:lvl9pPr marL="3771900" indent="-419100" defTabSz="584200">
        <a:lnSpc>
          <a:spcPct val="120000"/>
        </a:lnSpc>
        <a:spcBef>
          <a:spcPts val="2800"/>
        </a:spcBef>
        <a:buSzPct val="50000"/>
        <a:buBlip>
          <a:blip r:embed="rId3"/>
        </a:buBlip>
        <a:defRPr i="1" sz="3600">
          <a:solidFill>
            <a:srgbClr val="86837F">
              <a:alpha val="80000"/>
            </a:srgbClr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Hoefler Text"/>
          <a:ea typeface="Hoefler Text"/>
          <a:cs typeface="Hoefler Text"/>
          <a:sym typeface="Hoefler Text"/>
        </a:defRPr>
      </a:lvl9pPr>
    </p:bodyStyle>
    <p:otherStyle>
      <a:lvl1pPr algn="r" defTabSz="584200">
        <a:defRPr i="1" sz="1200">
          <a:solidFill>
            <a:schemeClr val="tx1"/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1pPr>
      <a:lvl2pPr algn="r" defTabSz="584200">
        <a:defRPr i="1" sz="1200">
          <a:solidFill>
            <a:schemeClr val="tx1"/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2pPr>
      <a:lvl3pPr algn="r" defTabSz="584200">
        <a:defRPr i="1" sz="1200">
          <a:solidFill>
            <a:schemeClr val="tx1"/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3pPr>
      <a:lvl4pPr algn="r" defTabSz="584200">
        <a:defRPr i="1" sz="1200">
          <a:solidFill>
            <a:schemeClr val="tx1"/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4pPr>
      <a:lvl5pPr algn="r" defTabSz="584200">
        <a:defRPr i="1" sz="1200">
          <a:solidFill>
            <a:schemeClr val="tx1"/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5pPr>
      <a:lvl6pPr algn="r" defTabSz="584200">
        <a:defRPr i="1" sz="1200">
          <a:solidFill>
            <a:schemeClr val="tx1"/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6pPr>
      <a:lvl7pPr algn="r" defTabSz="584200">
        <a:defRPr i="1" sz="1200">
          <a:solidFill>
            <a:schemeClr val="tx1"/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7pPr>
      <a:lvl8pPr algn="r" defTabSz="584200">
        <a:defRPr i="1" sz="1200">
          <a:solidFill>
            <a:schemeClr val="tx1"/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8pPr>
      <a:lvl9pPr algn="r" defTabSz="584200">
        <a:defRPr i="1" sz="1200">
          <a:solidFill>
            <a:schemeClr val="tx1"/>
          </a:solidFill>
          <a:effectLst>
            <a:outerShdw sx="100000" sy="100000" kx="0" ky="0" algn="b" rotWithShape="0" blurRad="25400" dist="12700" dir="5400000">
              <a:srgbClr val="FFFFFF"/>
            </a:outerShdw>
          </a:effectLst>
          <a:latin typeface="+mn-lt"/>
          <a:ea typeface="+mn-ea"/>
          <a:cs typeface="+mn-cs"/>
          <a:sym typeface="Hoefler Tex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.pn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.pn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/>
          <p:nvPr>
            <p:ph type="title"/>
          </p:nvPr>
        </p:nvSpPr>
        <p:spPr>
          <a:xfrm>
            <a:off x="1841500" y="2273300"/>
            <a:ext cx="9321800" cy="28194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7600">
                <a:solidFill>
                  <a:srgbClr val="F4D799"/>
                </a:solidFill>
                <a:effectLst>
                  <a:outerShdw sx="100000" sy="100000" kx="0" ky="0" algn="b" rotWithShape="0" blurRad="25400" dist="25400" dir="16200000">
                    <a:srgbClr val="000000">
                      <a:alpha val="34000"/>
                    </a:srgbClr>
                  </a:outerShdw>
                </a:effectLst>
              </a:rPr>
              <a:t>Роль интуиции в экономике</a:t>
            </a:r>
          </a:p>
        </p:txBody>
      </p:sp>
      <p:sp>
        <p:nvSpPr>
          <p:cNvPr id="34" name="Shape 34"/>
          <p:cNvSpPr/>
          <p:nvPr>
            <p:ph type="body" idx="1"/>
          </p:nvPr>
        </p:nvSpPr>
        <p:spPr>
          <a:xfrm>
            <a:off x="7803301" y="7489221"/>
            <a:ext cx="3573193" cy="1409703"/>
          </a:xfrm>
          <a:prstGeom prst="rect">
            <a:avLst/>
          </a:prstGeom>
        </p:spPr>
        <p:txBody>
          <a:bodyPr/>
          <a:lstStyle/>
          <a:p>
            <a:pPr lvl="0">
              <a:defRPr i="0" sz="1800">
                <a:solidFill>
                  <a:srgbClr val="000000"/>
                </a:solidFill>
                <a:effectLst/>
              </a:defRPr>
            </a:pPr>
            <a:r>
              <a:rPr i="1" sz="3400">
                <a:solidFill>
                  <a:srgbClr val="C8AF7B"/>
                </a:solidFill>
                <a:effectLst>
                  <a:outerShdw sx="100000" sy="100000" kx="0" ky="0" algn="b" rotWithShape="0" blurRad="25400" dist="12700" dir="16200000">
                    <a:srgbClr val="000000">
                      <a:alpha val="48000"/>
                    </a:srgbClr>
                  </a:outerShdw>
                </a:effectLst>
              </a:rPr>
              <a:t>Слепенкова А.И.</a:t>
            </a:r>
          </a:p>
        </p:txBody>
      </p:sp>
    </p:spTree>
  </p:cSld>
  <p:clrMapOvr>
    <a:masterClrMapping/>
  </p:clrMapOvr>
  <p:transition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>
            <p:ph type="body" idx="1"/>
          </p:nvPr>
        </p:nvSpPr>
        <p:spPr>
          <a:xfrm>
            <a:off x="1269999" y="185919"/>
            <a:ext cx="10464801" cy="8102601"/>
          </a:xfrm>
          <a:prstGeom prst="rect">
            <a:avLst/>
          </a:prstGeom>
        </p:spPr>
        <p:txBody>
          <a:bodyPr/>
          <a:lstStyle/>
          <a:p>
            <a:pPr lvl="0" marL="1040271" indent="-1040271" defTabSz="566673">
              <a:spcBef>
                <a:spcPts val="3100"/>
              </a:spcBef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4000">
                <a:solidFill>
                  <a:srgbClr val="0D022C"/>
                </a:solidFill>
                <a:effectLst>
                  <a:outerShdw sx="100000" sy="100000" kx="0" ky="0" algn="b" rotWithShape="0" blurRad="25400" dist="12319" dir="5400000">
                    <a:srgbClr val="FFFFFF"/>
                  </a:outerShdw>
                </a:effectLst>
              </a:rPr>
              <a:t>А.Эйнштейн говорил своему бывшему сокурснику Якобу Эрату, что мысль об относительности одновременности появилась у него в результате внезапной интуитивной догадки… Путь от чувственного опыта к теоретическим понятиям существует - это путь интуиции, интуиция (а не логика) связывает их. </a:t>
            </a:r>
            <a:r>
              <a:rPr b="1" i="1" sz="4000">
                <a:solidFill>
                  <a:srgbClr val="0D022C"/>
                </a:solidFill>
                <a:effectLst>
                  <a:outerShdw sx="100000" sy="100000" kx="0" ky="0" algn="b" rotWithShape="0" blurRad="25400" dist="12319" dir="5400000">
                    <a:srgbClr val="FFFFFF"/>
                  </a:outerShdw>
                </a:effectLst>
              </a:rPr>
              <a:t>"Если не согрешить против логики, - говорил А. Эйнштейн, - то вообще нельзя ни к чему прийти" .</a:t>
            </a:r>
            <a:r>
              <a:rPr i="1" sz="4000">
                <a:solidFill>
                  <a:srgbClr val="0D022C"/>
                </a:solidFill>
                <a:effectLst>
                  <a:outerShdw sx="100000" sy="100000" kx="0" ky="0" algn="b" rotWithShape="0" blurRad="25400" dist="12319" dir="5400000">
                    <a:srgbClr val="FFFFFF"/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type="body" idx="1"/>
          </p:nvPr>
        </p:nvSpPr>
        <p:spPr>
          <a:xfrm>
            <a:off x="1269999" y="2603797"/>
            <a:ext cx="10464801" cy="5715001"/>
          </a:xfrm>
          <a:prstGeom prst="rect">
            <a:avLst/>
          </a:prstGeom>
        </p:spPr>
        <p:txBody>
          <a:bodyPr/>
          <a:lstStyle/>
          <a:p>
            <a:pPr lvl="0" marL="670558" indent="-670558" defTabSz="525779">
              <a:spcBef>
                <a:spcPts val="2500"/>
              </a:spcBef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200">
                <a:solidFill>
                  <a:srgbClr val="0D022C"/>
                </a:solidFill>
                <a:effectLst>
                  <a:outerShdw sx="100000" sy="100000" kx="0" ky="0" algn="b" rotWithShape="0" blurRad="25400" dist="11430" dir="5400000">
                    <a:srgbClr val="FFFFFF"/>
                  </a:outerShdw>
                </a:effectLst>
              </a:rPr>
              <a:t> Интуиция– это своего рода феномен, которой имеет отношение к эмоционально - чувственной составляющей человека.  </a:t>
            </a:r>
            <a:endParaRPr sz="3200">
              <a:solidFill>
                <a:srgbClr val="0D022C"/>
              </a:solidFill>
              <a:effectLst>
                <a:outerShdw sx="100000" sy="100000" kx="0" ky="0" algn="b" rotWithShape="0" blurRad="25400" dist="11430" dir="5400000">
                  <a:srgbClr val="FFFFFF"/>
                </a:outerShdw>
              </a:effectLst>
            </a:endParaRPr>
          </a:p>
          <a:p>
            <a:pPr lvl="0" marL="670558" indent="-670558" defTabSz="525779">
              <a:spcBef>
                <a:spcPts val="2500"/>
              </a:spcBef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200">
                <a:solidFill>
                  <a:srgbClr val="0D022C"/>
                </a:solidFill>
                <a:effectLst>
                  <a:outerShdw sx="100000" sy="100000" kx="0" ky="0" algn="b" rotWithShape="0" blurRad="25400" dist="11430" dir="5400000">
                    <a:srgbClr val="FFFFFF"/>
                  </a:outerShdw>
                </a:effectLst>
              </a:rPr>
              <a:t>Интуиция  относится к числу неосязаемой, невидимой материи, к которой невозможно прикоснуться руками. Это зоркие глаза и чуткие уши нашего второго «я», которое незримо присутствует в каждом, выражая нам свое волеизъявление, подсказывая правильные жизненные решения.</a:t>
            </a:r>
          </a:p>
        </p:txBody>
      </p:sp>
    </p:spTree>
  </p:cSld>
  <p:clrMapOvr>
    <a:masterClrMapping/>
  </p:clrMapOvr>
  <p:transition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>
            <a:lvl1pPr defTabSz="443991">
              <a:defRPr sz="5100">
                <a:effectLst>
                  <a:outerShdw sx="100000" sy="100000" kx="0" ky="0" algn="b" rotWithShape="0" blurRad="12700" dist="9652" dir="1620000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5100">
                <a:solidFill>
                  <a:srgbClr val="BCB08F"/>
                </a:solidFill>
                <a:effectLst>
                  <a:outerShdw sx="100000" sy="100000" kx="0" ky="0" algn="b" rotWithShape="0" blurRad="12700" dist="9652" dir="16200000">
                    <a:srgbClr val="000000">
                      <a:alpha val="50000"/>
                    </a:srgbClr>
                  </a:outerShdw>
                </a:effectLst>
              </a:rPr>
              <a:t>Виды интуиции: чувственная и интеллектуальная.</a:t>
            </a:r>
          </a:p>
        </p:txBody>
      </p:sp>
      <p:sp>
        <p:nvSpPr>
          <p:cNvPr id="65" name="Shape 65"/>
          <p:cNvSpPr/>
          <p:nvPr>
            <p:ph type="body" idx="1"/>
          </p:nvPr>
        </p:nvSpPr>
        <p:spPr>
          <a:xfrm>
            <a:off x="1270000" y="2984500"/>
            <a:ext cx="10464800" cy="5715000"/>
          </a:xfrm>
          <a:prstGeom prst="rect">
            <a:avLst/>
          </a:prstGeom>
        </p:spPr>
        <p:txBody>
          <a:bodyPr/>
          <a:lstStyle/>
          <a:p>
            <a:pPr lvl="0" marL="838200" indent="-838200"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Выделяют </a:t>
            </a:r>
            <a:r>
              <a:rPr b="1"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чувственную</a:t>
            </a: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 и </a:t>
            </a:r>
            <a:r>
              <a:rPr b="1"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интеллектуальную</a:t>
            </a: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  формы интуиции.</a:t>
            </a:r>
            <a:endParaRPr>
              <a:solidFill>
                <a:srgbClr val="0D022C"/>
              </a:solidFill>
            </a:endParaRPr>
          </a:p>
          <a:p>
            <a:pPr lvl="0" marL="838200" indent="-838200"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 Самой простой формой интуиции, играющей важную роль на начальных стадиях творческого процесса, является чувственное созерцание, или пространственная интуиция. </a:t>
            </a:r>
          </a:p>
        </p:txBody>
      </p:sp>
    </p:spTree>
  </p:cSld>
  <p:clrMapOvr>
    <a:masterClrMapping/>
  </p:clrMapOvr>
  <p:transition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sx="100000" sy="100000" kx="0" ky="0" algn="b" rotWithShape="0" blurRad="12700" dist="12700" dir="16200000">
                    <a:srgbClr val="000000">
                      <a:alpha val="50000"/>
                    </a:srgbClr>
                  </a:outerShdw>
                </a:effectLst>
              </a:rPr>
              <a:t>Чувственная интуиция</a:t>
            </a:r>
          </a:p>
        </p:txBody>
      </p:sp>
      <p:sp>
        <p:nvSpPr>
          <p:cNvPr id="68" name="Shape 68"/>
          <p:cNvSpPr/>
          <p:nvPr>
            <p:ph type="body" idx="1"/>
          </p:nvPr>
        </p:nvSpPr>
        <p:spPr>
          <a:xfrm>
            <a:off x="1270000" y="2451516"/>
            <a:ext cx="10464800" cy="5715001"/>
          </a:xfrm>
          <a:prstGeom prst="rect">
            <a:avLst/>
          </a:prstGeom>
        </p:spPr>
        <p:txBody>
          <a:bodyPr/>
          <a:lstStyle/>
          <a:p>
            <a:pPr lvl="0" marL="656590" indent="-656590" defTabSz="549148">
              <a:spcBef>
                <a:spcPts val="2600"/>
              </a:spcBef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b="1" i="1" sz="3000">
                <a:solidFill>
                  <a:srgbClr val="0D022C"/>
                </a:solidFill>
                <a:effectLst>
                  <a:outerShdw sx="100000" sy="100000" kx="0" ky="0" algn="b" rotWithShape="0" blurRad="25400" dist="11938" dir="5400000">
                    <a:srgbClr val="FFFFFF"/>
                  </a:outerShdw>
                </a:effectLst>
              </a:rPr>
              <a:t>Чувственная</a:t>
            </a:r>
            <a:r>
              <a:rPr i="1" sz="3000">
                <a:solidFill>
                  <a:srgbClr val="0D022C"/>
                </a:solidFill>
                <a:effectLst>
                  <a:outerShdw sx="100000" sy="100000" kx="0" ky="0" algn="b" rotWithShape="0" blurRad="25400" dist="11938" dir="5400000">
                    <a:srgbClr val="FFFFFF"/>
                  </a:outerShdw>
                </a:effectLst>
              </a:rPr>
              <a:t> интуиция развивается в моменты, когда на понятийное мышление не остается времени (авария, точка принятия решения, экстренная постановка диагноза). В такой интуиции период инкубации либо вообще отсутствует, либо слабо выражен. В моменты проявления чувственной интуиции , сопровождающиеся резкими эмоциональными вспышками памяти,  человек перестает быть скованным чувством страха, неловкости неуверенности в себе.  </a:t>
            </a:r>
          </a:p>
        </p:txBody>
      </p:sp>
    </p:spTree>
  </p:cSld>
  <p:clrMapOvr>
    <a:masterClrMapping/>
  </p:clrMapOvr>
  <p:transition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>
            <a:lvl1pPr defTabSz="531622">
              <a:defRPr sz="6100">
                <a:effectLst>
                  <a:outerShdw sx="100000" sy="100000" kx="0" ky="0" algn="b" rotWithShape="0" blurRad="12700" dist="11557" dir="1620000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100">
                <a:solidFill>
                  <a:srgbClr val="BCB08F"/>
                </a:solidFill>
                <a:effectLst>
                  <a:outerShdw sx="100000" sy="100000" kx="0" ky="0" algn="b" rotWithShape="0" blurRad="12700" dist="11557" dir="16200000">
                    <a:srgbClr val="000000">
                      <a:alpha val="50000"/>
                    </a:srgbClr>
                  </a:outerShdw>
                </a:effectLst>
              </a:rPr>
              <a:t>Интеллектуальная интуиция</a:t>
            </a:r>
          </a:p>
        </p:txBody>
      </p:sp>
      <p:sp>
        <p:nvSpPr>
          <p:cNvPr id="71" name="Shape 71"/>
          <p:cNvSpPr/>
          <p:nvPr>
            <p:ph type="body" idx="1"/>
          </p:nvPr>
        </p:nvSpPr>
        <p:spPr>
          <a:xfrm>
            <a:off x="1270000" y="1926146"/>
            <a:ext cx="10464800" cy="6773354"/>
          </a:xfrm>
          <a:prstGeom prst="rect">
            <a:avLst/>
          </a:prstGeom>
        </p:spPr>
        <p:txBody>
          <a:bodyPr/>
          <a:lstStyle/>
          <a:p>
            <a:pPr lvl="0" marL="560428" indent="-560428" defTabSz="484886">
              <a:spcBef>
                <a:spcPts val="2300"/>
              </a:spcBef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b="1" i="1" sz="2900">
                <a:solidFill>
                  <a:srgbClr val="0D022C"/>
                </a:solidFill>
                <a:effectLst>
                  <a:outerShdw sx="100000" sy="100000" kx="0" ky="0" algn="b" rotWithShape="0" blurRad="25400" dist="10541" dir="5400000">
                    <a:srgbClr val="FFFFFF"/>
                  </a:outerShdw>
                </a:effectLst>
              </a:rPr>
              <a:t>Интеллектуальная</a:t>
            </a:r>
            <a:r>
              <a:rPr i="1" sz="2900">
                <a:solidFill>
                  <a:srgbClr val="0D022C"/>
                </a:solidFill>
                <a:effectLst>
                  <a:outerShdw sx="100000" sy="100000" kx="0" ky="0" algn="b" rotWithShape="0" blurRad="25400" dist="10541" dir="5400000">
                    <a:srgbClr val="FFFFFF"/>
                  </a:outerShdw>
                </a:effectLst>
              </a:rPr>
              <a:t> интуиция совершенно не опирается на ощущения и восприятия, даже в их идеализированной форме. Этот из видов интуиции во многом связывается с открытиями, которые смогли продвинуть вперед мировую науку. Из чего следует вывод о том, что такие виды интуиции как интеллектуальная интуиция можно отнести к понятийному мышлению. </a:t>
            </a:r>
            <a:endParaRPr sz="2900">
              <a:solidFill>
                <a:srgbClr val="0D022C"/>
              </a:solidFill>
              <a:effectLst>
                <a:outerShdw sx="100000" sy="100000" kx="0" ky="0" algn="b" rotWithShape="0" blurRad="25400" dist="10541" dir="5400000">
                  <a:srgbClr val="FFFFFF"/>
                </a:outerShdw>
              </a:effectLst>
            </a:endParaRPr>
          </a:p>
          <a:p>
            <a:pPr lvl="0" marL="560428" indent="-560428" defTabSz="484886">
              <a:spcBef>
                <a:spcPts val="2300"/>
              </a:spcBef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2900">
                <a:solidFill>
                  <a:srgbClr val="0D022C"/>
                </a:solidFill>
                <a:effectLst>
                  <a:outerShdw sx="100000" sy="100000" kx="0" ky="0" algn="b" rotWithShape="0" blurRad="25400" dist="10541" dir="5400000">
                    <a:srgbClr val="FFFFFF"/>
                  </a:outerShdw>
                </a:effectLst>
              </a:rPr>
              <a:t>Глубокие философские мысли и афоризмы обобщения в отчетах об экспериментах наступают в моменты интуитивных озарений.</a:t>
            </a:r>
          </a:p>
        </p:txBody>
      </p:sp>
    </p:spTree>
  </p:cSld>
  <p:clrMapOvr>
    <a:masterClrMapping/>
  </p:clrMapOvr>
  <p:transition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/>
          <p:nvPr>
            <p:ph type="body" idx="1"/>
          </p:nvPr>
        </p:nvSpPr>
        <p:spPr>
          <a:xfrm>
            <a:off x="1270000" y="262060"/>
            <a:ext cx="10464801" cy="8102601"/>
          </a:xfrm>
          <a:prstGeom prst="rect">
            <a:avLst/>
          </a:prstGeom>
        </p:spPr>
        <p:txBody>
          <a:bodyPr/>
          <a:lstStyle/>
          <a:p>
            <a:pPr lvl="0" marL="721783" indent="-721783">
              <a:spcBef>
                <a:spcPts val="2800"/>
              </a:spcBef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1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Многими исследователями отмечается одна немаловажная деталь: </a:t>
            </a:r>
            <a:r>
              <a:rPr i="1" sz="3100">
                <a:solidFill>
                  <a:srgbClr val="A2110D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интеллектуальная интуиция характеризуется, в отличие от чувственной, ярко выраженным периодом инкубации, который  предшествует самому периоду озарения</a:t>
            </a:r>
            <a:r>
              <a:rPr i="1" sz="3100">
                <a:solidFill>
                  <a:srgbClr val="6D0606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.</a:t>
            </a:r>
            <a:r>
              <a:rPr i="1" sz="31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 Примеров таких интеллектуальных озарений в истории мировой науки немало: </a:t>
            </a:r>
            <a:r>
              <a:rPr b="1" i="1" sz="31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Менделеев был во сне, Винер в театре, Пуанкаре гулял по парку, а Ньютон вообще лежал под яблоней</a:t>
            </a:r>
            <a:r>
              <a:rPr i="1" sz="31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>
            <a:lvl1pPr defTabSz="443991">
              <a:defRPr sz="5100">
                <a:effectLst>
                  <a:outerShdw sx="100000" sy="100000" kx="0" ky="0" algn="b" rotWithShape="0" blurRad="12700" dist="9652" dir="1620000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5100">
                <a:solidFill>
                  <a:srgbClr val="BCB08F"/>
                </a:solidFill>
                <a:effectLst>
                  <a:outerShdw sx="100000" sy="100000" kx="0" ky="0" algn="b" rotWithShape="0" blurRad="12700" dist="9652" dir="16200000">
                    <a:srgbClr val="000000">
                      <a:alpha val="50000"/>
                    </a:srgbClr>
                  </a:outerShdw>
                </a:effectLst>
              </a:rPr>
              <a:t>Интуиция в экономике: анализ исследования Дэниэля Канемана.</a:t>
            </a:r>
          </a:p>
        </p:txBody>
      </p:sp>
      <p:sp>
        <p:nvSpPr>
          <p:cNvPr id="76" name="Shape 76"/>
          <p:cNvSpPr/>
          <p:nvPr>
            <p:ph type="body" idx="1"/>
          </p:nvPr>
        </p:nvSpPr>
        <p:spPr>
          <a:xfrm>
            <a:off x="1270000" y="2984500"/>
            <a:ext cx="10464800" cy="5715000"/>
          </a:xfrm>
          <a:prstGeom prst="rect">
            <a:avLst/>
          </a:prstGeom>
        </p:spPr>
        <p:txBody>
          <a:bodyPr/>
          <a:lstStyle/>
          <a:p>
            <a:pPr lvl="0" marL="838200" indent="-838200"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b="1"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Дэниэл Канеман</a:t>
            </a: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 (Daniel Kahneman, 5 марта 1934, Тель-Авив) — израильско-американский психолог, один из основоположников психологической экономической теории и поведенческих финансов, в которых объединены экономика и когнитивистика для объяснения иррациональности отношения человека к риску в принятии решений и в управлении своим поведением.</a:t>
            </a:r>
          </a:p>
        </p:txBody>
      </p:sp>
    </p:spTree>
  </p:cSld>
  <p:clrMapOvr>
    <a:masterClrMapping/>
  </p:clrMapOvr>
  <p:transition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>
            <a:lvl1pPr defTabSz="233679">
              <a:defRPr sz="2700">
                <a:effectLst>
                  <a:outerShdw sx="100000" sy="100000" kx="0" ky="0" algn="b" rotWithShape="0" blurRad="12700" dist="5080" dir="1620000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2700">
                <a:solidFill>
                  <a:srgbClr val="BCB08F"/>
                </a:solidFill>
                <a:effectLst>
                  <a:outerShdw sx="100000" sy="100000" kx="0" ky="0" algn="b" rotWithShape="0" blurRad="12700" dist="5080" dir="16200000">
                    <a:srgbClr val="000000">
                      <a:alpha val="50000"/>
                    </a:srgbClr>
                  </a:outerShdw>
                </a:effectLst>
              </a:rPr>
              <a:t>«Применение психологической методики в экономической науке, в особенности — при исследовании формирования суждений и принятия решений в условиях неопределённости». (2002 г. Нобелевская премия)</a:t>
            </a:r>
          </a:p>
        </p:txBody>
      </p:sp>
      <p:sp>
        <p:nvSpPr>
          <p:cNvPr id="79" name="Shape 79"/>
          <p:cNvSpPr/>
          <p:nvPr>
            <p:ph type="body" idx="1"/>
          </p:nvPr>
        </p:nvSpPr>
        <p:spPr>
          <a:xfrm>
            <a:off x="1270000" y="2984500"/>
            <a:ext cx="10464800" cy="5715000"/>
          </a:xfrm>
          <a:prstGeom prst="rect">
            <a:avLst/>
          </a:prstGeom>
        </p:spPr>
        <p:txBody>
          <a:bodyPr/>
          <a:lstStyle/>
          <a:p>
            <a:pPr lvl="0" marL="600709" indent="-600709" defTabSz="502412">
              <a:spcBef>
                <a:spcPts val="2400"/>
              </a:spcBef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000">
                <a:solidFill>
                  <a:srgbClr val="0D022C"/>
                </a:solidFill>
                <a:effectLst>
                  <a:outerShdw sx="100000" sy="100000" kx="0" ky="0" algn="b" rotWithShape="0" blurRad="25400" dist="10922" dir="5400000">
                    <a:srgbClr val="FFFFFF"/>
                  </a:outerShdw>
                </a:effectLst>
              </a:rPr>
              <a:t>Канеман доказал, что любой руководитель при принятии экономических решений руководствуется </a:t>
            </a:r>
            <a:r>
              <a:rPr b="1" i="1" sz="3000">
                <a:solidFill>
                  <a:srgbClr val="0D022C"/>
                </a:solidFill>
                <a:effectLst>
                  <a:outerShdw sx="100000" sy="100000" kx="0" ky="0" algn="b" rotWithShape="0" blurRad="25400" dist="10922" dir="5400000">
                    <a:srgbClr val="FFFFFF"/>
                  </a:outerShdw>
                </a:effectLst>
              </a:rPr>
              <a:t>не рациональным умом, а интуицией или эмоциями</a:t>
            </a:r>
            <a:r>
              <a:rPr i="1" sz="3000">
                <a:solidFill>
                  <a:srgbClr val="0D022C"/>
                </a:solidFill>
                <a:effectLst>
                  <a:outerShdw sx="100000" sy="100000" kx="0" ky="0" algn="b" rotWithShape="0" blurRad="25400" dist="10922" dir="5400000">
                    <a:srgbClr val="FFFFFF"/>
                  </a:outerShdw>
                </a:effectLst>
              </a:rPr>
              <a:t>, что уже не одно и то же. Как правило, когда люди в жизни принимают интуитивные или эмоциональные решения на недостаточных основаниях, то, если угадывают -  запоминают их и ставят себе в заслугу, а если ошибаются - то валят на обстоятельства и забывают. Заслуга Канемана в том, что он заставил серьезных людей  задуматься над влиянием "несерьезных", но весомых факторов в экономике</a:t>
            </a:r>
          </a:p>
        </p:txBody>
      </p:sp>
    </p:spTree>
  </p:cSld>
  <p:clrMapOvr>
    <a:masterClrMapping/>
  </p:clrMapOvr>
  <p:transition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>
            <p:ph type="body" idx="1"/>
          </p:nvPr>
        </p:nvSpPr>
        <p:spPr>
          <a:xfrm>
            <a:off x="1270000" y="79322"/>
            <a:ext cx="10464800" cy="8102601"/>
          </a:xfrm>
          <a:prstGeom prst="rect">
            <a:avLst/>
          </a:prstGeom>
        </p:spPr>
        <p:txBody>
          <a:bodyPr/>
          <a:lstStyle>
            <a:lvl1pPr marL="651933" indent="-651933">
              <a:spcBef>
                <a:spcPts val="2800"/>
              </a:spcBef>
              <a:buBlip>
                <a:blip r:embed="rId2"/>
              </a:buBlip>
              <a:defRPr sz="2800">
                <a:solidFill>
                  <a:srgbClr val="0D022C"/>
                </a:solidFill>
              </a:defRPr>
            </a:lvl1pPr>
          </a:lstStyle>
          <a:p>
            <a:pPr lvl="0">
              <a:defRPr i="0" sz="1800">
                <a:solidFill>
                  <a:srgbClr val="000000"/>
                </a:solidFill>
                <a:effectLst/>
              </a:defRPr>
            </a:pPr>
            <a:r>
              <a:rPr i="1" sz="28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Отвечая на вопрос, что нужно для развития интуиции, Даниэль Канеман говорит, что недостаточно просто долго изучать предмет, важным условием является получение обратной связи, позволяющей сравнить прогноз с результатом, причем, мгновенной и однозначной. В противном случае  интуиция не будет вырабатываться, вследствие недостаточности информации, неоднозначности связи, как, например, в сложных системах вроде финансовых рынков или целых страны.</a:t>
            </a:r>
          </a:p>
        </p:txBody>
      </p:sp>
    </p:spTree>
  </p:cSld>
  <p:clrMapOvr>
    <a:masterClrMapping/>
  </p:clrMapOvr>
  <p:transition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>
            <a:lvl1pPr defTabSz="321309">
              <a:defRPr sz="3700">
                <a:effectLst>
                  <a:outerShdw sx="100000" sy="100000" kx="0" ky="0" algn="b" rotWithShape="0" blurRad="12700" dist="6985" dir="1620000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3700">
                <a:solidFill>
                  <a:srgbClr val="BCB08F"/>
                </a:solidFill>
                <a:effectLst>
                  <a:outerShdw sx="100000" sy="100000" kx="0" ky="0" algn="b" rotWithShape="0" blurRad="12700" dist="6985" dir="16200000">
                    <a:srgbClr val="000000">
                      <a:alpha val="50000"/>
                    </a:srgbClr>
                  </a:outerShdw>
                </a:effectLst>
              </a:rPr>
              <a:t>Можно ли тогда резюмировать, что выработать интуицию в трейдинге невозможно? </a:t>
            </a:r>
          </a:p>
        </p:txBody>
      </p:sp>
      <p:sp>
        <p:nvSpPr>
          <p:cNvPr id="84" name="Shape 84"/>
          <p:cNvSpPr/>
          <p:nvPr>
            <p:ph type="body" idx="1"/>
          </p:nvPr>
        </p:nvSpPr>
        <p:spPr>
          <a:xfrm>
            <a:off x="1269999" y="2314463"/>
            <a:ext cx="10464801" cy="5715001"/>
          </a:xfrm>
          <a:prstGeom prst="rect">
            <a:avLst/>
          </a:prstGeom>
        </p:spPr>
        <p:txBody>
          <a:bodyPr/>
          <a:lstStyle>
            <a:lvl1pPr marL="838200" indent="-838200">
              <a:buBlip>
                <a:blip r:embed="rId2"/>
              </a:buBlip>
              <a:defRPr>
                <a:solidFill>
                  <a:srgbClr val="0D022C"/>
                </a:solidFill>
              </a:defRPr>
            </a:lvl1pPr>
          </a:lstStyle>
          <a:p>
            <a:pPr lvl="0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Конечно, в процессе торговли нельзя опираться на предсказание, так как процесс обучения может затянуться настолько, что не видно конца. Но попытка развития интуиции на реальных торгах и исторических данных (изучение прошлых движений цен, предугадывание их последующее поведение и быстрое  получение информации) вполне обусловлена. </a:t>
            </a:r>
          </a:p>
        </p:txBody>
      </p:sp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sx="100000" sy="100000" kx="0" ky="0" algn="b" rotWithShape="0" blurRad="12700" dist="12700" dir="16200000">
                    <a:srgbClr val="000000">
                      <a:alpha val="50000"/>
                    </a:srgbClr>
                  </a:outerShdw>
                </a:effectLst>
              </a:rPr>
              <a:t>Цель</a:t>
            </a:r>
          </a:p>
        </p:txBody>
      </p:sp>
      <p:sp>
        <p:nvSpPr>
          <p:cNvPr id="37" name="Shape 37"/>
          <p:cNvSpPr/>
          <p:nvPr>
            <p:ph type="body" idx="1"/>
          </p:nvPr>
        </p:nvSpPr>
        <p:spPr>
          <a:xfrm>
            <a:off x="1270000" y="2984500"/>
            <a:ext cx="10464800" cy="5715000"/>
          </a:xfrm>
          <a:prstGeom prst="rect">
            <a:avLst/>
          </a:prstGeom>
        </p:spPr>
        <p:txBody>
          <a:bodyPr/>
          <a:lstStyle/>
          <a:p>
            <a:pPr lvl="0" marL="838200" indent="-838200"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86837F">
                    <a:alpha val="80000"/>
                  </a:srgbClr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 </a:t>
            </a: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Целью научного исследования является определение роли интуиции в экономике на основе анализа исследований Дэниэля Канемана, одного из основоположников психологической экономической теории и поведенческих финансов.</a:t>
            </a:r>
          </a:p>
        </p:txBody>
      </p:sp>
    </p:spTree>
  </p:cSld>
  <p:clrMapOvr>
    <a:masterClrMapping/>
  </p:clrMapOvr>
  <p:transition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sx="100000" sy="100000" kx="0" ky="0" algn="b" rotWithShape="0" blurRad="12700" dist="12700" dir="16200000">
                    <a:srgbClr val="000000">
                      <a:alpha val="50000"/>
                    </a:srgbClr>
                  </a:outerShdw>
                </a:effectLst>
              </a:rPr>
              <a:t>Вывод:</a:t>
            </a:r>
          </a:p>
        </p:txBody>
      </p:sp>
      <p:sp>
        <p:nvSpPr>
          <p:cNvPr id="87" name="Shape 87"/>
          <p:cNvSpPr/>
          <p:nvPr>
            <p:ph type="body" idx="1"/>
          </p:nvPr>
        </p:nvSpPr>
        <p:spPr>
          <a:xfrm>
            <a:off x="1270000" y="1218040"/>
            <a:ext cx="10464800" cy="7481460"/>
          </a:xfrm>
          <a:prstGeom prst="rect">
            <a:avLst/>
          </a:prstGeom>
        </p:spPr>
        <p:txBody>
          <a:bodyPr/>
          <a:lstStyle>
            <a:lvl1pPr marL="838200" indent="-838200">
              <a:buBlip>
                <a:blip r:embed="rId2"/>
              </a:buBlip>
              <a:defRPr>
                <a:solidFill>
                  <a:srgbClr val="0D022C"/>
                </a:solidFill>
              </a:defRPr>
            </a:lvl1pPr>
          </a:lstStyle>
          <a:p>
            <a:pPr lvl="0"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Интуиция- это то, что дается от природы. Применение интуиции в совокупности с накопленными знаниями, опытом и профессионализмом позволяет наиболее глубоко исследовать поставленный вопрос и выработать наиболее эффективное решение проблемы.</a:t>
            </a:r>
          </a:p>
        </p:txBody>
      </p:sp>
    </p:spTree>
  </p:cSld>
  <p:clrMapOvr>
    <a:masterClrMapping/>
  </p:clrMapOvr>
  <p:transition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/>
        </p:nvSpPr>
        <p:spPr>
          <a:xfrm>
            <a:off x="1270000" y="4292600"/>
            <a:ext cx="10464800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ts val="2400"/>
              </a:spcBef>
              <a:defRPr sz="4200">
                <a:solidFill>
                  <a:srgbClr val="0D022C"/>
                </a:solidFill>
              </a:defRPr>
            </a:lvl1pPr>
          </a:lstStyle>
          <a:p>
            <a:pPr lvl="0">
              <a:defRPr i="0" sz="1800">
                <a:solidFill>
                  <a:srgbClr val="000000"/>
                </a:solidFill>
                <a:effectLst/>
              </a:defRPr>
            </a:pPr>
            <a:r>
              <a:rPr i="1" sz="42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Спасибо за внимание!!!</a:t>
            </a:r>
          </a:p>
        </p:txBody>
      </p:sp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>
            <a:lvl1pPr defTabSz="479044">
              <a:defRPr sz="5500">
                <a:effectLst>
                  <a:outerShdw sx="100000" sy="100000" kx="0" ky="0" algn="b" rotWithShape="0" blurRad="12700" dist="10414" dir="1620000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5500">
                <a:solidFill>
                  <a:srgbClr val="BCB08F"/>
                </a:solidFill>
                <a:effectLst>
                  <a:outerShdw sx="100000" sy="100000" kx="0" ky="0" algn="b" rotWithShape="0" blurRad="12700" dist="10414" dir="16200000">
                    <a:srgbClr val="000000">
                      <a:alpha val="50000"/>
                    </a:srgbClr>
                  </a:outerShdw>
                </a:effectLst>
              </a:rPr>
              <a:t>Основные задачи исследования:</a:t>
            </a:r>
          </a:p>
        </p:txBody>
      </p:sp>
      <p:sp>
        <p:nvSpPr>
          <p:cNvPr id="40" name="Shape 40"/>
          <p:cNvSpPr/>
          <p:nvPr>
            <p:ph type="body" idx="1"/>
          </p:nvPr>
        </p:nvSpPr>
        <p:spPr>
          <a:xfrm>
            <a:off x="1270000" y="2984500"/>
            <a:ext cx="10464800" cy="5715000"/>
          </a:xfrm>
          <a:prstGeom prst="rect">
            <a:avLst/>
          </a:prstGeom>
        </p:spPr>
        <p:txBody>
          <a:bodyPr/>
          <a:lstStyle/>
          <a:p>
            <a:pPr lvl="0"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endParaRPr>
              <a:solidFill>
                <a:srgbClr val="0D022C"/>
              </a:solidFill>
            </a:endParaRPr>
          </a:p>
          <a:p>
            <a:pPr lvl="0" marL="838200" indent="-838200"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Определить понятие интуиции;</a:t>
            </a:r>
            <a:endParaRPr>
              <a:solidFill>
                <a:srgbClr val="0D022C"/>
              </a:solidFill>
            </a:endParaRPr>
          </a:p>
          <a:p>
            <a:pPr lvl="0" marL="838200" indent="-838200"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Выделить и проанализировать виды интуиции;</a:t>
            </a:r>
            <a:endParaRPr>
              <a:solidFill>
                <a:srgbClr val="0D022C"/>
              </a:solidFill>
            </a:endParaRPr>
          </a:p>
          <a:p>
            <a:pPr lvl="0" marL="838200" indent="-838200"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Изучить и определить роль интуиции в современной экономике на основе анализа исследования Дэниэля Канемана.</a:t>
            </a:r>
          </a:p>
        </p:txBody>
      </p:sp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sx="100000" sy="100000" kx="0" ky="0" algn="b" rotWithShape="0" blurRad="12700" dist="12700" dir="16200000">
                    <a:srgbClr val="000000">
                      <a:alpha val="50000"/>
                    </a:srgbClr>
                  </a:outerShdw>
                </a:effectLst>
              </a:rPr>
              <a:t>Объект и предмет исследования</a:t>
            </a:r>
          </a:p>
        </p:txBody>
      </p:sp>
      <p:sp>
        <p:nvSpPr>
          <p:cNvPr id="43" name="Shape 43"/>
          <p:cNvSpPr/>
          <p:nvPr>
            <p:ph type="body" idx="1"/>
          </p:nvPr>
        </p:nvSpPr>
        <p:spPr>
          <a:xfrm>
            <a:off x="1269999" y="3535659"/>
            <a:ext cx="10464801" cy="3146739"/>
          </a:xfrm>
          <a:prstGeom prst="rect">
            <a:avLst/>
          </a:prstGeom>
        </p:spPr>
        <p:txBody>
          <a:bodyPr/>
          <a:lstStyle/>
          <a:p>
            <a:pPr lvl="0"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Объект- интуиция.</a:t>
            </a:r>
            <a:endParaRPr i="1" sz="3600">
              <a:solidFill>
                <a:srgbClr val="0D022C"/>
              </a:solidFill>
              <a:effectLst>
                <a:outerShdw sx="100000" sy="100000" kx="0" ky="0" algn="b" rotWithShape="0" blurRad="25400" dist="12700" dir="5400000">
                  <a:srgbClr val="FFFFFF"/>
                </a:outerShdw>
              </a:effectLst>
            </a:endParaRPr>
          </a:p>
          <a:p>
            <a:pPr lvl="0"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Предмет- роль интуиции в экономике.</a:t>
            </a:r>
          </a:p>
        </p:txBody>
      </p:sp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>
            <a:lvl1pPr defTabSz="443991">
              <a:defRPr sz="5100">
                <a:effectLst>
                  <a:outerShdw sx="100000" sy="100000" kx="0" ky="0" algn="b" rotWithShape="0" blurRad="12700" dist="9652" dir="1620000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5100">
                <a:solidFill>
                  <a:srgbClr val="BCB08F"/>
                </a:solidFill>
                <a:effectLst>
                  <a:outerShdw sx="100000" sy="100000" kx="0" ky="0" algn="b" rotWithShape="0" blurRad="12700" dist="9652" dir="16200000">
                    <a:srgbClr val="000000">
                      <a:alpha val="50000"/>
                    </a:srgbClr>
                  </a:outerShdw>
                </a:effectLst>
              </a:rPr>
              <a:t>Определение понятия «интуиция» в философии и психологии.</a:t>
            </a:r>
          </a:p>
        </p:txBody>
      </p:sp>
      <p:sp>
        <p:nvSpPr>
          <p:cNvPr id="46" name="Shape 46"/>
          <p:cNvSpPr/>
          <p:nvPr>
            <p:ph type="body" idx="1"/>
          </p:nvPr>
        </p:nvSpPr>
        <p:spPr>
          <a:xfrm>
            <a:off x="1270000" y="2207866"/>
            <a:ext cx="10464801" cy="4824158"/>
          </a:xfrm>
          <a:prstGeom prst="rect">
            <a:avLst/>
          </a:prstGeom>
        </p:spPr>
        <p:txBody>
          <a:bodyPr/>
          <a:lstStyle/>
          <a:p>
            <a:pPr lvl="0"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</a:p>
          <a:p>
            <a:pPr lvl="0" marL="838200" indent="-838200"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Слово «интуиция» в переводе с латинского языка означает </a:t>
            </a:r>
            <a:r>
              <a:rPr b="1"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«пристально смотрю»</a:t>
            </a: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, </a:t>
            </a:r>
            <a:r>
              <a:rPr b="1"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«созерцаю»</a:t>
            </a: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.</a:t>
            </a:r>
            <a:endParaRPr>
              <a:solidFill>
                <a:srgbClr val="0D022C"/>
              </a:solidFill>
            </a:endParaRPr>
          </a:p>
          <a:p>
            <a:pPr lvl="0" marL="838200" indent="-838200"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 Есть много определений феномена интуиции – </a:t>
            </a:r>
            <a:r>
              <a:rPr b="1"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психологическое, философское, бытовое.</a:t>
            </a:r>
          </a:p>
        </p:txBody>
      </p:sp>
    </p:spTree>
  </p:cSld>
  <p:clrMapOvr>
    <a:masterClrMapping/>
  </p:clrMapOvr>
  <p:transition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sx="100000" sy="100000" kx="0" ky="0" algn="b" rotWithShape="0" blurRad="12700" dist="12700" dir="16200000">
                    <a:srgbClr val="000000">
                      <a:alpha val="50000"/>
                    </a:srgbClr>
                  </a:outerShdw>
                </a:effectLst>
              </a:rPr>
              <a:t>Интуиция в психологии</a:t>
            </a:r>
          </a:p>
        </p:txBody>
      </p:sp>
      <p:sp>
        <p:nvSpPr>
          <p:cNvPr id="49" name="Shape 49"/>
          <p:cNvSpPr/>
          <p:nvPr>
            <p:ph type="body" idx="1"/>
          </p:nvPr>
        </p:nvSpPr>
        <p:spPr>
          <a:xfrm>
            <a:off x="1270000" y="2984500"/>
            <a:ext cx="10464800" cy="5715000"/>
          </a:xfrm>
          <a:prstGeom prst="rect">
            <a:avLst/>
          </a:prstGeom>
        </p:spPr>
        <p:txBody>
          <a:bodyPr/>
          <a:lstStyle/>
          <a:p>
            <a:pPr lvl="0" marL="567181" indent="-567181" defTabSz="508254">
              <a:spcBef>
                <a:spcPts val="2400"/>
              </a:spcBef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2800">
                <a:solidFill>
                  <a:srgbClr val="0D022C"/>
                </a:solidFill>
                <a:effectLst>
                  <a:outerShdw sx="100000" sy="100000" kx="0" ky="0" algn="b" rotWithShape="0" blurRad="25400" dist="11049" dir="5400000">
                    <a:srgbClr val="FFFFFF"/>
                  </a:outerShdw>
                </a:effectLst>
              </a:rPr>
              <a:t>Интуиция - некая специфическая способность, являющаяся частью механизма творческой деятельности. </a:t>
            </a:r>
            <a:endParaRPr sz="2800">
              <a:solidFill>
                <a:srgbClr val="0D022C"/>
              </a:solidFill>
              <a:effectLst>
                <a:outerShdw sx="100000" sy="100000" kx="0" ky="0" algn="b" rotWithShape="0" blurRad="25400" dist="11049" dir="5400000">
                  <a:srgbClr val="FFFFFF"/>
                </a:outerShdw>
              </a:effectLst>
            </a:endParaRPr>
          </a:p>
          <a:p>
            <a:pPr lvl="0" marL="567181" indent="-567181" defTabSz="508254">
              <a:spcBef>
                <a:spcPts val="2400"/>
              </a:spcBef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2800">
                <a:solidFill>
                  <a:srgbClr val="0D022C"/>
                </a:solidFill>
                <a:effectLst>
                  <a:outerShdw sx="100000" sy="100000" kx="0" ky="0" algn="b" rotWithShape="0" blurRad="25400" dist="11049" dir="5400000">
                    <a:srgbClr val="FFFFFF"/>
                  </a:outerShdw>
                </a:effectLst>
              </a:rPr>
              <a:t>Интуицию тесно связывают с бессознательными психическими процессами – </a:t>
            </a:r>
            <a:r>
              <a:rPr b="1" i="1" sz="2800">
                <a:solidFill>
                  <a:srgbClr val="0D022C"/>
                </a:solidFill>
                <a:effectLst>
                  <a:outerShdw sx="100000" sy="100000" kx="0" ky="0" algn="b" rotWithShape="0" blurRad="25400" dist="11049" dir="5400000">
                    <a:srgbClr val="FFFFFF"/>
                  </a:outerShdw>
                </a:effectLst>
              </a:rPr>
              <a:t>памятью</a:t>
            </a:r>
            <a:r>
              <a:rPr i="1" sz="2800">
                <a:solidFill>
                  <a:srgbClr val="0D022C"/>
                </a:solidFill>
                <a:effectLst>
                  <a:outerShdw sx="100000" sy="100000" kx="0" ky="0" algn="b" rotWithShape="0" blurRad="25400" dist="11049" dir="5400000">
                    <a:srgbClr val="FFFFFF"/>
                  </a:outerShdw>
                </a:effectLst>
              </a:rPr>
              <a:t>, </a:t>
            </a:r>
            <a:r>
              <a:rPr b="1" i="1" sz="2800">
                <a:solidFill>
                  <a:srgbClr val="0D022C"/>
                </a:solidFill>
                <a:effectLst>
                  <a:outerShdw sx="100000" sy="100000" kx="0" ky="0" algn="b" rotWithShape="0" blurRad="25400" dist="11049" dir="5400000">
                    <a:srgbClr val="FFFFFF"/>
                  </a:outerShdw>
                </a:effectLst>
              </a:rPr>
              <a:t>волей</a:t>
            </a:r>
            <a:r>
              <a:rPr i="1" sz="2800">
                <a:solidFill>
                  <a:srgbClr val="0D022C"/>
                </a:solidFill>
                <a:effectLst>
                  <a:outerShdw sx="100000" sy="100000" kx="0" ky="0" algn="b" rotWithShape="0" blurRad="25400" dist="11049" dir="5400000">
                    <a:srgbClr val="FFFFFF"/>
                  </a:outerShdw>
                </a:effectLst>
              </a:rPr>
              <a:t>, </a:t>
            </a:r>
            <a:r>
              <a:rPr b="1" i="1" sz="2800">
                <a:solidFill>
                  <a:srgbClr val="0D022C"/>
                </a:solidFill>
                <a:effectLst>
                  <a:outerShdw sx="100000" sy="100000" kx="0" ky="0" algn="b" rotWithShape="0" blurRad="25400" dist="11049" dir="5400000">
                    <a:srgbClr val="FFFFFF"/>
                  </a:outerShdw>
                </a:effectLst>
              </a:rPr>
              <a:t>воображением</a:t>
            </a:r>
            <a:r>
              <a:rPr i="1" sz="2800">
                <a:solidFill>
                  <a:srgbClr val="0D022C"/>
                </a:solidFill>
                <a:effectLst>
                  <a:outerShdw sx="100000" sy="100000" kx="0" ky="0" algn="b" rotWithShape="0" blurRad="25400" dist="11049" dir="5400000">
                    <a:srgbClr val="FFFFFF"/>
                  </a:outerShdw>
                </a:effectLst>
              </a:rPr>
              <a:t>, </a:t>
            </a:r>
            <a:r>
              <a:rPr b="1" i="1" sz="2800">
                <a:solidFill>
                  <a:srgbClr val="0D022C"/>
                </a:solidFill>
                <a:effectLst>
                  <a:outerShdw sx="100000" sy="100000" kx="0" ky="0" algn="b" rotWithShape="0" blurRad="25400" dist="11049" dir="5400000">
                    <a:srgbClr val="FFFFFF"/>
                  </a:outerShdw>
                </a:effectLst>
              </a:rPr>
              <a:t>логическим мышлением</a:t>
            </a:r>
            <a:r>
              <a:rPr i="1" sz="2800">
                <a:solidFill>
                  <a:srgbClr val="0D022C"/>
                </a:solidFill>
                <a:effectLst>
                  <a:outerShdw sx="100000" sy="100000" kx="0" ky="0" algn="b" rotWithShape="0" blurRad="25400" dist="11049" dir="5400000">
                    <a:srgbClr val="FFFFFF"/>
                  </a:outerShdw>
                </a:effectLst>
              </a:rPr>
              <a:t>. В то же время – интуиция является производной от сознания и проявляется в познавательных и созидающих функциях. Этим интуиция отличается от не осознаваемых психических процессов животных, получивших название «инстинкты».</a:t>
            </a:r>
          </a:p>
        </p:txBody>
      </p:sp>
    </p:spTree>
  </p:cSld>
  <p:clrMapOvr>
    <a:masterClrMapping/>
  </p:clrMapOvr>
  <p:transition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sx="100000" sy="100000" kx="0" ky="0" algn="b" rotWithShape="0" blurRad="12700" dist="12700" dir="16200000">
                    <a:srgbClr val="000000">
                      <a:alpha val="50000"/>
                    </a:srgbClr>
                  </a:outerShdw>
                </a:effectLst>
              </a:rPr>
              <a:t>Интуиция в философии</a:t>
            </a:r>
          </a:p>
        </p:txBody>
      </p:sp>
      <p:sp>
        <p:nvSpPr>
          <p:cNvPr id="52" name="Shape 52"/>
          <p:cNvSpPr/>
          <p:nvPr>
            <p:ph type="body" idx="1"/>
          </p:nvPr>
        </p:nvSpPr>
        <p:spPr>
          <a:xfrm>
            <a:off x="1270000" y="2984500"/>
            <a:ext cx="10464800" cy="5715000"/>
          </a:xfrm>
          <a:prstGeom prst="rect">
            <a:avLst/>
          </a:prstGeom>
        </p:spPr>
        <p:txBody>
          <a:bodyPr/>
          <a:lstStyle/>
          <a:p>
            <a:pPr lvl="0" marL="838200" indent="-838200"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Понятия </a:t>
            </a:r>
            <a:r>
              <a:rPr b="1"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«интуиция»</a:t>
            </a: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 и </a:t>
            </a:r>
            <a:r>
              <a:rPr b="1"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«интуитивный опыт»</a:t>
            </a:r>
            <a:r>
              <a:rPr i="1" sz="3600">
                <a:solidFill>
                  <a:srgbClr val="0D022C"/>
                </a:solidFill>
                <a:effectLst>
                  <a:outerShdw sx="100000" sy="100000" kx="0" ky="0" algn="b" rotWithShape="0" blurRad="25400" dist="12700" dir="5400000">
                    <a:srgbClr val="FFFFFF"/>
                  </a:outerShdw>
                </a:effectLst>
              </a:rPr>
              <a:t> воспринимались как целостное познание истины одновременно в нескольких временных периодах – прошлом, настоящем и будущем.</a:t>
            </a:r>
          </a:p>
        </p:txBody>
      </p:sp>
    </p:spTree>
  </p:cSld>
  <p:clrMapOvr>
    <a:masterClrMapping/>
  </p:clrMapOvr>
  <p:transition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>
            <a:lvl1pPr defTabSz="443991">
              <a:defRPr sz="5100">
                <a:effectLst>
                  <a:outerShdw sx="100000" sy="100000" kx="0" ky="0" algn="b" rotWithShape="0" blurRad="12700" dist="9652" dir="1620000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5100">
                <a:solidFill>
                  <a:srgbClr val="BCB08F"/>
                </a:solidFill>
                <a:effectLst>
                  <a:outerShdw sx="100000" sy="100000" kx="0" ky="0" algn="b" rotWithShape="0" blurRad="12700" dist="9652" dir="16200000">
                    <a:srgbClr val="000000">
                      <a:alpha val="50000"/>
                    </a:srgbClr>
                  </a:outerShdw>
                </a:effectLst>
              </a:rPr>
              <a:t> В философии  интуиция имеет несколько трактовок:</a:t>
            </a:r>
          </a:p>
        </p:txBody>
      </p:sp>
      <p:sp>
        <p:nvSpPr>
          <p:cNvPr id="55" name="Shape 55"/>
          <p:cNvSpPr/>
          <p:nvPr>
            <p:ph type="body" idx="1"/>
          </p:nvPr>
        </p:nvSpPr>
        <p:spPr>
          <a:xfrm>
            <a:off x="813719" y="2382261"/>
            <a:ext cx="11704172" cy="6391843"/>
          </a:xfrm>
          <a:prstGeom prst="rect">
            <a:avLst/>
          </a:prstGeom>
        </p:spPr>
        <p:txBody>
          <a:bodyPr/>
          <a:lstStyle/>
          <a:p>
            <a:pPr lvl="0" marL="460077" indent="-460077" defTabSz="443991">
              <a:lnSpc>
                <a:spcPct val="125000"/>
              </a:lnSpc>
              <a:spcBef>
                <a:spcPts val="2100"/>
              </a:spcBef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2600">
                <a:solidFill>
                  <a:srgbClr val="0D022C"/>
                </a:solidFill>
                <a:effectLst>
                  <a:outerShdw sx="100000" sy="100000" kx="0" ky="0" algn="b" rotWithShape="0" blurRad="25400" dist="9652" dir="5400000">
                    <a:srgbClr val="FFFFFF"/>
                  </a:outerShdw>
                </a:effectLst>
              </a:rPr>
              <a:t>1) </a:t>
            </a:r>
            <a:r>
              <a:rPr b="1" i="1" sz="2600">
                <a:solidFill>
                  <a:srgbClr val="0D022C"/>
                </a:solidFill>
                <a:effectLst>
                  <a:outerShdw sx="100000" sy="100000" kx="0" ky="0" algn="b" rotWithShape="0" blurRad="25400" dist="9652" dir="5400000">
                    <a:srgbClr val="FFFFFF"/>
                  </a:outerShdw>
                </a:effectLst>
              </a:rPr>
              <a:t>Платон, Аристотель, Николай Кузанский</a:t>
            </a:r>
            <a:r>
              <a:rPr i="1" sz="2600">
                <a:solidFill>
                  <a:srgbClr val="0D022C"/>
                </a:solidFill>
                <a:effectLst>
                  <a:outerShdw sx="100000" sy="100000" kx="0" ky="0" algn="b" rotWithShape="0" blurRad="25400" dist="9652" dir="5400000">
                    <a:srgbClr val="FFFFFF"/>
                  </a:outerShdw>
                </a:effectLst>
              </a:rPr>
              <a:t> определяли интуицию, как «внечувственное восприятие не тождественной эмпирической (особой) реальности»;</a:t>
            </a:r>
            <a:endParaRPr sz="2600">
              <a:solidFill>
                <a:srgbClr val="0D022C"/>
              </a:solidFill>
              <a:effectLst>
                <a:outerShdw sx="100000" sy="100000" kx="0" ky="0" algn="b" rotWithShape="0" blurRad="25400" dist="9652" dir="5400000">
                  <a:srgbClr val="FFFFFF"/>
                </a:outerShdw>
              </a:effectLst>
            </a:endParaRPr>
          </a:p>
          <a:p>
            <a:pPr lvl="0" marL="460077" indent="-460077" defTabSz="443991">
              <a:lnSpc>
                <a:spcPct val="125000"/>
              </a:lnSpc>
              <a:spcBef>
                <a:spcPts val="2100"/>
              </a:spcBef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2600">
                <a:solidFill>
                  <a:srgbClr val="0D022C"/>
                </a:solidFill>
                <a:effectLst>
                  <a:outerShdw sx="100000" sy="100000" kx="0" ky="0" algn="b" rotWithShape="0" blurRad="25400" dist="9652" dir="5400000">
                    <a:srgbClr val="FFFFFF"/>
                  </a:outerShdw>
                </a:effectLst>
              </a:rPr>
              <a:t>2) </a:t>
            </a:r>
            <a:r>
              <a:rPr b="1" i="1" sz="2600">
                <a:solidFill>
                  <a:srgbClr val="0D022C"/>
                </a:solidFill>
                <a:effectLst>
                  <a:outerShdw sx="100000" sy="100000" kx="0" ky="0" algn="b" rotWithShape="0" blurRad="25400" dist="9652" dir="5400000">
                    <a:srgbClr val="FFFFFF"/>
                  </a:outerShdw>
                </a:effectLst>
              </a:rPr>
              <a:t>Декарт, Лейбниц</a:t>
            </a:r>
            <a:r>
              <a:rPr i="1" sz="2600">
                <a:solidFill>
                  <a:srgbClr val="0D022C"/>
                </a:solidFill>
                <a:effectLst>
                  <a:outerShdw sx="100000" sy="100000" kx="0" ky="0" algn="b" rotWithShape="0" blurRad="25400" dist="9652" dir="5400000">
                    <a:srgbClr val="FFFFFF"/>
                  </a:outerShdw>
                </a:effectLst>
              </a:rPr>
              <a:t> считали, что интуиция – не что иное, как «высшее интеллектуальное познание непосредственным усмотрением ума, не опирающимся на доказательства»;</a:t>
            </a:r>
            <a:endParaRPr sz="2600">
              <a:solidFill>
                <a:srgbClr val="0D022C"/>
              </a:solidFill>
              <a:effectLst>
                <a:outerShdw sx="100000" sy="100000" kx="0" ky="0" algn="b" rotWithShape="0" blurRad="25400" dist="9652" dir="5400000">
                  <a:srgbClr val="FFFFFF"/>
                </a:outerShdw>
              </a:effectLst>
            </a:endParaRPr>
          </a:p>
          <a:p>
            <a:pPr lvl="0" marL="460077" indent="-460077" defTabSz="443991">
              <a:lnSpc>
                <a:spcPct val="125000"/>
              </a:lnSpc>
              <a:spcBef>
                <a:spcPts val="2100"/>
              </a:spcBef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2600">
                <a:solidFill>
                  <a:srgbClr val="0D022C"/>
                </a:solidFill>
                <a:effectLst>
                  <a:outerShdw sx="100000" sy="100000" kx="0" ky="0" algn="b" rotWithShape="0" blurRad="25400" dist="9652" dir="5400000">
                    <a:srgbClr val="FFFFFF"/>
                  </a:outerShdw>
                </a:effectLst>
              </a:rPr>
              <a:t>3)  </a:t>
            </a:r>
            <a:r>
              <a:rPr b="1" i="1" sz="2600">
                <a:solidFill>
                  <a:srgbClr val="0D022C"/>
                </a:solidFill>
                <a:effectLst>
                  <a:outerShdw sx="100000" sy="100000" kx="0" ky="0" algn="b" rotWithShape="0" blurRad="25400" dist="9652" dir="5400000">
                    <a:srgbClr val="FFFFFF"/>
                  </a:outerShdw>
                </a:effectLst>
              </a:rPr>
              <a:t>Шеллинг, Лосский, Бергсон</a:t>
            </a:r>
            <a:r>
              <a:rPr i="1" sz="2600">
                <a:solidFill>
                  <a:srgbClr val="0D022C"/>
                </a:solidFill>
                <a:effectLst>
                  <a:outerShdw sx="100000" sy="100000" kx="0" ky="0" algn="b" rotWithShape="0" blurRad="25400" dist="9652" dir="5400000">
                    <a:srgbClr val="FFFFFF"/>
                  </a:outerShdw>
                </a:effectLst>
              </a:rPr>
              <a:t>: «Интуиция – есть мистическое, целостное проникновение в индивидуальное сознание, постижение воли, жизни, сущности «Я» и т.п.»;</a:t>
            </a:r>
            <a:endParaRPr sz="2600">
              <a:solidFill>
                <a:srgbClr val="0D022C"/>
              </a:solidFill>
              <a:effectLst>
                <a:outerShdw sx="100000" sy="100000" kx="0" ky="0" algn="b" rotWithShape="0" blurRad="25400" dist="9652" dir="5400000">
                  <a:srgbClr val="FFFFFF"/>
                </a:outerShdw>
              </a:effectLst>
            </a:endParaRPr>
          </a:p>
          <a:p>
            <a:pPr lvl="0" marL="460077" indent="-460077" defTabSz="443991">
              <a:lnSpc>
                <a:spcPct val="125000"/>
              </a:lnSpc>
              <a:spcBef>
                <a:spcPts val="2100"/>
              </a:spcBef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2600">
                <a:solidFill>
                  <a:srgbClr val="0D022C"/>
                </a:solidFill>
                <a:effectLst>
                  <a:outerShdw sx="100000" sy="100000" kx="0" ky="0" algn="b" rotWithShape="0" blurRad="25400" dist="9652" dir="5400000">
                    <a:srgbClr val="FFFFFF"/>
                  </a:outerShdw>
                </a:effectLst>
              </a:rPr>
              <a:t>4) </a:t>
            </a:r>
            <a:r>
              <a:rPr b="1" i="1" sz="2600">
                <a:solidFill>
                  <a:srgbClr val="0D022C"/>
                </a:solidFill>
                <a:effectLst>
                  <a:outerShdw sx="100000" sy="100000" kx="0" ky="0" algn="b" rotWithShape="0" blurRad="25400" dist="9652" dir="5400000">
                    <a:srgbClr val="FFFFFF"/>
                  </a:outerShdw>
                </a:effectLst>
              </a:rPr>
              <a:t>Кант</a:t>
            </a:r>
            <a:r>
              <a:rPr i="1" sz="2600">
                <a:solidFill>
                  <a:srgbClr val="0D022C"/>
                </a:solidFill>
                <a:effectLst>
                  <a:outerShdw sx="100000" sy="100000" kx="0" ky="0" algn="b" rotWithShape="0" blurRad="25400" dist="9652" dir="5400000">
                    <a:srgbClr val="FFFFFF"/>
                  </a:outerShdw>
                </a:effectLst>
              </a:rPr>
              <a:t> считал интуицию непосредственным чувственным восприятием мира.</a:t>
            </a:r>
          </a:p>
        </p:txBody>
      </p:sp>
    </p:spTree>
  </p:cSld>
  <p:clrMapOvr>
    <a:masterClrMapping/>
  </p:clrMapOvr>
  <p:transition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6800">
                <a:solidFill>
                  <a:srgbClr val="BCB08F"/>
                </a:solidFill>
                <a:effectLst>
                  <a:outerShdw sx="100000" sy="100000" kx="0" ky="0" algn="b" rotWithShape="0" blurRad="12700" dist="12700" dir="16200000">
                    <a:srgbClr val="000000">
                      <a:alpha val="50000"/>
                    </a:srgbClr>
                  </a:outerShdw>
                </a:effectLst>
              </a:rPr>
              <a:t>Взгляд А. Эйнштейна</a:t>
            </a:r>
          </a:p>
        </p:txBody>
      </p:sp>
      <p:sp>
        <p:nvSpPr>
          <p:cNvPr id="58" name="Shape 58"/>
          <p:cNvSpPr/>
          <p:nvPr>
            <p:ph type="body" idx="1"/>
          </p:nvPr>
        </p:nvSpPr>
        <p:spPr>
          <a:xfrm>
            <a:off x="1270000" y="2877903"/>
            <a:ext cx="10464801" cy="5715001"/>
          </a:xfrm>
          <a:prstGeom prst="rect">
            <a:avLst/>
          </a:prstGeom>
        </p:spPr>
        <p:txBody>
          <a:bodyPr/>
          <a:lstStyle/>
          <a:p>
            <a:pPr lvl="0" marL="660624" indent="-660624" defTabSz="449833">
              <a:spcBef>
                <a:spcPts val="2400"/>
              </a:spcBef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200">
                <a:solidFill>
                  <a:srgbClr val="0D022C"/>
                </a:solidFill>
                <a:effectLst>
                  <a:outerShdw sx="100000" sy="100000" kx="0" ky="0" algn="b" rotWithShape="0" blurRad="25400" dist="9779" dir="5400000">
                    <a:srgbClr val="FFFFFF"/>
                  </a:outerShdw>
                </a:effectLst>
              </a:rPr>
              <a:t>Он считал, что не существует никакого индуктивного метода, который мог бы вести к фундаментальным понятиям физики. Гипотеза может быть "навеяна" эмпирическими фактами, но не является непосредственно выводимой из них - иначе она не была бы гипотезой… </a:t>
            </a:r>
            <a:endParaRPr sz="3200">
              <a:solidFill>
                <a:srgbClr val="0D022C"/>
              </a:solidFill>
              <a:effectLst>
                <a:outerShdw sx="100000" sy="100000" kx="0" ky="0" algn="b" rotWithShape="0" blurRad="25400" dist="9779" dir="5400000">
                  <a:srgbClr val="FFFFFF"/>
                </a:outerShdw>
              </a:effectLst>
            </a:endParaRPr>
          </a:p>
          <a:p>
            <a:pPr lvl="0" marL="660624" indent="-660624" defTabSz="449833">
              <a:spcBef>
                <a:spcPts val="2400"/>
              </a:spcBef>
              <a:buBlip>
                <a:blip r:embed="rId2"/>
              </a:buBlip>
              <a:defRPr i="0" sz="1800">
                <a:solidFill>
                  <a:srgbClr val="000000"/>
                </a:solidFill>
                <a:effectLst/>
              </a:defRPr>
            </a:pPr>
            <a:r>
              <a:rPr i="1" sz="3200">
                <a:solidFill>
                  <a:srgbClr val="0D022C"/>
                </a:solidFill>
                <a:effectLst>
                  <a:outerShdw sx="100000" sy="100000" kx="0" ky="0" algn="b" rotWithShape="0" blurRad="25400" dist="9779" dir="5400000">
                    <a:srgbClr val="FFFFFF"/>
                  </a:outerShdw>
                </a:effectLst>
              </a:rPr>
              <a:t>Исходные положения его теории относительности были сформулированы не как индуктивные обобщения опытных данных, они были продуктами "изобретения", "догадки", т.е. продуктами интуиции. </a:t>
            </a:r>
          </a:p>
        </p:txBody>
      </p:sp>
    </p:spTree>
  </p:cSld>
  <p:clrMapOvr>
    <a:masterClrMapping/>
  </p:clrMapOvr>
  <p:transition spd="med" advClick="1"/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86837F"/>
      </a:dk1>
      <a:lt1>
        <a:srgbClr val="073E86"/>
      </a:lt1>
      <a:dk2>
        <a:srgbClr val="A7A7A7"/>
      </a:dk2>
      <a:lt2>
        <a:srgbClr val="535353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6837F"/>
        </a:solidFill>
        <a:ln w="25400" cap="flat">
          <a:solidFill>
            <a:srgbClr val="61A4C7"/>
          </a:solidFill>
          <a:prstDash val="solid"/>
          <a:bevel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1" spc="0" strike="noStrike" sz="4000" u="none" kumimoji="0" normalizeH="0">
            <a:ln>
              <a:noFill/>
            </a:ln>
            <a:solidFill>
              <a:srgbClr val="073E86"/>
            </a:solidFill>
            <a:effectLst>
              <a:outerShdw sx="100000" sy="100000" kx="0" ky="0" algn="b" rotWithShape="0" blurRad="25400" dist="12700" dir="5400000">
                <a:srgbClr val="FFFFFF"/>
              </a:outerShdw>
            </a:effectLst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61A4C7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1" spc="0" strike="noStrike" sz="4000" u="none" kumimoji="0" normalizeH="0">
            <a:ln>
              <a:noFill/>
            </a:ln>
            <a:solidFill>
              <a:srgbClr val="073E86"/>
            </a:solidFill>
            <a:effectLst>
              <a:outerShdw sx="100000" sy="100000" kx="0" ky="0" algn="b" rotWithShape="0" blurRad="25400" dist="12700" dir="5400000">
                <a:srgbClr val="FFFFFF"/>
              </a:outerShdw>
            </a:effectLst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6837F"/>
        </a:solidFill>
        <a:ln w="25400" cap="flat">
          <a:solidFill>
            <a:srgbClr val="61A4C7"/>
          </a:solidFill>
          <a:prstDash val="solid"/>
          <a:bevel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1" spc="0" strike="noStrike" sz="4000" u="none" kumimoji="0" normalizeH="0">
            <a:ln>
              <a:noFill/>
            </a:ln>
            <a:solidFill>
              <a:srgbClr val="073E86"/>
            </a:solidFill>
            <a:effectLst>
              <a:outerShdw sx="100000" sy="100000" kx="0" ky="0" algn="b" rotWithShape="0" blurRad="25400" dist="12700" dir="5400000">
                <a:srgbClr val="FFFFFF"/>
              </a:outerShdw>
            </a:effectLst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61A4C7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1" spc="0" strike="noStrike" sz="4000" u="none" kumimoji="0" normalizeH="0">
            <a:ln>
              <a:noFill/>
            </a:ln>
            <a:solidFill>
              <a:srgbClr val="073E86"/>
            </a:solidFill>
            <a:effectLst>
              <a:outerShdw sx="100000" sy="100000" kx="0" ky="0" algn="b" rotWithShape="0" blurRad="25400" dist="12700" dir="5400000">
                <a:srgbClr val="FFFFFF"/>
              </a:outerShdw>
            </a:effectLst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