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ru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Этические проблемы экономики и пути их решения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Правильный и нужный нам долг - это трансформация ,,внешних возбудителей’’, таких как бедность, низкий уровень жизни, природные или техногенные катастрофы и т.д. из не касающихся нас проблем во внутреннюю  потребность решать эти проблемы.</a:t>
            </a:r>
          </a:p>
          <a:p>
            <a:pPr lvl="0">
              <a:spcBef>
                <a:spcPts val="0"/>
              </a:spcBef>
              <a:buNone/>
            </a:pPr>
            <a:r>
              <a:rPr lang="ru">
                <a:solidFill>
                  <a:schemeClr val="dk1"/>
                </a:solidFill>
              </a:rPr>
              <a:t>Таким образом: </a:t>
            </a:r>
            <a:r>
              <a:rPr lang="ru"/>
              <a:t>экономический долг - это добровольная, внутренняя потребность экономического субъекта действовать в интересах общества и других субъектов.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0"/>
              </a:spcBef>
              <a:buChar char="-"/>
            </a:pPr>
            <a:r>
              <a:rPr lang="ru"/>
              <a:t>,</a:t>
            </a:r>
            <a:r>
              <a:rPr lang="ru" sz="2400"/>
              <a:t>, Является ли долгом владельца завода установить очистительное оборудование, чтобы свести к минимуму выброс вредных, опасных для жизни, веществ в атмосферу? ”,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 Стоит ли тратить огромные деньги на систему фильтров, ради пары десятков доживающих свой век пенсионеров? ”.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2400">
                <a:solidFill>
                  <a:srgbClr val="000000"/>
                </a:solidFill>
              </a:rPr>
              <a:t>Два уровня принятия решения о соблюдении или несоблюдении долга:</a:t>
            </a:r>
          </a:p>
          <a:p>
            <a:pPr indent="-381000" lvl="0" marL="457200">
              <a:spcBef>
                <a:spcPts val="0"/>
              </a:spcBef>
              <a:buSzPct val="100000"/>
              <a:buAutoNum type="arabicParenR"/>
            </a:pPr>
            <a:r>
              <a:rPr lang="ru" sz="2400"/>
              <a:t>помощь ближнему = собственные потери, </a:t>
            </a:r>
          </a:p>
          <a:p>
            <a:pPr indent="-381000" lvl="0" marL="457200">
              <a:spcBef>
                <a:spcPts val="0"/>
              </a:spcBef>
              <a:buSzPct val="100000"/>
              <a:buAutoNum type="arabicParenR"/>
            </a:pPr>
            <a:r>
              <a:rPr lang="ru" sz="2400"/>
              <a:t>вред ближнему =  собственные прибыли.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Проблема счастья.</a:t>
            </a:r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,, Счастье отождествляется с отсутствием страданий и безмятежностью души.’’ </a:t>
            </a:r>
            <a:r>
              <a:rPr lang="ru" sz="1400">
                <a:solidFill>
                  <a:schemeClr val="dk1"/>
                </a:solidFill>
              </a:rPr>
              <a:t>(  Новая философская энциклопедия: В 4 тт. М.: Мысль. Под редакцией В. С. Стёпина. 2001. )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,, Счастье - это промежуток времени,на протяжении которого радость ощущается как немедленно достижимое состояние. ” </a:t>
            </a:r>
            <a:r>
              <a:rPr lang="ru" sz="1400">
                <a:solidFill>
                  <a:schemeClr val="dk1"/>
                </a:solidFill>
              </a:rPr>
              <a:t>( Философский словарь М.: Палимпсест, Издательство «Этерна». Андре Конт-Спонвиль. 2012. )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Нравственные добродетели - это и путь к счастью, и самый существенный его элемент. </a:t>
            </a:r>
            <a:r>
              <a:rPr lang="ru" sz="1400">
                <a:solidFill>
                  <a:schemeClr val="dk1"/>
                </a:solidFill>
              </a:rPr>
              <a:t>(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Философия: Энциклопедический словарь. — М.: Гардарики. Под редакцией А.А. Ивина. 2004.</a:t>
            </a:r>
            <a:r>
              <a:rPr i="1" lang="ru" sz="85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r>
              <a:rPr lang="ru" sz="1400">
                <a:solidFill>
                  <a:schemeClr val="dk1"/>
                </a:solidFill>
                <a:highlight>
                  <a:srgbClr val="FFFFFF"/>
                </a:highlight>
              </a:rPr>
              <a:t>)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Рабочее определение:</a:t>
            </a: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ru" sz="2400"/>
              <a:t>Счастье - это особенное состояние души, при котором все заботы и переживания отходят на второй план, уступая место гармонии с самим собой и окружающим миром.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ru" sz="2400"/>
              <a:t>Счастье является сугубо индивидуальной категорией, ибо каждая душа уникальна и неповторима.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,, Cамое сложное в достижении счастья - это понять, что же сделает тебя счастливым. ”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,, Из экранов телевизора нам внушают ложные ценности и, как результат, ложные категории счастья. ’’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,, Дети отказываются от своей мечты, в угоду капиталистическим представлениям об истинном и верном. ”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ru" sz="3000">
                <a:solidFill>
                  <a:srgbClr val="000000"/>
                </a:solidFill>
              </a:rPr>
              <a:t>!!! Экономика при разработке этических норм и правил должна учитывать основные положения классической этики. !!!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Определение этики. 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1200">
                <a:latin typeface="Times New Roman"/>
                <a:ea typeface="Times New Roman"/>
                <a:cs typeface="Times New Roman"/>
                <a:sym typeface="Times New Roman"/>
              </a:rPr>
              <a:t>1)  Под этикой может рассматриваться учение о нравственности. ( Толковом словаре Д.Н. Ушакова. )</a:t>
            </a:r>
          </a:p>
          <a:p>
            <a:pPr lvl="0">
              <a:spcBef>
                <a:spcPts val="0"/>
              </a:spcBef>
              <a:buNone/>
            </a:pPr>
            <a:r>
              <a:rPr lang="ru" sz="1200">
                <a:latin typeface="Times New Roman"/>
                <a:ea typeface="Times New Roman"/>
                <a:cs typeface="Times New Roman"/>
                <a:sym typeface="Times New Roman"/>
              </a:rPr>
              <a:t>2) Под этикой может пониматься «теория морали, видящая свою цель в обосновании модели достойной жизни». ( (История Философии: Энциклопедия. )</a:t>
            </a:r>
          </a:p>
          <a:p>
            <a:pPr lvl="0">
              <a:spcBef>
                <a:spcPts val="0"/>
              </a:spcBef>
              <a:buNone/>
            </a:pPr>
            <a:r>
              <a:rPr lang="ru" sz="1200">
                <a:latin typeface="Times New Roman"/>
                <a:ea typeface="Times New Roman"/>
                <a:cs typeface="Times New Roman"/>
                <a:sym typeface="Times New Roman"/>
              </a:rPr>
              <a:t>3) Этика может трактоваться как область философии, занимающаяся изучением сущности морали и нравственности. ( (Большой толковый словарь по культурологии. )</a:t>
            </a:r>
          </a:p>
          <a:p>
            <a:pPr lvl="0">
              <a:spcBef>
                <a:spcPts val="0"/>
              </a:spcBef>
              <a:buNone/>
            </a:pPr>
            <a:r>
              <a:rPr lang="ru" sz="1200">
                <a:latin typeface="Times New Roman"/>
                <a:ea typeface="Times New Roman"/>
                <a:cs typeface="Times New Roman"/>
                <a:sym typeface="Times New Roman"/>
              </a:rPr>
              <a:t>Таким образом: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latin typeface="Times New Roman"/>
                <a:ea typeface="Times New Roman"/>
                <a:cs typeface="Times New Roman"/>
                <a:sym typeface="Times New Roman"/>
              </a:rPr>
              <a:t>Этика - это сфера философского знания, представляющая собой совокупность моральных правил и норм, выработанных на протяжении всего развития человечества и присущая как всему человеческому обществу в целом, так и  отдельным социальным группам.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Этика и Экономика в современном мире.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ru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</a:t>
            </a: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Мейнстрим современной экономики полагает основной целью экономической деятельности получение прибыли. Этические нормы и ценности рассматриваются как препятствия на пути достижения цели. Этические принципы заставляют хозяйствующего субъекта сомневаться в правильности своих действий, налагают ограничения морально-нравственного характера на деловую активность, что приводит к ненужной затрате времени на поиски альтернативных путей решения проблемы.’’</a:t>
            </a:r>
            <a:r>
              <a:rPr lang="ru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 А. Карр ).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Проблема добра и зла.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,, Добро — в широком смысле слова как благо’’,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,,  Зло — ценностное представление, противоположное добру’’,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добро ,, как высшая идея в царстве вечных и неизменных сущностей.’’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«... поступай только согласно такой максиме, руководствуясь которой ты в то же время можешь пожелать, чтобы она стала всеобщим законом»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311700" y="116540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Этично ли портить жизни стольких людей, ради того, чтобы очередной завод оказался связан с метрополией паутиной путей?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Стоит ли счастье двух человек страданью одного?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Где пролегает грань, когда добро для одних превосходит зло для других?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ru" sz="3000"/>
              <a:t>Злом является равнодушие к проблемам людей, которые возникли в результате создания блага (добра) для других людей.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Проблема смысла жизни.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,,Получение удовольствия, понимаемого не только как чувственное наслаждение, но и как избавление от физической боли, душевного беспокойства, страданий” </a:t>
            </a:r>
            <a:r>
              <a:rPr lang="ru" sz="140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( Эпикур 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ru"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,,Цель, и единственная цель, нашей жизни заключается в том, чтобы искоренить страсти и заменить их противоположными добродетелями’’. </a:t>
            </a:r>
            <a:r>
              <a:rPr lang="ru" sz="1400">
                <a:solidFill>
                  <a:schemeClr val="dk1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( Варсонофий Оптинский )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311700" y="1152475"/>
            <a:ext cx="8520600" cy="3559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,,нет целостного определения смысла жизни.’’,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,,каждый индивид обращается непосредственно к своим потребностям.’’,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,,Удовлетворение потребностей, жизнь ради жизни, вот они, основополагающие категории человека двадцать первого века.’’,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,,Потребительство - это наша жизнь’’,</a:t>
            </a:r>
          </a:p>
          <a:p>
            <a:pPr indent="-381000" lvl="0" marL="457200">
              <a:spcBef>
                <a:spcPts val="0"/>
              </a:spcBef>
              <a:buSzPct val="100000"/>
              <a:buChar char="-"/>
            </a:pPr>
            <a:r>
              <a:rPr lang="ru" sz="2400"/>
              <a:t>,,Деньги стали волшебной палочкой’’.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Проблема долга.</a:t>
            </a: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311700" y="1152475"/>
            <a:ext cx="8520600" cy="3990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Долг – ,, это необходимость совершения того или иного действия из чистого уважения к нравственному закону’’. </a:t>
            </a:r>
            <a:r>
              <a:rPr lang="ru" sz="1400"/>
              <a:t>( И. Кант )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,, Долг равнозначен обязанности, «но не принуждению»: никто не может заставить нас действовать как должно и никто не действует как должно, если он не свободен в своих действиях.’’  </a:t>
            </a:r>
            <a:r>
              <a:rPr lang="ru" sz="1400"/>
              <a:t>( Философский словарь — М. Палимпсест, Издательство «Этерна». Андре Конт-Спонвиль. 2012. )</a:t>
            </a:r>
          </a:p>
          <a:p>
            <a:pPr lvl="0">
              <a:spcBef>
                <a:spcPts val="0"/>
              </a:spcBef>
              <a:buNone/>
            </a:pPr>
            <a:r>
              <a:rPr lang="ru"/>
              <a:t>Долг - это ,,одна из основных категорий этики, превращение требования нравственности, в равной мере относящегося ко всем людям, в личную задачу данного конкретного лица, сформулированную применительно к его положению и ситуации, в которой он находится в данный момент.’’ </a:t>
            </a:r>
            <a:r>
              <a:rPr lang="ru" sz="1400"/>
              <a:t>( словарь по этике Под редакцией А. А. Гусеинова и И.С. Кона ).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