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27"/>
  </p:notesMasterIdLst>
  <p:sldIdLst>
    <p:sldId id="256" r:id="rId2"/>
    <p:sldId id="269" r:id="rId3"/>
    <p:sldId id="268" r:id="rId4"/>
    <p:sldId id="257" r:id="rId5"/>
    <p:sldId id="272" r:id="rId6"/>
    <p:sldId id="258" r:id="rId7"/>
    <p:sldId id="259" r:id="rId8"/>
    <p:sldId id="260" r:id="rId9"/>
    <p:sldId id="262" r:id="rId10"/>
    <p:sldId id="261" r:id="rId11"/>
    <p:sldId id="273" r:id="rId12"/>
    <p:sldId id="263" r:id="rId13"/>
    <p:sldId id="264" r:id="rId14"/>
    <p:sldId id="274" r:id="rId15"/>
    <p:sldId id="265" r:id="rId16"/>
    <p:sldId id="266" r:id="rId17"/>
    <p:sldId id="267" r:id="rId18"/>
    <p:sldId id="275" r:id="rId19"/>
    <p:sldId id="270" r:id="rId20"/>
    <p:sldId id="276" r:id="rId21"/>
    <p:sldId id="271" r:id="rId22"/>
    <p:sldId id="277" r:id="rId23"/>
    <p:sldId id="279" r:id="rId24"/>
    <p:sldId id="278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92E8E2A-F4E0-4B74-A2C6-B89B300F2B28}">
          <p14:sldIdLst>
            <p14:sldId id="256"/>
            <p14:sldId id="269"/>
            <p14:sldId id="268"/>
            <p14:sldId id="257"/>
            <p14:sldId id="272"/>
            <p14:sldId id="258"/>
            <p14:sldId id="259"/>
            <p14:sldId id="260"/>
            <p14:sldId id="262"/>
            <p14:sldId id="261"/>
            <p14:sldId id="273"/>
            <p14:sldId id="263"/>
            <p14:sldId id="264"/>
            <p14:sldId id="274"/>
            <p14:sldId id="265"/>
            <p14:sldId id="266"/>
            <p14:sldId id="267"/>
            <p14:sldId id="275"/>
            <p14:sldId id="270"/>
            <p14:sldId id="276"/>
            <p14:sldId id="271"/>
            <p14:sldId id="277"/>
            <p14:sldId id="279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80036" autoAdjust="0"/>
  </p:normalViewPr>
  <p:slideViewPr>
    <p:cSldViewPr snapToGrid="0">
      <p:cViewPr varScale="1">
        <p:scale>
          <a:sx n="59" d="100"/>
          <a:sy n="59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494A8-8921-40A9-A423-CA878C3C5C6F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4272E30-5001-4E41-B1A9-3C55406B192C}">
      <dgm:prSet phldrT="[Текст]"/>
      <dgm:spPr/>
      <dgm:t>
        <a:bodyPr/>
        <a:lstStyle/>
        <a:p>
          <a:r>
            <a:rPr lang="ru-RU" dirty="0" smtClean="0"/>
            <a:t>Опоздания</a:t>
          </a:r>
          <a:endParaRPr lang="ru-RU" dirty="0"/>
        </a:p>
      </dgm:t>
    </dgm:pt>
    <dgm:pt modelId="{EACE2D84-D24E-4933-A31C-45D5064F6A38}" type="parTrans" cxnId="{01DD14E3-5FA7-480B-9C1E-97045D5EA082}">
      <dgm:prSet/>
      <dgm:spPr/>
      <dgm:t>
        <a:bodyPr/>
        <a:lstStyle/>
        <a:p>
          <a:endParaRPr lang="ru-RU"/>
        </a:p>
      </dgm:t>
    </dgm:pt>
    <dgm:pt modelId="{5476F7F1-6348-4907-BE53-79A1756AAA18}" type="sibTrans" cxnId="{01DD14E3-5FA7-480B-9C1E-97045D5EA082}">
      <dgm:prSet/>
      <dgm:spPr/>
      <dgm:t>
        <a:bodyPr/>
        <a:lstStyle/>
        <a:p>
          <a:endParaRPr lang="ru-RU"/>
        </a:p>
      </dgm:t>
    </dgm:pt>
    <dgm:pt modelId="{2FE81FD8-C75E-4570-A71C-E401775CE32F}">
      <dgm:prSet phldrT="[Текст]"/>
      <dgm:spPr/>
      <dgm:t>
        <a:bodyPr/>
        <a:lstStyle/>
        <a:p>
          <a:r>
            <a:rPr lang="ru-RU" dirty="0" smtClean="0"/>
            <a:t>Внешний вид</a:t>
          </a:r>
          <a:endParaRPr lang="ru-RU" dirty="0"/>
        </a:p>
      </dgm:t>
    </dgm:pt>
    <dgm:pt modelId="{621D1E45-D622-4109-814D-5189EFBCA450}" type="parTrans" cxnId="{9127CBC2-632E-469E-94A5-8C15480D915A}">
      <dgm:prSet/>
      <dgm:spPr/>
      <dgm:t>
        <a:bodyPr/>
        <a:lstStyle/>
        <a:p>
          <a:endParaRPr lang="ru-RU"/>
        </a:p>
      </dgm:t>
    </dgm:pt>
    <dgm:pt modelId="{AB9E460D-62C1-4322-8067-09AD246237B1}" type="sibTrans" cxnId="{9127CBC2-632E-469E-94A5-8C15480D915A}">
      <dgm:prSet/>
      <dgm:spPr/>
      <dgm:t>
        <a:bodyPr/>
        <a:lstStyle/>
        <a:p>
          <a:endParaRPr lang="ru-RU"/>
        </a:p>
      </dgm:t>
    </dgm:pt>
    <dgm:pt modelId="{745535AD-5190-4339-B694-98EFF8780BF3}">
      <dgm:prSet phldrT="[Текст]"/>
      <dgm:spPr/>
      <dgm:t>
        <a:bodyPr/>
        <a:lstStyle/>
        <a:p>
          <a:r>
            <a:rPr lang="ru-RU" dirty="0" smtClean="0"/>
            <a:t>«А к кому я пришел?» </a:t>
          </a:r>
        </a:p>
        <a:p>
          <a:r>
            <a:rPr lang="ru-RU" dirty="0" smtClean="0"/>
            <a:t>Не подготовлен</a:t>
          </a:r>
          <a:endParaRPr lang="ru-RU" dirty="0"/>
        </a:p>
      </dgm:t>
    </dgm:pt>
    <dgm:pt modelId="{6464B16F-0001-46F8-B596-D2C288FAACBC}" type="parTrans" cxnId="{52EB597F-6B9B-447F-8E17-548ED77BAB37}">
      <dgm:prSet/>
      <dgm:spPr/>
      <dgm:t>
        <a:bodyPr/>
        <a:lstStyle/>
        <a:p>
          <a:endParaRPr lang="ru-RU"/>
        </a:p>
      </dgm:t>
    </dgm:pt>
    <dgm:pt modelId="{47403230-EC53-451E-B5AE-6C32F607D717}" type="sibTrans" cxnId="{52EB597F-6B9B-447F-8E17-548ED77BAB37}">
      <dgm:prSet/>
      <dgm:spPr/>
      <dgm:t>
        <a:bodyPr/>
        <a:lstStyle/>
        <a:p>
          <a:endParaRPr lang="ru-RU"/>
        </a:p>
      </dgm:t>
    </dgm:pt>
    <dgm:pt modelId="{DA10E6C4-C27B-401E-ADAD-928AA869BFB8}">
      <dgm:prSet phldrT="[Текст]"/>
      <dgm:spPr/>
      <dgm:t>
        <a:bodyPr/>
        <a:lstStyle/>
        <a:p>
          <a:r>
            <a:rPr lang="ru-RU" dirty="0" smtClean="0"/>
            <a:t>Немотивирован</a:t>
          </a:r>
          <a:endParaRPr lang="ru-RU" dirty="0"/>
        </a:p>
      </dgm:t>
    </dgm:pt>
    <dgm:pt modelId="{0B7EF419-1540-4687-BD57-F35493E297AE}" type="parTrans" cxnId="{092D58DF-603F-41D0-B47E-85E75362B20A}">
      <dgm:prSet/>
      <dgm:spPr/>
      <dgm:t>
        <a:bodyPr/>
        <a:lstStyle/>
        <a:p>
          <a:endParaRPr lang="ru-RU"/>
        </a:p>
      </dgm:t>
    </dgm:pt>
    <dgm:pt modelId="{50116B0A-85C2-4824-9725-3E9425D11072}" type="sibTrans" cxnId="{092D58DF-603F-41D0-B47E-85E75362B20A}">
      <dgm:prSet/>
      <dgm:spPr/>
      <dgm:t>
        <a:bodyPr/>
        <a:lstStyle/>
        <a:p>
          <a:endParaRPr lang="ru-RU"/>
        </a:p>
      </dgm:t>
    </dgm:pt>
    <dgm:pt modelId="{4DF90BEB-7DC5-4EDB-A4B2-93974AD413CC}" type="pres">
      <dgm:prSet presAssocID="{15C494A8-8921-40A9-A423-CA878C3C5C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3762BC-1092-46F0-BBC3-0A440A437442}" type="pres">
      <dgm:prSet presAssocID="{74272E30-5001-4E41-B1A9-3C55406B192C}" presName="compNode" presStyleCnt="0"/>
      <dgm:spPr/>
    </dgm:pt>
    <dgm:pt modelId="{838C27E5-D21C-423A-B716-F813877371CE}" type="pres">
      <dgm:prSet presAssocID="{74272E30-5001-4E41-B1A9-3C55406B192C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ru-RU"/>
        </a:p>
      </dgm:t>
    </dgm:pt>
    <dgm:pt modelId="{BF412402-6805-4C27-8845-5409EEA5C54A}" type="pres">
      <dgm:prSet presAssocID="{74272E30-5001-4E41-B1A9-3C55406B192C}" presName="textRect" presStyleLbl="revTx" presStyleIdx="0" presStyleCnt="4" custLinFactNeighborX="1159" custLinFactNeighborY="13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CBBD9-66F6-417D-A2D2-497EB48E030C}" type="pres">
      <dgm:prSet presAssocID="{5476F7F1-6348-4907-BE53-79A1756AAA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8F55CE-DC5E-4BF8-BADA-470A85748518}" type="pres">
      <dgm:prSet presAssocID="{2FE81FD8-C75E-4570-A71C-E401775CE32F}" presName="compNode" presStyleCnt="0"/>
      <dgm:spPr/>
    </dgm:pt>
    <dgm:pt modelId="{11575BCE-ED61-48CB-948B-B27E526DCF49}" type="pres">
      <dgm:prSet presAssocID="{2FE81FD8-C75E-4570-A71C-E401775CE32F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76F75ECF-9F85-4549-9609-28ECE8EFB5EA}" type="pres">
      <dgm:prSet presAssocID="{2FE81FD8-C75E-4570-A71C-E401775CE32F}" presName="textRect" presStyleLbl="revTx" presStyleIdx="1" presStyleCnt="4" custLinFactNeighborY="9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4C000-3D7F-49B5-8E38-04635F4B8B78}" type="pres">
      <dgm:prSet presAssocID="{AB9E460D-62C1-4322-8067-09AD246237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6CEF82-B60B-4277-9A9B-EF19BCA5F134}" type="pres">
      <dgm:prSet presAssocID="{745535AD-5190-4339-B694-98EFF8780BF3}" presName="compNode" presStyleCnt="0"/>
      <dgm:spPr/>
    </dgm:pt>
    <dgm:pt modelId="{F6B5BAD2-BD08-455C-A6BB-6E8E580E265C}" type="pres">
      <dgm:prSet presAssocID="{745535AD-5190-4339-B694-98EFF8780BF3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D9E4E827-B0A7-4876-BFFF-30978AE4DF90}" type="pres">
      <dgm:prSet presAssocID="{745535AD-5190-4339-B694-98EFF8780BF3}" presName="textRect" presStyleLbl="revTx" presStyleIdx="2" presStyleCnt="4" custLinFactNeighborY="9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EDE07-A2A5-428F-8E37-488684DC9D6A}" type="pres">
      <dgm:prSet presAssocID="{47403230-EC53-451E-B5AE-6C32F607D71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50F28-468F-488F-AA08-1FF88C25CCA6}" type="pres">
      <dgm:prSet presAssocID="{DA10E6C4-C27B-401E-ADAD-928AA869BFB8}" presName="compNode" presStyleCnt="0"/>
      <dgm:spPr/>
    </dgm:pt>
    <dgm:pt modelId="{609BCDC0-21A9-43A1-8A78-2250D11994E8}" type="pres">
      <dgm:prSet presAssocID="{DA10E6C4-C27B-401E-ADAD-928AA869BFB8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25BA66A0-0D89-41D7-8293-73320CBFBE19}" type="pres">
      <dgm:prSet presAssocID="{DA10E6C4-C27B-401E-ADAD-928AA869BFB8}" presName="textRect" presStyleLbl="revTx" presStyleIdx="3" presStyleCnt="4" custLinFactNeighborX="773" custLinFactNeighborY="12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B21CBF-7F60-4AE2-92B1-19C0C45DA281}" type="presOf" srcId="{5476F7F1-6348-4907-BE53-79A1756AAA18}" destId="{4F1CBBD9-66F6-417D-A2D2-497EB48E030C}" srcOrd="0" destOrd="0" presId="urn:microsoft.com/office/officeart/2005/8/layout/pList1"/>
    <dgm:cxn modelId="{C6F9182B-8F61-4CA1-A2AC-294BDCF6A061}" type="presOf" srcId="{74272E30-5001-4E41-B1A9-3C55406B192C}" destId="{BF412402-6805-4C27-8845-5409EEA5C54A}" srcOrd="0" destOrd="0" presId="urn:microsoft.com/office/officeart/2005/8/layout/pList1"/>
    <dgm:cxn modelId="{793FF894-3664-45D1-9AD5-AFB6CBEB643B}" type="presOf" srcId="{DA10E6C4-C27B-401E-ADAD-928AA869BFB8}" destId="{25BA66A0-0D89-41D7-8293-73320CBFBE19}" srcOrd="0" destOrd="0" presId="urn:microsoft.com/office/officeart/2005/8/layout/pList1"/>
    <dgm:cxn modelId="{CA9450A7-A70E-4ECC-B162-45D1ED1BFFC2}" type="presOf" srcId="{745535AD-5190-4339-B694-98EFF8780BF3}" destId="{D9E4E827-B0A7-4876-BFFF-30978AE4DF90}" srcOrd="0" destOrd="0" presId="urn:microsoft.com/office/officeart/2005/8/layout/pList1"/>
    <dgm:cxn modelId="{5AB72E8B-27E9-458F-9111-F9D8F8B21472}" type="presOf" srcId="{15C494A8-8921-40A9-A423-CA878C3C5C6F}" destId="{4DF90BEB-7DC5-4EDB-A4B2-93974AD413CC}" srcOrd="0" destOrd="0" presId="urn:microsoft.com/office/officeart/2005/8/layout/pList1"/>
    <dgm:cxn modelId="{52EB597F-6B9B-447F-8E17-548ED77BAB37}" srcId="{15C494A8-8921-40A9-A423-CA878C3C5C6F}" destId="{745535AD-5190-4339-B694-98EFF8780BF3}" srcOrd="2" destOrd="0" parTransId="{6464B16F-0001-46F8-B596-D2C288FAACBC}" sibTransId="{47403230-EC53-451E-B5AE-6C32F607D717}"/>
    <dgm:cxn modelId="{092D58DF-603F-41D0-B47E-85E75362B20A}" srcId="{15C494A8-8921-40A9-A423-CA878C3C5C6F}" destId="{DA10E6C4-C27B-401E-ADAD-928AA869BFB8}" srcOrd="3" destOrd="0" parTransId="{0B7EF419-1540-4687-BD57-F35493E297AE}" sibTransId="{50116B0A-85C2-4824-9725-3E9425D11072}"/>
    <dgm:cxn modelId="{9127CBC2-632E-469E-94A5-8C15480D915A}" srcId="{15C494A8-8921-40A9-A423-CA878C3C5C6F}" destId="{2FE81FD8-C75E-4570-A71C-E401775CE32F}" srcOrd="1" destOrd="0" parTransId="{621D1E45-D622-4109-814D-5189EFBCA450}" sibTransId="{AB9E460D-62C1-4322-8067-09AD246237B1}"/>
    <dgm:cxn modelId="{01DD14E3-5FA7-480B-9C1E-97045D5EA082}" srcId="{15C494A8-8921-40A9-A423-CA878C3C5C6F}" destId="{74272E30-5001-4E41-B1A9-3C55406B192C}" srcOrd="0" destOrd="0" parTransId="{EACE2D84-D24E-4933-A31C-45D5064F6A38}" sibTransId="{5476F7F1-6348-4907-BE53-79A1756AAA18}"/>
    <dgm:cxn modelId="{8234FA79-B8DD-42C2-B9A4-B3C1B69E8965}" type="presOf" srcId="{AB9E460D-62C1-4322-8067-09AD246237B1}" destId="{2224C000-3D7F-49B5-8E38-04635F4B8B78}" srcOrd="0" destOrd="0" presId="urn:microsoft.com/office/officeart/2005/8/layout/pList1"/>
    <dgm:cxn modelId="{F8BDB2A3-F582-4E9D-A05B-D000A7869F83}" type="presOf" srcId="{47403230-EC53-451E-B5AE-6C32F607D717}" destId="{ABEEDE07-A2A5-428F-8E37-488684DC9D6A}" srcOrd="0" destOrd="0" presId="urn:microsoft.com/office/officeart/2005/8/layout/pList1"/>
    <dgm:cxn modelId="{9798B840-AE09-4D03-9CC0-04C807BB5794}" type="presOf" srcId="{2FE81FD8-C75E-4570-A71C-E401775CE32F}" destId="{76F75ECF-9F85-4549-9609-28ECE8EFB5EA}" srcOrd="0" destOrd="0" presId="urn:microsoft.com/office/officeart/2005/8/layout/pList1"/>
    <dgm:cxn modelId="{1032163B-3C0E-40BD-AC83-5D5E895621A6}" type="presParOf" srcId="{4DF90BEB-7DC5-4EDB-A4B2-93974AD413CC}" destId="{613762BC-1092-46F0-BBC3-0A440A437442}" srcOrd="0" destOrd="0" presId="urn:microsoft.com/office/officeart/2005/8/layout/pList1"/>
    <dgm:cxn modelId="{46F43E15-AF0A-4D49-ABFE-470DD003ABE9}" type="presParOf" srcId="{613762BC-1092-46F0-BBC3-0A440A437442}" destId="{838C27E5-D21C-423A-B716-F813877371CE}" srcOrd="0" destOrd="0" presId="urn:microsoft.com/office/officeart/2005/8/layout/pList1"/>
    <dgm:cxn modelId="{BABD99C6-BF2F-4707-8F1B-07799FFFD8DD}" type="presParOf" srcId="{613762BC-1092-46F0-BBC3-0A440A437442}" destId="{BF412402-6805-4C27-8845-5409EEA5C54A}" srcOrd="1" destOrd="0" presId="urn:microsoft.com/office/officeart/2005/8/layout/pList1"/>
    <dgm:cxn modelId="{BC9354B8-76D9-4A37-B96D-8427F4C76492}" type="presParOf" srcId="{4DF90BEB-7DC5-4EDB-A4B2-93974AD413CC}" destId="{4F1CBBD9-66F6-417D-A2D2-497EB48E030C}" srcOrd="1" destOrd="0" presId="urn:microsoft.com/office/officeart/2005/8/layout/pList1"/>
    <dgm:cxn modelId="{663334B5-161E-42A0-9A7F-CD8630E7FB1C}" type="presParOf" srcId="{4DF90BEB-7DC5-4EDB-A4B2-93974AD413CC}" destId="{F68F55CE-DC5E-4BF8-BADA-470A85748518}" srcOrd="2" destOrd="0" presId="urn:microsoft.com/office/officeart/2005/8/layout/pList1"/>
    <dgm:cxn modelId="{8BAE8143-7E88-4695-AD0D-2A647F25505E}" type="presParOf" srcId="{F68F55CE-DC5E-4BF8-BADA-470A85748518}" destId="{11575BCE-ED61-48CB-948B-B27E526DCF49}" srcOrd="0" destOrd="0" presId="urn:microsoft.com/office/officeart/2005/8/layout/pList1"/>
    <dgm:cxn modelId="{1E438BDA-BB1B-4DA7-9AB2-B34553CF601D}" type="presParOf" srcId="{F68F55CE-DC5E-4BF8-BADA-470A85748518}" destId="{76F75ECF-9F85-4549-9609-28ECE8EFB5EA}" srcOrd="1" destOrd="0" presId="urn:microsoft.com/office/officeart/2005/8/layout/pList1"/>
    <dgm:cxn modelId="{1C7B6F17-74F5-413A-B3BC-98EBB7108A7E}" type="presParOf" srcId="{4DF90BEB-7DC5-4EDB-A4B2-93974AD413CC}" destId="{2224C000-3D7F-49B5-8E38-04635F4B8B78}" srcOrd="3" destOrd="0" presId="urn:microsoft.com/office/officeart/2005/8/layout/pList1"/>
    <dgm:cxn modelId="{AF9FDA3B-A079-4A21-9512-658DFF5B4D7C}" type="presParOf" srcId="{4DF90BEB-7DC5-4EDB-A4B2-93974AD413CC}" destId="{926CEF82-B60B-4277-9A9B-EF19BCA5F134}" srcOrd="4" destOrd="0" presId="urn:microsoft.com/office/officeart/2005/8/layout/pList1"/>
    <dgm:cxn modelId="{1B96F54A-CD81-4335-80C6-6761D7C66587}" type="presParOf" srcId="{926CEF82-B60B-4277-9A9B-EF19BCA5F134}" destId="{F6B5BAD2-BD08-455C-A6BB-6E8E580E265C}" srcOrd="0" destOrd="0" presId="urn:microsoft.com/office/officeart/2005/8/layout/pList1"/>
    <dgm:cxn modelId="{55D0AFC5-2858-4C5C-8F8F-5652F35CFC1B}" type="presParOf" srcId="{926CEF82-B60B-4277-9A9B-EF19BCA5F134}" destId="{D9E4E827-B0A7-4876-BFFF-30978AE4DF90}" srcOrd="1" destOrd="0" presId="urn:microsoft.com/office/officeart/2005/8/layout/pList1"/>
    <dgm:cxn modelId="{71B80854-D623-4269-854C-E74B3394CE1E}" type="presParOf" srcId="{4DF90BEB-7DC5-4EDB-A4B2-93974AD413CC}" destId="{ABEEDE07-A2A5-428F-8E37-488684DC9D6A}" srcOrd="5" destOrd="0" presId="urn:microsoft.com/office/officeart/2005/8/layout/pList1"/>
    <dgm:cxn modelId="{329ACFEC-A1B0-400F-AED2-00C1A102128D}" type="presParOf" srcId="{4DF90BEB-7DC5-4EDB-A4B2-93974AD413CC}" destId="{6E650F28-468F-488F-AA08-1FF88C25CCA6}" srcOrd="6" destOrd="0" presId="urn:microsoft.com/office/officeart/2005/8/layout/pList1"/>
    <dgm:cxn modelId="{7BEDDCE5-3C53-4928-8ACB-393BCF593291}" type="presParOf" srcId="{6E650F28-468F-488F-AA08-1FF88C25CCA6}" destId="{609BCDC0-21A9-43A1-8A78-2250D11994E8}" srcOrd="0" destOrd="0" presId="urn:microsoft.com/office/officeart/2005/8/layout/pList1"/>
    <dgm:cxn modelId="{5A579A4F-7FBB-49A4-BCF1-983C72365014}" type="presParOf" srcId="{6E650F28-468F-488F-AA08-1FF88C25CCA6}" destId="{25BA66A0-0D89-41D7-8293-73320CBFBE1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1FFE19-B2F5-4D77-9523-BFAA3817542F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F8C7FD2-FA48-43A9-B533-C2D2708BDEA4}">
      <dgm:prSet phldrT="[Текст]"/>
      <dgm:spPr/>
      <dgm:t>
        <a:bodyPr/>
        <a:lstStyle/>
        <a:p>
          <a:r>
            <a:rPr lang="ru-RU" dirty="0" smtClean="0"/>
            <a:t>Интервью </a:t>
          </a:r>
          <a:endParaRPr lang="ru-RU" dirty="0"/>
        </a:p>
      </dgm:t>
    </dgm:pt>
    <dgm:pt modelId="{17FA0AB4-4EA9-410A-A1D5-602D911BB541}" type="parTrans" cxnId="{70206767-9AD2-47F0-AB6B-13DDF9524BC9}">
      <dgm:prSet/>
      <dgm:spPr/>
      <dgm:t>
        <a:bodyPr/>
        <a:lstStyle/>
        <a:p>
          <a:endParaRPr lang="ru-RU"/>
        </a:p>
      </dgm:t>
    </dgm:pt>
    <dgm:pt modelId="{91987A9B-DDC3-40EB-9371-E466B5B28CC7}" type="sibTrans" cxnId="{70206767-9AD2-47F0-AB6B-13DDF9524BC9}">
      <dgm:prSet/>
      <dgm:spPr/>
      <dgm:t>
        <a:bodyPr/>
        <a:lstStyle/>
        <a:p>
          <a:endParaRPr lang="ru-RU"/>
        </a:p>
      </dgm:t>
    </dgm:pt>
    <dgm:pt modelId="{A0E4D632-3FF7-428A-890E-43699F917208}">
      <dgm:prSet phldrT="[Текст]"/>
      <dgm:spPr/>
      <dgm:t>
        <a:bodyPr/>
        <a:lstStyle/>
        <a:p>
          <a:r>
            <a:rPr lang="ru-RU" dirty="0" smtClean="0"/>
            <a:t>Биографическое</a:t>
          </a:r>
          <a:endParaRPr lang="ru-RU" dirty="0"/>
        </a:p>
      </dgm:t>
    </dgm:pt>
    <dgm:pt modelId="{E11963B5-ACB9-4FAF-9B0F-743D66A0B25F}" type="parTrans" cxnId="{375FE0EC-6F06-4C0D-9D44-FA2354A933A3}">
      <dgm:prSet/>
      <dgm:spPr/>
      <dgm:t>
        <a:bodyPr/>
        <a:lstStyle/>
        <a:p>
          <a:endParaRPr lang="ru-RU"/>
        </a:p>
      </dgm:t>
    </dgm:pt>
    <dgm:pt modelId="{0DB38609-1187-4623-A252-A1662CAB8E6A}" type="sibTrans" cxnId="{375FE0EC-6F06-4C0D-9D44-FA2354A933A3}">
      <dgm:prSet/>
      <dgm:spPr/>
      <dgm:t>
        <a:bodyPr/>
        <a:lstStyle/>
        <a:p>
          <a:endParaRPr lang="ru-RU"/>
        </a:p>
      </dgm:t>
    </dgm:pt>
    <dgm:pt modelId="{11C06291-40EB-44EF-8D45-870BF2826B0B}">
      <dgm:prSet phldrT="[Текст]"/>
      <dgm:spPr/>
      <dgm:t>
        <a:bodyPr/>
        <a:lstStyle/>
        <a:p>
          <a:r>
            <a:rPr lang="ru-RU" dirty="0" smtClean="0"/>
            <a:t>По компетенциям</a:t>
          </a:r>
          <a:endParaRPr lang="ru-RU" dirty="0"/>
        </a:p>
      </dgm:t>
    </dgm:pt>
    <dgm:pt modelId="{C89B31B3-FAAB-4584-87DD-51D604B18699}" type="parTrans" cxnId="{D5283086-0F53-457F-8520-1B47807AE932}">
      <dgm:prSet/>
      <dgm:spPr/>
      <dgm:t>
        <a:bodyPr/>
        <a:lstStyle/>
        <a:p>
          <a:endParaRPr lang="ru-RU"/>
        </a:p>
      </dgm:t>
    </dgm:pt>
    <dgm:pt modelId="{2024F570-261D-4D57-ABC6-F4E83302898C}" type="sibTrans" cxnId="{D5283086-0F53-457F-8520-1B47807AE932}">
      <dgm:prSet/>
      <dgm:spPr/>
      <dgm:t>
        <a:bodyPr/>
        <a:lstStyle/>
        <a:p>
          <a:endParaRPr lang="ru-RU"/>
        </a:p>
      </dgm:t>
    </dgm:pt>
    <dgm:pt modelId="{F05EE8D2-D63B-4EE4-8EBF-9638027090A4}">
      <dgm:prSet phldrT="[Текст]"/>
      <dgm:spPr/>
      <dgm:t>
        <a:bodyPr/>
        <a:lstStyle/>
        <a:p>
          <a:r>
            <a:rPr lang="ru-RU" dirty="0" smtClean="0"/>
            <a:t>Стрессовое</a:t>
          </a:r>
          <a:endParaRPr lang="ru-RU" dirty="0"/>
        </a:p>
      </dgm:t>
    </dgm:pt>
    <dgm:pt modelId="{751C1556-17ED-4CE0-B9C3-43680FDA7730}" type="parTrans" cxnId="{B535A6FD-A338-4601-AA2E-24775CF1F707}">
      <dgm:prSet/>
      <dgm:spPr/>
      <dgm:t>
        <a:bodyPr/>
        <a:lstStyle/>
        <a:p>
          <a:endParaRPr lang="ru-RU"/>
        </a:p>
      </dgm:t>
    </dgm:pt>
    <dgm:pt modelId="{FE9AB7E6-C9D6-4253-BAC6-5A53B6F7B51E}" type="sibTrans" cxnId="{B535A6FD-A338-4601-AA2E-24775CF1F707}">
      <dgm:prSet/>
      <dgm:spPr/>
      <dgm:t>
        <a:bodyPr/>
        <a:lstStyle/>
        <a:p>
          <a:endParaRPr lang="ru-RU"/>
        </a:p>
      </dgm:t>
    </dgm:pt>
    <dgm:pt modelId="{5CA29ACC-C332-4096-B6A4-4DD78784EB1D}">
      <dgm:prSet/>
      <dgm:spPr/>
      <dgm:t>
        <a:bodyPr/>
        <a:lstStyle/>
        <a:p>
          <a:r>
            <a:rPr lang="ru-RU" dirty="0" smtClean="0"/>
            <a:t>Свободное</a:t>
          </a:r>
          <a:endParaRPr lang="ru-RU" dirty="0"/>
        </a:p>
      </dgm:t>
    </dgm:pt>
    <dgm:pt modelId="{8B7CD243-D8D7-4AF2-A54A-5E4ECD8E474E}" type="parTrans" cxnId="{F5869B57-9B5E-45DF-A1B2-077871C32295}">
      <dgm:prSet/>
      <dgm:spPr/>
      <dgm:t>
        <a:bodyPr/>
        <a:lstStyle/>
        <a:p>
          <a:endParaRPr lang="ru-RU"/>
        </a:p>
      </dgm:t>
    </dgm:pt>
    <dgm:pt modelId="{6049EA83-1504-4A42-8E88-B6FCD611570E}" type="sibTrans" cxnId="{F5869B57-9B5E-45DF-A1B2-077871C32295}">
      <dgm:prSet/>
      <dgm:spPr/>
      <dgm:t>
        <a:bodyPr/>
        <a:lstStyle/>
        <a:p>
          <a:endParaRPr lang="ru-RU"/>
        </a:p>
      </dgm:t>
    </dgm:pt>
    <dgm:pt modelId="{57B2E052-A8B1-4CE5-AA3B-D459589F8854}">
      <dgm:prSet/>
      <dgm:spPr/>
      <dgm:t>
        <a:bodyPr/>
        <a:lstStyle/>
        <a:p>
          <a:r>
            <a:rPr lang="ru-RU" dirty="0" err="1" smtClean="0"/>
            <a:t>Кейсовое</a:t>
          </a:r>
          <a:r>
            <a:rPr lang="ru-RU" dirty="0" smtClean="0"/>
            <a:t> (Ситуационное)</a:t>
          </a:r>
          <a:endParaRPr lang="ru-RU" dirty="0"/>
        </a:p>
      </dgm:t>
    </dgm:pt>
    <dgm:pt modelId="{FD182315-7C47-4CAC-8963-49E3A6D25C95}" type="parTrans" cxnId="{F0CE778A-4366-4CDC-AA0A-473380B53922}">
      <dgm:prSet/>
      <dgm:spPr/>
      <dgm:t>
        <a:bodyPr/>
        <a:lstStyle/>
        <a:p>
          <a:endParaRPr lang="ru-RU"/>
        </a:p>
      </dgm:t>
    </dgm:pt>
    <dgm:pt modelId="{5B8DC198-038E-4DBD-88D2-692B8B31BFB5}" type="sibTrans" cxnId="{F0CE778A-4366-4CDC-AA0A-473380B53922}">
      <dgm:prSet/>
      <dgm:spPr/>
      <dgm:t>
        <a:bodyPr/>
        <a:lstStyle/>
        <a:p>
          <a:endParaRPr lang="ru-RU"/>
        </a:p>
      </dgm:t>
    </dgm:pt>
    <dgm:pt modelId="{F3C2F978-B094-4095-B90B-4B715B7FA8C3}" type="pres">
      <dgm:prSet presAssocID="{DC1FFE19-B2F5-4D77-9523-BFAA381754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B26D23C-B3A5-45B5-B5A8-8E0F9D169F56}" type="pres">
      <dgm:prSet presAssocID="{8F8C7FD2-FA48-43A9-B533-C2D2708BDEA4}" presName="hierRoot1" presStyleCnt="0">
        <dgm:presLayoutVars>
          <dgm:hierBranch val="init"/>
        </dgm:presLayoutVars>
      </dgm:prSet>
      <dgm:spPr/>
    </dgm:pt>
    <dgm:pt modelId="{126B1A25-A7A1-48C0-9058-370B46799A7F}" type="pres">
      <dgm:prSet presAssocID="{8F8C7FD2-FA48-43A9-B533-C2D2708BDEA4}" presName="rootComposite1" presStyleCnt="0"/>
      <dgm:spPr/>
    </dgm:pt>
    <dgm:pt modelId="{D122BCBF-8401-4A52-9AF0-774F6C6F368D}" type="pres">
      <dgm:prSet presAssocID="{8F8C7FD2-FA48-43A9-B533-C2D2708BDEA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9EF91B-F322-4079-9859-AF6A770BC7F7}" type="pres">
      <dgm:prSet presAssocID="{8F8C7FD2-FA48-43A9-B533-C2D2708BDEA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32709DD-63FB-47FE-870F-877EAACBF40A}" type="pres">
      <dgm:prSet presAssocID="{8F8C7FD2-FA48-43A9-B533-C2D2708BDEA4}" presName="hierChild2" presStyleCnt="0"/>
      <dgm:spPr/>
    </dgm:pt>
    <dgm:pt modelId="{8C69DC7E-9AAF-4192-8806-AE7CF3BA4019}" type="pres">
      <dgm:prSet presAssocID="{E11963B5-ACB9-4FAF-9B0F-743D66A0B25F}" presName="Name37" presStyleLbl="parChTrans1D2" presStyleIdx="0" presStyleCnt="5"/>
      <dgm:spPr/>
      <dgm:t>
        <a:bodyPr/>
        <a:lstStyle/>
        <a:p>
          <a:endParaRPr lang="ru-RU"/>
        </a:p>
      </dgm:t>
    </dgm:pt>
    <dgm:pt modelId="{755021FB-C7F4-42F6-9D75-27C2B931FEBF}" type="pres">
      <dgm:prSet presAssocID="{A0E4D632-3FF7-428A-890E-43699F917208}" presName="hierRoot2" presStyleCnt="0">
        <dgm:presLayoutVars>
          <dgm:hierBranch val="init"/>
        </dgm:presLayoutVars>
      </dgm:prSet>
      <dgm:spPr/>
    </dgm:pt>
    <dgm:pt modelId="{82F75C5D-749A-476D-8406-13C6361D7BC3}" type="pres">
      <dgm:prSet presAssocID="{A0E4D632-3FF7-428A-890E-43699F917208}" presName="rootComposite" presStyleCnt="0"/>
      <dgm:spPr/>
    </dgm:pt>
    <dgm:pt modelId="{0727EAA2-41C5-4B4D-8CE7-268CC393497F}" type="pres">
      <dgm:prSet presAssocID="{A0E4D632-3FF7-428A-890E-43699F917208}" presName="rootText" presStyleLbl="node2" presStyleIdx="0" presStyleCnt="5" custScaleX="109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17513D-6B8A-4783-80A4-6CA9A8C4CB11}" type="pres">
      <dgm:prSet presAssocID="{A0E4D632-3FF7-428A-890E-43699F917208}" presName="rootConnector" presStyleLbl="node2" presStyleIdx="0" presStyleCnt="5"/>
      <dgm:spPr/>
      <dgm:t>
        <a:bodyPr/>
        <a:lstStyle/>
        <a:p>
          <a:endParaRPr lang="ru-RU"/>
        </a:p>
      </dgm:t>
    </dgm:pt>
    <dgm:pt modelId="{F972292F-B625-436B-9D31-E13FB3CD6245}" type="pres">
      <dgm:prSet presAssocID="{A0E4D632-3FF7-428A-890E-43699F917208}" presName="hierChild4" presStyleCnt="0"/>
      <dgm:spPr/>
    </dgm:pt>
    <dgm:pt modelId="{3C308AE6-C317-4DF9-8E4F-A94410568A2E}" type="pres">
      <dgm:prSet presAssocID="{A0E4D632-3FF7-428A-890E-43699F917208}" presName="hierChild5" presStyleCnt="0"/>
      <dgm:spPr/>
    </dgm:pt>
    <dgm:pt modelId="{A2C74AE7-F348-4E95-B19A-1A287D7C5D7C}" type="pres">
      <dgm:prSet presAssocID="{C89B31B3-FAAB-4584-87DD-51D604B18699}" presName="Name37" presStyleLbl="parChTrans1D2" presStyleIdx="1" presStyleCnt="5"/>
      <dgm:spPr/>
      <dgm:t>
        <a:bodyPr/>
        <a:lstStyle/>
        <a:p>
          <a:endParaRPr lang="ru-RU"/>
        </a:p>
      </dgm:t>
    </dgm:pt>
    <dgm:pt modelId="{003290E9-904F-4A4B-8A17-E4773FE19F6C}" type="pres">
      <dgm:prSet presAssocID="{11C06291-40EB-44EF-8D45-870BF2826B0B}" presName="hierRoot2" presStyleCnt="0">
        <dgm:presLayoutVars>
          <dgm:hierBranch val="init"/>
        </dgm:presLayoutVars>
      </dgm:prSet>
      <dgm:spPr/>
    </dgm:pt>
    <dgm:pt modelId="{85E60BD4-6256-4378-A59E-1B56AF28B2A2}" type="pres">
      <dgm:prSet presAssocID="{11C06291-40EB-44EF-8D45-870BF2826B0B}" presName="rootComposite" presStyleCnt="0"/>
      <dgm:spPr/>
    </dgm:pt>
    <dgm:pt modelId="{06F7E31F-658C-4EE8-BC2A-7A1211244650}" type="pres">
      <dgm:prSet presAssocID="{11C06291-40EB-44EF-8D45-870BF2826B0B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1D51AB-C719-44B0-981A-1F416C6F1028}" type="pres">
      <dgm:prSet presAssocID="{11C06291-40EB-44EF-8D45-870BF2826B0B}" presName="rootConnector" presStyleLbl="node2" presStyleIdx="1" presStyleCnt="5"/>
      <dgm:spPr/>
      <dgm:t>
        <a:bodyPr/>
        <a:lstStyle/>
        <a:p>
          <a:endParaRPr lang="ru-RU"/>
        </a:p>
      </dgm:t>
    </dgm:pt>
    <dgm:pt modelId="{118D95FD-7A14-4C94-8932-31C912D31D18}" type="pres">
      <dgm:prSet presAssocID="{11C06291-40EB-44EF-8D45-870BF2826B0B}" presName="hierChild4" presStyleCnt="0"/>
      <dgm:spPr/>
    </dgm:pt>
    <dgm:pt modelId="{1A311A18-5465-4331-AB8C-120C81AD7987}" type="pres">
      <dgm:prSet presAssocID="{11C06291-40EB-44EF-8D45-870BF2826B0B}" presName="hierChild5" presStyleCnt="0"/>
      <dgm:spPr/>
    </dgm:pt>
    <dgm:pt modelId="{06DFE368-9C9C-4EFA-AE8A-D59852A0E2B3}" type="pres">
      <dgm:prSet presAssocID="{751C1556-17ED-4CE0-B9C3-43680FDA7730}" presName="Name37" presStyleLbl="parChTrans1D2" presStyleIdx="2" presStyleCnt="5"/>
      <dgm:spPr/>
      <dgm:t>
        <a:bodyPr/>
        <a:lstStyle/>
        <a:p>
          <a:endParaRPr lang="ru-RU"/>
        </a:p>
      </dgm:t>
    </dgm:pt>
    <dgm:pt modelId="{22563934-00FF-4BC7-B030-60225344761D}" type="pres">
      <dgm:prSet presAssocID="{F05EE8D2-D63B-4EE4-8EBF-9638027090A4}" presName="hierRoot2" presStyleCnt="0">
        <dgm:presLayoutVars>
          <dgm:hierBranch val="init"/>
        </dgm:presLayoutVars>
      </dgm:prSet>
      <dgm:spPr/>
    </dgm:pt>
    <dgm:pt modelId="{5B0B5E29-05AD-4B78-B6F6-25470D0391F5}" type="pres">
      <dgm:prSet presAssocID="{F05EE8D2-D63B-4EE4-8EBF-9638027090A4}" presName="rootComposite" presStyleCnt="0"/>
      <dgm:spPr/>
    </dgm:pt>
    <dgm:pt modelId="{3F6BA034-925D-4FF5-B728-FC42E1F7BFCE}" type="pres">
      <dgm:prSet presAssocID="{F05EE8D2-D63B-4EE4-8EBF-9638027090A4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94D7FF-8765-4836-9A19-7CFE990F8B05}" type="pres">
      <dgm:prSet presAssocID="{F05EE8D2-D63B-4EE4-8EBF-9638027090A4}" presName="rootConnector" presStyleLbl="node2" presStyleIdx="2" presStyleCnt="5"/>
      <dgm:spPr/>
      <dgm:t>
        <a:bodyPr/>
        <a:lstStyle/>
        <a:p>
          <a:endParaRPr lang="ru-RU"/>
        </a:p>
      </dgm:t>
    </dgm:pt>
    <dgm:pt modelId="{BBCBAD11-0C4B-48A6-AFBB-9A73ECD5437D}" type="pres">
      <dgm:prSet presAssocID="{F05EE8D2-D63B-4EE4-8EBF-9638027090A4}" presName="hierChild4" presStyleCnt="0"/>
      <dgm:spPr/>
    </dgm:pt>
    <dgm:pt modelId="{65AF8AB4-341B-4F33-8557-AA2154688DEC}" type="pres">
      <dgm:prSet presAssocID="{F05EE8D2-D63B-4EE4-8EBF-9638027090A4}" presName="hierChild5" presStyleCnt="0"/>
      <dgm:spPr/>
    </dgm:pt>
    <dgm:pt modelId="{110AB8DB-0CFF-4FED-B0BA-BD947A0B9D9C}" type="pres">
      <dgm:prSet presAssocID="{8B7CD243-D8D7-4AF2-A54A-5E4ECD8E474E}" presName="Name37" presStyleLbl="parChTrans1D2" presStyleIdx="3" presStyleCnt="5"/>
      <dgm:spPr/>
      <dgm:t>
        <a:bodyPr/>
        <a:lstStyle/>
        <a:p>
          <a:endParaRPr lang="ru-RU"/>
        </a:p>
      </dgm:t>
    </dgm:pt>
    <dgm:pt modelId="{E51B215D-BBE6-497E-BD5E-4C691BA53FA3}" type="pres">
      <dgm:prSet presAssocID="{5CA29ACC-C332-4096-B6A4-4DD78784EB1D}" presName="hierRoot2" presStyleCnt="0">
        <dgm:presLayoutVars>
          <dgm:hierBranch val="init"/>
        </dgm:presLayoutVars>
      </dgm:prSet>
      <dgm:spPr/>
    </dgm:pt>
    <dgm:pt modelId="{70D4BCA7-27D7-4B5D-A706-FDBE6D0509D0}" type="pres">
      <dgm:prSet presAssocID="{5CA29ACC-C332-4096-B6A4-4DD78784EB1D}" presName="rootComposite" presStyleCnt="0"/>
      <dgm:spPr/>
    </dgm:pt>
    <dgm:pt modelId="{A002F946-0933-446D-B7D0-44D03A389AE0}" type="pres">
      <dgm:prSet presAssocID="{5CA29ACC-C332-4096-B6A4-4DD78784EB1D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583D96-6327-456E-B0EF-3F0C87480211}" type="pres">
      <dgm:prSet presAssocID="{5CA29ACC-C332-4096-B6A4-4DD78784EB1D}" presName="rootConnector" presStyleLbl="node2" presStyleIdx="3" presStyleCnt="5"/>
      <dgm:spPr/>
      <dgm:t>
        <a:bodyPr/>
        <a:lstStyle/>
        <a:p>
          <a:endParaRPr lang="ru-RU"/>
        </a:p>
      </dgm:t>
    </dgm:pt>
    <dgm:pt modelId="{6C6FDB22-830C-44C5-ABAF-5CEFDE5EB26C}" type="pres">
      <dgm:prSet presAssocID="{5CA29ACC-C332-4096-B6A4-4DD78784EB1D}" presName="hierChild4" presStyleCnt="0"/>
      <dgm:spPr/>
    </dgm:pt>
    <dgm:pt modelId="{400E287B-0D45-4BC3-BC59-3735B7107322}" type="pres">
      <dgm:prSet presAssocID="{5CA29ACC-C332-4096-B6A4-4DD78784EB1D}" presName="hierChild5" presStyleCnt="0"/>
      <dgm:spPr/>
    </dgm:pt>
    <dgm:pt modelId="{0F43D682-8AC0-44DA-96B3-53827E5DCBB5}" type="pres">
      <dgm:prSet presAssocID="{FD182315-7C47-4CAC-8963-49E3A6D25C95}" presName="Name37" presStyleLbl="parChTrans1D2" presStyleIdx="4" presStyleCnt="5"/>
      <dgm:spPr/>
      <dgm:t>
        <a:bodyPr/>
        <a:lstStyle/>
        <a:p>
          <a:endParaRPr lang="ru-RU"/>
        </a:p>
      </dgm:t>
    </dgm:pt>
    <dgm:pt modelId="{BED6C087-C06C-4173-B855-13A889D7219D}" type="pres">
      <dgm:prSet presAssocID="{57B2E052-A8B1-4CE5-AA3B-D459589F8854}" presName="hierRoot2" presStyleCnt="0">
        <dgm:presLayoutVars>
          <dgm:hierBranch val="init"/>
        </dgm:presLayoutVars>
      </dgm:prSet>
      <dgm:spPr/>
    </dgm:pt>
    <dgm:pt modelId="{617D8819-C2E7-4C3F-80A2-CEF5B41CE443}" type="pres">
      <dgm:prSet presAssocID="{57B2E052-A8B1-4CE5-AA3B-D459589F8854}" presName="rootComposite" presStyleCnt="0"/>
      <dgm:spPr/>
    </dgm:pt>
    <dgm:pt modelId="{59F97FD7-93BE-4142-8D8D-71C90CEC4190}" type="pres">
      <dgm:prSet presAssocID="{57B2E052-A8B1-4CE5-AA3B-D459589F8854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062864-247D-44B6-8B7E-F180BB852EC6}" type="pres">
      <dgm:prSet presAssocID="{57B2E052-A8B1-4CE5-AA3B-D459589F8854}" presName="rootConnector" presStyleLbl="node2" presStyleIdx="4" presStyleCnt="5"/>
      <dgm:spPr/>
      <dgm:t>
        <a:bodyPr/>
        <a:lstStyle/>
        <a:p>
          <a:endParaRPr lang="ru-RU"/>
        </a:p>
      </dgm:t>
    </dgm:pt>
    <dgm:pt modelId="{89672FF3-4FE9-4098-8DB4-8D90457E3A7B}" type="pres">
      <dgm:prSet presAssocID="{57B2E052-A8B1-4CE5-AA3B-D459589F8854}" presName="hierChild4" presStyleCnt="0"/>
      <dgm:spPr/>
    </dgm:pt>
    <dgm:pt modelId="{4F8D2C00-4E5E-4288-8547-136ECB6D1782}" type="pres">
      <dgm:prSet presAssocID="{57B2E052-A8B1-4CE5-AA3B-D459589F8854}" presName="hierChild5" presStyleCnt="0"/>
      <dgm:spPr/>
    </dgm:pt>
    <dgm:pt modelId="{D34C9C13-DC05-4260-819D-FFB12B3092AD}" type="pres">
      <dgm:prSet presAssocID="{8F8C7FD2-FA48-43A9-B533-C2D2708BDEA4}" presName="hierChild3" presStyleCnt="0"/>
      <dgm:spPr/>
    </dgm:pt>
  </dgm:ptLst>
  <dgm:cxnLst>
    <dgm:cxn modelId="{B04005CC-58D7-4616-9292-E8C301556BF8}" type="presOf" srcId="{DC1FFE19-B2F5-4D77-9523-BFAA3817542F}" destId="{F3C2F978-B094-4095-B90B-4B715B7FA8C3}" srcOrd="0" destOrd="0" presId="urn:microsoft.com/office/officeart/2005/8/layout/orgChart1"/>
    <dgm:cxn modelId="{169F6D61-2B26-4E91-A295-7C4752C98F84}" type="presOf" srcId="{11C06291-40EB-44EF-8D45-870BF2826B0B}" destId="{051D51AB-C719-44B0-981A-1F416C6F1028}" srcOrd="1" destOrd="0" presId="urn:microsoft.com/office/officeart/2005/8/layout/orgChart1"/>
    <dgm:cxn modelId="{71B36ED8-A9B1-4591-9C14-AE29CF2FC88F}" type="presOf" srcId="{5CA29ACC-C332-4096-B6A4-4DD78784EB1D}" destId="{A002F946-0933-446D-B7D0-44D03A389AE0}" srcOrd="0" destOrd="0" presId="urn:microsoft.com/office/officeart/2005/8/layout/orgChart1"/>
    <dgm:cxn modelId="{ACBE21C2-7480-40CB-927A-B1570BEFA006}" type="presOf" srcId="{FD182315-7C47-4CAC-8963-49E3A6D25C95}" destId="{0F43D682-8AC0-44DA-96B3-53827E5DCBB5}" srcOrd="0" destOrd="0" presId="urn:microsoft.com/office/officeart/2005/8/layout/orgChart1"/>
    <dgm:cxn modelId="{CF2C7092-F347-4D69-A355-E7449BEEA9E6}" type="presOf" srcId="{E11963B5-ACB9-4FAF-9B0F-743D66A0B25F}" destId="{8C69DC7E-9AAF-4192-8806-AE7CF3BA4019}" srcOrd="0" destOrd="0" presId="urn:microsoft.com/office/officeart/2005/8/layout/orgChart1"/>
    <dgm:cxn modelId="{F0CE778A-4366-4CDC-AA0A-473380B53922}" srcId="{8F8C7FD2-FA48-43A9-B533-C2D2708BDEA4}" destId="{57B2E052-A8B1-4CE5-AA3B-D459589F8854}" srcOrd="4" destOrd="0" parTransId="{FD182315-7C47-4CAC-8963-49E3A6D25C95}" sibTransId="{5B8DC198-038E-4DBD-88D2-692B8B31BFB5}"/>
    <dgm:cxn modelId="{148697A6-66DE-4B99-BE5D-41E67D7AF8BE}" type="presOf" srcId="{8B7CD243-D8D7-4AF2-A54A-5E4ECD8E474E}" destId="{110AB8DB-0CFF-4FED-B0BA-BD947A0B9D9C}" srcOrd="0" destOrd="0" presId="urn:microsoft.com/office/officeart/2005/8/layout/orgChart1"/>
    <dgm:cxn modelId="{A655F6F1-D9D0-4038-802F-15B50FC42C2B}" type="presOf" srcId="{F05EE8D2-D63B-4EE4-8EBF-9638027090A4}" destId="{3F6BA034-925D-4FF5-B728-FC42E1F7BFCE}" srcOrd="0" destOrd="0" presId="urn:microsoft.com/office/officeart/2005/8/layout/orgChart1"/>
    <dgm:cxn modelId="{375FE0EC-6F06-4C0D-9D44-FA2354A933A3}" srcId="{8F8C7FD2-FA48-43A9-B533-C2D2708BDEA4}" destId="{A0E4D632-3FF7-428A-890E-43699F917208}" srcOrd="0" destOrd="0" parTransId="{E11963B5-ACB9-4FAF-9B0F-743D66A0B25F}" sibTransId="{0DB38609-1187-4623-A252-A1662CAB8E6A}"/>
    <dgm:cxn modelId="{B535A6FD-A338-4601-AA2E-24775CF1F707}" srcId="{8F8C7FD2-FA48-43A9-B533-C2D2708BDEA4}" destId="{F05EE8D2-D63B-4EE4-8EBF-9638027090A4}" srcOrd="2" destOrd="0" parTransId="{751C1556-17ED-4CE0-B9C3-43680FDA7730}" sibTransId="{FE9AB7E6-C9D6-4253-BAC6-5A53B6F7B51E}"/>
    <dgm:cxn modelId="{D6255CEC-570D-410E-AFFE-E0537C539CE8}" type="presOf" srcId="{8F8C7FD2-FA48-43A9-B533-C2D2708BDEA4}" destId="{D122BCBF-8401-4A52-9AF0-774F6C6F368D}" srcOrd="0" destOrd="0" presId="urn:microsoft.com/office/officeart/2005/8/layout/orgChart1"/>
    <dgm:cxn modelId="{D5283086-0F53-457F-8520-1B47807AE932}" srcId="{8F8C7FD2-FA48-43A9-B533-C2D2708BDEA4}" destId="{11C06291-40EB-44EF-8D45-870BF2826B0B}" srcOrd="1" destOrd="0" parTransId="{C89B31B3-FAAB-4584-87DD-51D604B18699}" sibTransId="{2024F570-261D-4D57-ABC6-F4E83302898C}"/>
    <dgm:cxn modelId="{F5869B57-9B5E-45DF-A1B2-077871C32295}" srcId="{8F8C7FD2-FA48-43A9-B533-C2D2708BDEA4}" destId="{5CA29ACC-C332-4096-B6A4-4DD78784EB1D}" srcOrd="3" destOrd="0" parTransId="{8B7CD243-D8D7-4AF2-A54A-5E4ECD8E474E}" sibTransId="{6049EA83-1504-4A42-8E88-B6FCD611570E}"/>
    <dgm:cxn modelId="{52742771-05FB-4218-910A-5B61DE15CB3C}" type="presOf" srcId="{57B2E052-A8B1-4CE5-AA3B-D459589F8854}" destId="{59F97FD7-93BE-4142-8D8D-71C90CEC4190}" srcOrd="0" destOrd="0" presId="urn:microsoft.com/office/officeart/2005/8/layout/orgChart1"/>
    <dgm:cxn modelId="{17F721E2-AC4E-4961-8867-840257ED46AC}" type="presOf" srcId="{5CA29ACC-C332-4096-B6A4-4DD78784EB1D}" destId="{F2583D96-6327-456E-B0EF-3F0C87480211}" srcOrd="1" destOrd="0" presId="urn:microsoft.com/office/officeart/2005/8/layout/orgChart1"/>
    <dgm:cxn modelId="{BE81BCBF-5915-40A5-B560-C0423AA9D693}" type="presOf" srcId="{57B2E052-A8B1-4CE5-AA3B-D459589F8854}" destId="{D5062864-247D-44B6-8B7E-F180BB852EC6}" srcOrd="1" destOrd="0" presId="urn:microsoft.com/office/officeart/2005/8/layout/orgChart1"/>
    <dgm:cxn modelId="{929E041D-2B0B-414F-AFEB-09F2EED53F58}" type="presOf" srcId="{C89B31B3-FAAB-4584-87DD-51D604B18699}" destId="{A2C74AE7-F348-4E95-B19A-1A287D7C5D7C}" srcOrd="0" destOrd="0" presId="urn:microsoft.com/office/officeart/2005/8/layout/orgChart1"/>
    <dgm:cxn modelId="{70206767-9AD2-47F0-AB6B-13DDF9524BC9}" srcId="{DC1FFE19-B2F5-4D77-9523-BFAA3817542F}" destId="{8F8C7FD2-FA48-43A9-B533-C2D2708BDEA4}" srcOrd="0" destOrd="0" parTransId="{17FA0AB4-4EA9-410A-A1D5-602D911BB541}" sibTransId="{91987A9B-DDC3-40EB-9371-E466B5B28CC7}"/>
    <dgm:cxn modelId="{E951DAAD-0308-4E5E-95E9-C4C1F5201A77}" type="presOf" srcId="{A0E4D632-3FF7-428A-890E-43699F917208}" destId="{5517513D-6B8A-4783-80A4-6CA9A8C4CB11}" srcOrd="1" destOrd="0" presId="urn:microsoft.com/office/officeart/2005/8/layout/orgChart1"/>
    <dgm:cxn modelId="{5EC4970E-2EED-42C1-BBD9-487B4B7BB8B8}" type="presOf" srcId="{751C1556-17ED-4CE0-B9C3-43680FDA7730}" destId="{06DFE368-9C9C-4EFA-AE8A-D59852A0E2B3}" srcOrd="0" destOrd="0" presId="urn:microsoft.com/office/officeart/2005/8/layout/orgChart1"/>
    <dgm:cxn modelId="{28E2B482-8BD7-4F17-BEB6-2B838A05B7EB}" type="presOf" srcId="{F05EE8D2-D63B-4EE4-8EBF-9638027090A4}" destId="{9D94D7FF-8765-4836-9A19-7CFE990F8B05}" srcOrd="1" destOrd="0" presId="urn:microsoft.com/office/officeart/2005/8/layout/orgChart1"/>
    <dgm:cxn modelId="{3E77D84A-952F-4D3C-9E4D-C3BF4F10BBDC}" type="presOf" srcId="{8F8C7FD2-FA48-43A9-B533-C2D2708BDEA4}" destId="{359EF91B-F322-4079-9859-AF6A770BC7F7}" srcOrd="1" destOrd="0" presId="urn:microsoft.com/office/officeart/2005/8/layout/orgChart1"/>
    <dgm:cxn modelId="{B0603C44-8265-42C2-8EE4-8A9564C67DF2}" type="presOf" srcId="{A0E4D632-3FF7-428A-890E-43699F917208}" destId="{0727EAA2-41C5-4B4D-8CE7-268CC393497F}" srcOrd="0" destOrd="0" presId="urn:microsoft.com/office/officeart/2005/8/layout/orgChart1"/>
    <dgm:cxn modelId="{07E3AEF0-2F73-4461-A82A-F0523C15BCFC}" type="presOf" srcId="{11C06291-40EB-44EF-8D45-870BF2826B0B}" destId="{06F7E31F-658C-4EE8-BC2A-7A1211244650}" srcOrd="0" destOrd="0" presId="urn:microsoft.com/office/officeart/2005/8/layout/orgChart1"/>
    <dgm:cxn modelId="{ED82299F-7275-42FB-82D6-9A7D6BADA627}" type="presParOf" srcId="{F3C2F978-B094-4095-B90B-4B715B7FA8C3}" destId="{8B26D23C-B3A5-45B5-B5A8-8E0F9D169F56}" srcOrd="0" destOrd="0" presId="urn:microsoft.com/office/officeart/2005/8/layout/orgChart1"/>
    <dgm:cxn modelId="{56D5DBA6-65D0-4ECF-9A44-BB2F5B1E53E3}" type="presParOf" srcId="{8B26D23C-B3A5-45B5-B5A8-8E0F9D169F56}" destId="{126B1A25-A7A1-48C0-9058-370B46799A7F}" srcOrd="0" destOrd="0" presId="urn:microsoft.com/office/officeart/2005/8/layout/orgChart1"/>
    <dgm:cxn modelId="{377DD5D8-0FFC-46D1-B01C-B015008DC174}" type="presParOf" srcId="{126B1A25-A7A1-48C0-9058-370B46799A7F}" destId="{D122BCBF-8401-4A52-9AF0-774F6C6F368D}" srcOrd="0" destOrd="0" presId="urn:microsoft.com/office/officeart/2005/8/layout/orgChart1"/>
    <dgm:cxn modelId="{BFC35097-CAEA-4533-8761-43D0750EF182}" type="presParOf" srcId="{126B1A25-A7A1-48C0-9058-370B46799A7F}" destId="{359EF91B-F322-4079-9859-AF6A770BC7F7}" srcOrd="1" destOrd="0" presId="urn:microsoft.com/office/officeart/2005/8/layout/orgChart1"/>
    <dgm:cxn modelId="{32030485-4650-45AF-85A6-67D5070433CE}" type="presParOf" srcId="{8B26D23C-B3A5-45B5-B5A8-8E0F9D169F56}" destId="{B32709DD-63FB-47FE-870F-877EAACBF40A}" srcOrd="1" destOrd="0" presId="urn:microsoft.com/office/officeart/2005/8/layout/orgChart1"/>
    <dgm:cxn modelId="{D14CDBD1-5251-445C-B1B2-45DE7CD38A7F}" type="presParOf" srcId="{B32709DD-63FB-47FE-870F-877EAACBF40A}" destId="{8C69DC7E-9AAF-4192-8806-AE7CF3BA4019}" srcOrd="0" destOrd="0" presId="urn:microsoft.com/office/officeart/2005/8/layout/orgChart1"/>
    <dgm:cxn modelId="{2D698329-0F1B-4C85-A18E-CCA146038A69}" type="presParOf" srcId="{B32709DD-63FB-47FE-870F-877EAACBF40A}" destId="{755021FB-C7F4-42F6-9D75-27C2B931FEBF}" srcOrd="1" destOrd="0" presId="urn:microsoft.com/office/officeart/2005/8/layout/orgChart1"/>
    <dgm:cxn modelId="{217C9810-B292-4D3D-B46A-91FC7B58AF7F}" type="presParOf" srcId="{755021FB-C7F4-42F6-9D75-27C2B931FEBF}" destId="{82F75C5D-749A-476D-8406-13C6361D7BC3}" srcOrd="0" destOrd="0" presId="urn:microsoft.com/office/officeart/2005/8/layout/orgChart1"/>
    <dgm:cxn modelId="{9F8A26CF-45CC-4644-93C3-89AE3BE486A5}" type="presParOf" srcId="{82F75C5D-749A-476D-8406-13C6361D7BC3}" destId="{0727EAA2-41C5-4B4D-8CE7-268CC393497F}" srcOrd="0" destOrd="0" presId="urn:microsoft.com/office/officeart/2005/8/layout/orgChart1"/>
    <dgm:cxn modelId="{A2BAB764-41B0-4018-AEF8-A4A91D3120B3}" type="presParOf" srcId="{82F75C5D-749A-476D-8406-13C6361D7BC3}" destId="{5517513D-6B8A-4783-80A4-6CA9A8C4CB11}" srcOrd="1" destOrd="0" presId="urn:microsoft.com/office/officeart/2005/8/layout/orgChart1"/>
    <dgm:cxn modelId="{001A043D-7806-4457-8787-2E9DE8E9ACE2}" type="presParOf" srcId="{755021FB-C7F4-42F6-9D75-27C2B931FEBF}" destId="{F972292F-B625-436B-9D31-E13FB3CD6245}" srcOrd="1" destOrd="0" presId="urn:microsoft.com/office/officeart/2005/8/layout/orgChart1"/>
    <dgm:cxn modelId="{8917BA37-1AE7-4CF8-8127-DE78BB9A6C90}" type="presParOf" srcId="{755021FB-C7F4-42F6-9D75-27C2B931FEBF}" destId="{3C308AE6-C317-4DF9-8E4F-A94410568A2E}" srcOrd="2" destOrd="0" presId="urn:microsoft.com/office/officeart/2005/8/layout/orgChart1"/>
    <dgm:cxn modelId="{B1C275FD-9947-418E-9955-C41713CEFB36}" type="presParOf" srcId="{B32709DD-63FB-47FE-870F-877EAACBF40A}" destId="{A2C74AE7-F348-4E95-B19A-1A287D7C5D7C}" srcOrd="2" destOrd="0" presId="urn:microsoft.com/office/officeart/2005/8/layout/orgChart1"/>
    <dgm:cxn modelId="{7CA661B0-B59A-488F-AE05-117C48B54E9D}" type="presParOf" srcId="{B32709DD-63FB-47FE-870F-877EAACBF40A}" destId="{003290E9-904F-4A4B-8A17-E4773FE19F6C}" srcOrd="3" destOrd="0" presId="urn:microsoft.com/office/officeart/2005/8/layout/orgChart1"/>
    <dgm:cxn modelId="{50447856-24C0-42C1-AB8E-F41538747BB5}" type="presParOf" srcId="{003290E9-904F-4A4B-8A17-E4773FE19F6C}" destId="{85E60BD4-6256-4378-A59E-1B56AF28B2A2}" srcOrd="0" destOrd="0" presId="urn:microsoft.com/office/officeart/2005/8/layout/orgChart1"/>
    <dgm:cxn modelId="{00122209-BBC1-41C8-9BDB-B0B8E7E1DF99}" type="presParOf" srcId="{85E60BD4-6256-4378-A59E-1B56AF28B2A2}" destId="{06F7E31F-658C-4EE8-BC2A-7A1211244650}" srcOrd="0" destOrd="0" presId="urn:microsoft.com/office/officeart/2005/8/layout/orgChart1"/>
    <dgm:cxn modelId="{F656DED6-C51E-4CC3-9828-01076148B45A}" type="presParOf" srcId="{85E60BD4-6256-4378-A59E-1B56AF28B2A2}" destId="{051D51AB-C719-44B0-981A-1F416C6F1028}" srcOrd="1" destOrd="0" presId="urn:microsoft.com/office/officeart/2005/8/layout/orgChart1"/>
    <dgm:cxn modelId="{B9388A2F-E0F6-4329-901D-3DC8D64E53A8}" type="presParOf" srcId="{003290E9-904F-4A4B-8A17-E4773FE19F6C}" destId="{118D95FD-7A14-4C94-8932-31C912D31D18}" srcOrd="1" destOrd="0" presId="urn:microsoft.com/office/officeart/2005/8/layout/orgChart1"/>
    <dgm:cxn modelId="{5EC69D67-C0DE-4F04-97A0-58278210FE83}" type="presParOf" srcId="{003290E9-904F-4A4B-8A17-E4773FE19F6C}" destId="{1A311A18-5465-4331-AB8C-120C81AD7987}" srcOrd="2" destOrd="0" presId="urn:microsoft.com/office/officeart/2005/8/layout/orgChart1"/>
    <dgm:cxn modelId="{F37A1B53-2BD8-4822-B5FA-621C28898EF3}" type="presParOf" srcId="{B32709DD-63FB-47FE-870F-877EAACBF40A}" destId="{06DFE368-9C9C-4EFA-AE8A-D59852A0E2B3}" srcOrd="4" destOrd="0" presId="urn:microsoft.com/office/officeart/2005/8/layout/orgChart1"/>
    <dgm:cxn modelId="{C202E719-C553-47AF-B158-F22158FA3364}" type="presParOf" srcId="{B32709DD-63FB-47FE-870F-877EAACBF40A}" destId="{22563934-00FF-4BC7-B030-60225344761D}" srcOrd="5" destOrd="0" presId="urn:microsoft.com/office/officeart/2005/8/layout/orgChart1"/>
    <dgm:cxn modelId="{412D3FF2-89E7-45A0-AC37-C6C93A0ACE22}" type="presParOf" srcId="{22563934-00FF-4BC7-B030-60225344761D}" destId="{5B0B5E29-05AD-4B78-B6F6-25470D0391F5}" srcOrd="0" destOrd="0" presId="urn:microsoft.com/office/officeart/2005/8/layout/orgChart1"/>
    <dgm:cxn modelId="{E6574353-EB11-4E67-97E9-13B5CF73F9AC}" type="presParOf" srcId="{5B0B5E29-05AD-4B78-B6F6-25470D0391F5}" destId="{3F6BA034-925D-4FF5-B728-FC42E1F7BFCE}" srcOrd="0" destOrd="0" presId="urn:microsoft.com/office/officeart/2005/8/layout/orgChart1"/>
    <dgm:cxn modelId="{91F3897E-0D85-41BC-831F-ED8ED10330F0}" type="presParOf" srcId="{5B0B5E29-05AD-4B78-B6F6-25470D0391F5}" destId="{9D94D7FF-8765-4836-9A19-7CFE990F8B05}" srcOrd="1" destOrd="0" presId="urn:microsoft.com/office/officeart/2005/8/layout/orgChart1"/>
    <dgm:cxn modelId="{6FBB5580-AAD0-49A7-8429-A349069EB5CB}" type="presParOf" srcId="{22563934-00FF-4BC7-B030-60225344761D}" destId="{BBCBAD11-0C4B-48A6-AFBB-9A73ECD5437D}" srcOrd="1" destOrd="0" presId="urn:microsoft.com/office/officeart/2005/8/layout/orgChart1"/>
    <dgm:cxn modelId="{F1F9C5CD-C4F1-4B7A-B412-8C067F356306}" type="presParOf" srcId="{22563934-00FF-4BC7-B030-60225344761D}" destId="{65AF8AB4-341B-4F33-8557-AA2154688DEC}" srcOrd="2" destOrd="0" presId="urn:microsoft.com/office/officeart/2005/8/layout/orgChart1"/>
    <dgm:cxn modelId="{7724C81B-8FB5-4918-957F-0C7217637C2B}" type="presParOf" srcId="{B32709DD-63FB-47FE-870F-877EAACBF40A}" destId="{110AB8DB-0CFF-4FED-B0BA-BD947A0B9D9C}" srcOrd="6" destOrd="0" presId="urn:microsoft.com/office/officeart/2005/8/layout/orgChart1"/>
    <dgm:cxn modelId="{96715847-EB96-4469-BB1F-8D337C8D5ACB}" type="presParOf" srcId="{B32709DD-63FB-47FE-870F-877EAACBF40A}" destId="{E51B215D-BBE6-497E-BD5E-4C691BA53FA3}" srcOrd="7" destOrd="0" presId="urn:microsoft.com/office/officeart/2005/8/layout/orgChart1"/>
    <dgm:cxn modelId="{4EB8356A-5DD1-478C-B8D6-6A049B3076EE}" type="presParOf" srcId="{E51B215D-BBE6-497E-BD5E-4C691BA53FA3}" destId="{70D4BCA7-27D7-4B5D-A706-FDBE6D0509D0}" srcOrd="0" destOrd="0" presId="urn:microsoft.com/office/officeart/2005/8/layout/orgChart1"/>
    <dgm:cxn modelId="{97584251-8767-4371-A23D-F1C89EB4B0A9}" type="presParOf" srcId="{70D4BCA7-27D7-4B5D-A706-FDBE6D0509D0}" destId="{A002F946-0933-446D-B7D0-44D03A389AE0}" srcOrd="0" destOrd="0" presId="urn:microsoft.com/office/officeart/2005/8/layout/orgChart1"/>
    <dgm:cxn modelId="{E88AE395-8DEB-42BC-A833-FC5AC4D240CA}" type="presParOf" srcId="{70D4BCA7-27D7-4B5D-A706-FDBE6D0509D0}" destId="{F2583D96-6327-456E-B0EF-3F0C87480211}" srcOrd="1" destOrd="0" presId="urn:microsoft.com/office/officeart/2005/8/layout/orgChart1"/>
    <dgm:cxn modelId="{5A55F22C-6DF5-44E4-BAA0-5FAF693DC053}" type="presParOf" srcId="{E51B215D-BBE6-497E-BD5E-4C691BA53FA3}" destId="{6C6FDB22-830C-44C5-ABAF-5CEFDE5EB26C}" srcOrd="1" destOrd="0" presId="urn:microsoft.com/office/officeart/2005/8/layout/orgChart1"/>
    <dgm:cxn modelId="{88C8E38D-7C5D-4AB7-AF8D-DA2D11EA53E8}" type="presParOf" srcId="{E51B215D-BBE6-497E-BD5E-4C691BA53FA3}" destId="{400E287B-0D45-4BC3-BC59-3735B7107322}" srcOrd="2" destOrd="0" presId="urn:microsoft.com/office/officeart/2005/8/layout/orgChart1"/>
    <dgm:cxn modelId="{53597B26-FB79-4EDA-85D5-EA676F5A10F2}" type="presParOf" srcId="{B32709DD-63FB-47FE-870F-877EAACBF40A}" destId="{0F43D682-8AC0-44DA-96B3-53827E5DCBB5}" srcOrd="8" destOrd="0" presId="urn:microsoft.com/office/officeart/2005/8/layout/orgChart1"/>
    <dgm:cxn modelId="{57E4DFB4-CA00-444C-A68B-AC31DA8F5EAC}" type="presParOf" srcId="{B32709DD-63FB-47FE-870F-877EAACBF40A}" destId="{BED6C087-C06C-4173-B855-13A889D7219D}" srcOrd="9" destOrd="0" presId="urn:microsoft.com/office/officeart/2005/8/layout/orgChart1"/>
    <dgm:cxn modelId="{C85B4B31-1A9F-4BED-9103-BDAD4048E9D8}" type="presParOf" srcId="{BED6C087-C06C-4173-B855-13A889D7219D}" destId="{617D8819-C2E7-4C3F-80A2-CEF5B41CE443}" srcOrd="0" destOrd="0" presId="urn:microsoft.com/office/officeart/2005/8/layout/orgChart1"/>
    <dgm:cxn modelId="{53D6589B-1E4A-44A9-8A63-7BCBC566E2CC}" type="presParOf" srcId="{617D8819-C2E7-4C3F-80A2-CEF5B41CE443}" destId="{59F97FD7-93BE-4142-8D8D-71C90CEC4190}" srcOrd="0" destOrd="0" presId="urn:microsoft.com/office/officeart/2005/8/layout/orgChart1"/>
    <dgm:cxn modelId="{5D72ACE8-BB52-41A8-BCC0-5785AA9B450B}" type="presParOf" srcId="{617D8819-C2E7-4C3F-80A2-CEF5B41CE443}" destId="{D5062864-247D-44B6-8B7E-F180BB852EC6}" srcOrd="1" destOrd="0" presId="urn:microsoft.com/office/officeart/2005/8/layout/orgChart1"/>
    <dgm:cxn modelId="{AED49232-9E84-4971-BDBD-7A0CB3B181E9}" type="presParOf" srcId="{BED6C087-C06C-4173-B855-13A889D7219D}" destId="{89672FF3-4FE9-4098-8DB4-8D90457E3A7B}" srcOrd="1" destOrd="0" presId="urn:microsoft.com/office/officeart/2005/8/layout/orgChart1"/>
    <dgm:cxn modelId="{90C613F8-49C9-494A-B5D7-7F59F72BD8F3}" type="presParOf" srcId="{BED6C087-C06C-4173-B855-13A889D7219D}" destId="{4F8D2C00-4E5E-4288-8547-136ECB6D1782}" srcOrd="2" destOrd="0" presId="urn:microsoft.com/office/officeart/2005/8/layout/orgChart1"/>
    <dgm:cxn modelId="{647A96D4-24D6-403E-83EE-DF26161BED9C}" type="presParOf" srcId="{8B26D23C-B3A5-45B5-B5A8-8E0F9D169F56}" destId="{D34C9C13-DC05-4260-819D-FFB12B3092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C27E5-D21C-423A-B716-F813877371CE}">
      <dsp:nvSpPr>
        <dsp:cNvPr id="0" name=""/>
        <dsp:cNvSpPr/>
      </dsp:nvSpPr>
      <dsp:spPr>
        <a:xfrm>
          <a:off x="5657" y="1151807"/>
          <a:ext cx="2692463" cy="185510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12402-6805-4C27-8845-5409EEA5C54A}">
      <dsp:nvSpPr>
        <dsp:cNvPr id="0" name=""/>
        <dsp:cNvSpPr/>
      </dsp:nvSpPr>
      <dsp:spPr>
        <a:xfrm>
          <a:off x="36863" y="3142156"/>
          <a:ext cx="2692463" cy="99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Опоздания</a:t>
          </a:r>
          <a:endParaRPr lang="ru-RU" sz="1900" kern="1200" dirty="0"/>
        </a:p>
      </dsp:txBody>
      <dsp:txXfrm>
        <a:off x="36863" y="3142156"/>
        <a:ext cx="2692463" cy="998904"/>
      </dsp:txXfrm>
    </dsp:sp>
    <dsp:sp modelId="{11575BCE-ED61-48CB-948B-B27E526DCF49}">
      <dsp:nvSpPr>
        <dsp:cNvPr id="0" name=""/>
        <dsp:cNvSpPr/>
      </dsp:nvSpPr>
      <dsp:spPr>
        <a:xfrm>
          <a:off x="2967481" y="1151807"/>
          <a:ext cx="2692463" cy="1855107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75ECF-9F85-4549-9609-28ECE8EFB5EA}">
      <dsp:nvSpPr>
        <dsp:cNvPr id="0" name=""/>
        <dsp:cNvSpPr/>
      </dsp:nvSpPr>
      <dsp:spPr>
        <a:xfrm>
          <a:off x="2967481" y="3100542"/>
          <a:ext cx="2692463" cy="99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Внешний вид</a:t>
          </a:r>
          <a:endParaRPr lang="ru-RU" sz="1900" kern="1200" dirty="0"/>
        </a:p>
      </dsp:txBody>
      <dsp:txXfrm>
        <a:off x="2967481" y="3100542"/>
        <a:ext cx="2692463" cy="998904"/>
      </dsp:txXfrm>
    </dsp:sp>
    <dsp:sp modelId="{F6B5BAD2-BD08-455C-A6BB-6E8E580E265C}">
      <dsp:nvSpPr>
        <dsp:cNvPr id="0" name=""/>
        <dsp:cNvSpPr/>
      </dsp:nvSpPr>
      <dsp:spPr>
        <a:xfrm>
          <a:off x="5929304" y="1151807"/>
          <a:ext cx="2692463" cy="185510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4E827-B0A7-4876-BFFF-30978AE4DF90}">
      <dsp:nvSpPr>
        <dsp:cNvPr id="0" name=""/>
        <dsp:cNvSpPr/>
      </dsp:nvSpPr>
      <dsp:spPr>
        <a:xfrm>
          <a:off x="5929304" y="3100542"/>
          <a:ext cx="2692463" cy="99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«А к кому я пришел?»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 подготовлен</a:t>
          </a:r>
          <a:endParaRPr lang="ru-RU" sz="1900" kern="1200" dirty="0"/>
        </a:p>
      </dsp:txBody>
      <dsp:txXfrm>
        <a:off x="5929304" y="3100542"/>
        <a:ext cx="2692463" cy="998904"/>
      </dsp:txXfrm>
    </dsp:sp>
    <dsp:sp modelId="{609BCDC0-21A9-43A1-8A78-2250D11994E8}">
      <dsp:nvSpPr>
        <dsp:cNvPr id="0" name=""/>
        <dsp:cNvSpPr/>
      </dsp:nvSpPr>
      <dsp:spPr>
        <a:xfrm>
          <a:off x="8891127" y="1151807"/>
          <a:ext cx="2692463" cy="185510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A66A0-0D89-41D7-8293-73320CBFBE19}">
      <dsp:nvSpPr>
        <dsp:cNvPr id="0" name=""/>
        <dsp:cNvSpPr/>
      </dsp:nvSpPr>
      <dsp:spPr>
        <a:xfrm>
          <a:off x="8896785" y="3131758"/>
          <a:ext cx="2692463" cy="99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Немотивирован</a:t>
          </a:r>
          <a:endParaRPr lang="ru-RU" sz="1900" kern="1200" dirty="0"/>
        </a:p>
      </dsp:txBody>
      <dsp:txXfrm>
        <a:off x="8896785" y="3131758"/>
        <a:ext cx="2692463" cy="998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3D682-8AC0-44DA-96B3-53827E5DCBB5}">
      <dsp:nvSpPr>
        <dsp:cNvPr id="0" name=""/>
        <dsp:cNvSpPr/>
      </dsp:nvSpPr>
      <dsp:spPr>
        <a:xfrm>
          <a:off x="5257800" y="1989669"/>
          <a:ext cx="4368763" cy="371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999"/>
              </a:lnTo>
              <a:lnTo>
                <a:pt x="4368763" y="185999"/>
              </a:lnTo>
              <a:lnTo>
                <a:pt x="4368763" y="37199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AB8DB-0CFF-4FED-B0BA-BD947A0B9D9C}">
      <dsp:nvSpPr>
        <dsp:cNvPr id="0" name=""/>
        <dsp:cNvSpPr/>
      </dsp:nvSpPr>
      <dsp:spPr>
        <a:xfrm>
          <a:off x="5257800" y="1989669"/>
          <a:ext cx="2225337" cy="371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999"/>
              </a:lnTo>
              <a:lnTo>
                <a:pt x="2225337" y="185999"/>
              </a:lnTo>
              <a:lnTo>
                <a:pt x="2225337" y="37199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FE368-9C9C-4EFA-AE8A-D59852A0E2B3}">
      <dsp:nvSpPr>
        <dsp:cNvPr id="0" name=""/>
        <dsp:cNvSpPr/>
      </dsp:nvSpPr>
      <dsp:spPr>
        <a:xfrm>
          <a:off x="5212080" y="1989669"/>
          <a:ext cx="91440" cy="3719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999"/>
              </a:lnTo>
              <a:lnTo>
                <a:pt x="127630" y="185999"/>
              </a:lnTo>
              <a:lnTo>
                <a:pt x="127630" y="37199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74AE7-F348-4E95-B19A-1A287D7C5D7C}">
      <dsp:nvSpPr>
        <dsp:cNvPr id="0" name=""/>
        <dsp:cNvSpPr/>
      </dsp:nvSpPr>
      <dsp:spPr>
        <a:xfrm>
          <a:off x="3196284" y="1989669"/>
          <a:ext cx="2061515" cy="371999"/>
        </a:xfrm>
        <a:custGeom>
          <a:avLst/>
          <a:gdLst/>
          <a:ahLst/>
          <a:cxnLst/>
          <a:rect l="0" t="0" r="0" b="0"/>
          <a:pathLst>
            <a:path>
              <a:moveTo>
                <a:pt x="2061515" y="0"/>
              </a:moveTo>
              <a:lnTo>
                <a:pt x="2061515" y="185999"/>
              </a:lnTo>
              <a:lnTo>
                <a:pt x="0" y="185999"/>
              </a:lnTo>
              <a:lnTo>
                <a:pt x="0" y="37199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9DC7E-9AAF-4192-8806-AE7CF3BA4019}">
      <dsp:nvSpPr>
        <dsp:cNvPr id="0" name=""/>
        <dsp:cNvSpPr/>
      </dsp:nvSpPr>
      <dsp:spPr>
        <a:xfrm>
          <a:off x="970947" y="1989669"/>
          <a:ext cx="4286852" cy="371999"/>
        </a:xfrm>
        <a:custGeom>
          <a:avLst/>
          <a:gdLst/>
          <a:ahLst/>
          <a:cxnLst/>
          <a:rect l="0" t="0" r="0" b="0"/>
          <a:pathLst>
            <a:path>
              <a:moveTo>
                <a:pt x="4286852" y="0"/>
              </a:moveTo>
              <a:lnTo>
                <a:pt x="4286852" y="185999"/>
              </a:lnTo>
              <a:lnTo>
                <a:pt x="0" y="185999"/>
              </a:lnTo>
              <a:lnTo>
                <a:pt x="0" y="37199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2BCBF-8401-4A52-9AF0-774F6C6F368D}">
      <dsp:nvSpPr>
        <dsp:cNvPr id="0" name=""/>
        <dsp:cNvSpPr/>
      </dsp:nvSpPr>
      <dsp:spPr>
        <a:xfrm>
          <a:off x="4372086" y="1103955"/>
          <a:ext cx="1771426" cy="885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Интервью </a:t>
          </a:r>
          <a:endParaRPr lang="ru-RU" sz="1900" kern="1200" dirty="0"/>
        </a:p>
      </dsp:txBody>
      <dsp:txXfrm>
        <a:off x="4372086" y="1103955"/>
        <a:ext cx="1771426" cy="885713"/>
      </dsp:txXfrm>
    </dsp:sp>
    <dsp:sp modelId="{0727EAA2-41C5-4B4D-8CE7-268CC393497F}">
      <dsp:nvSpPr>
        <dsp:cNvPr id="0" name=""/>
        <dsp:cNvSpPr/>
      </dsp:nvSpPr>
      <dsp:spPr>
        <a:xfrm>
          <a:off x="3323" y="2361668"/>
          <a:ext cx="1935248" cy="885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Биографическое</a:t>
          </a:r>
          <a:endParaRPr lang="ru-RU" sz="1900" kern="1200" dirty="0"/>
        </a:p>
      </dsp:txBody>
      <dsp:txXfrm>
        <a:off x="3323" y="2361668"/>
        <a:ext cx="1935248" cy="885713"/>
      </dsp:txXfrm>
    </dsp:sp>
    <dsp:sp modelId="{06F7E31F-658C-4EE8-BC2A-7A1211244650}">
      <dsp:nvSpPr>
        <dsp:cNvPr id="0" name=""/>
        <dsp:cNvSpPr/>
      </dsp:nvSpPr>
      <dsp:spPr>
        <a:xfrm>
          <a:off x="2310571" y="2361668"/>
          <a:ext cx="1771426" cy="885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 компетенциям</a:t>
          </a:r>
          <a:endParaRPr lang="ru-RU" sz="1900" kern="1200" dirty="0"/>
        </a:p>
      </dsp:txBody>
      <dsp:txXfrm>
        <a:off x="2310571" y="2361668"/>
        <a:ext cx="1771426" cy="885713"/>
      </dsp:txXfrm>
    </dsp:sp>
    <dsp:sp modelId="{3F6BA034-925D-4FF5-B728-FC42E1F7BFCE}">
      <dsp:nvSpPr>
        <dsp:cNvPr id="0" name=""/>
        <dsp:cNvSpPr/>
      </dsp:nvSpPr>
      <dsp:spPr>
        <a:xfrm>
          <a:off x="4453997" y="2361668"/>
          <a:ext cx="1771426" cy="885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Стрессовое</a:t>
          </a:r>
          <a:endParaRPr lang="ru-RU" sz="1900" kern="1200" dirty="0"/>
        </a:p>
      </dsp:txBody>
      <dsp:txXfrm>
        <a:off x="4453997" y="2361668"/>
        <a:ext cx="1771426" cy="885713"/>
      </dsp:txXfrm>
    </dsp:sp>
    <dsp:sp modelId="{A002F946-0933-446D-B7D0-44D03A389AE0}">
      <dsp:nvSpPr>
        <dsp:cNvPr id="0" name=""/>
        <dsp:cNvSpPr/>
      </dsp:nvSpPr>
      <dsp:spPr>
        <a:xfrm>
          <a:off x="6597423" y="2361668"/>
          <a:ext cx="1771426" cy="885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Свободное</a:t>
          </a:r>
          <a:endParaRPr lang="ru-RU" sz="1900" kern="1200" dirty="0"/>
        </a:p>
      </dsp:txBody>
      <dsp:txXfrm>
        <a:off x="6597423" y="2361668"/>
        <a:ext cx="1771426" cy="885713"/>
      </dsp:txXfrm>
    </dsp:sp>
    <dsp:sp modelId="{59F97FD7-93BE-4142-8D8D-71C90CEC4190}">
      <dsp:nvSpPr>
        <dsp:cNvPr id="0" name=""/>
        <dsp:cNvSpPr/>
      </dsp:nvSpPr>
      <dsp:spPr>
        <a:xfrm>
          <a:off x="8740850" y="2361668"/>
          <a:ext cx="1771426" cy="885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Кейсовое</a:t>
          </a:r>
          <a:r>
            <a:rPr lang="ru-RU" sz="1900" kern="1200" dirty="0" smtClean="0"/>
            <a:t> (Ситуационное)</a:t>
          </a:r>
          <a:endParaRPr lang="ru-RU" sz="1900" kern="1200" dirty="0"/>
        </a:p>
      </dsp:txBody>
      <dsp:txXfrm>
        <a:off x="8740850" y="2361668"/>
        <a:ext cx="1771426" cy="885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9C722-B5AB-4ECE-AD49-501A34B3A809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C440C-3CBE-4240-AC09-D480DF6AA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8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</a:t>
            </a:r>
            <a:r>
              <a:rPr lang="ru-RU" baseline="0" dirty="0" smtClean="0"/>
              <a:t> к интервью – это 50% успеха.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9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вопрос имеет свое значение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 всего назвать такой недостаток, который был бы логическим продолжением Ваших же достоинств, например: "Иногда люди принимают мою решительность за нетерпение. Впрочем, я теперь всегда слежу за своей манерой выражать мысли".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3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Начать</a:t>
            </a:r>
            <a:r>
              <a:rPr lang="ru-RU" baseline="0" dirty="0" smtClean="0"/>
              <a:t> разговор с понятия </a:t>
            </a:r>
            <a:r>
              <a:rPr lang="ru-RU" baseline="0" dirty="0" err="1" smtClean="0"/>
              <a:t>оффера</a:t>
            </a:r>
            <a:endParaRPr lang="ru-RU" baseline="0" dirty="0" smtClean="0"/>
          </a:p>
          <a:p>
            <a:r>
              <a:rPr lang="ru-RU" baseline="0" dirty="0" smtClean="0"/>
              <a:t>Он не несет юридической силы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80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6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Задать ребятам вопрос о том, что происходило, когда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они проходили интервью (их встречал рекрутер)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результате, 60% интервьюеров заявили, что они приняли решение в течение первых 15 минут интервью.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несколько минут интервью наиболее важные.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5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</a:t>
            </a:r>
            <a:r>
              <a:rPr lang="en-US" baseline="0" dirty="0" smtClean="0"/>
              <a:t> talk </a:t>
            </a:r>
            <a:r>
              <a:rPr lang="ru-RU" baseline="0" dirty="0" smtClean="0"/>
              <a:t>должен быть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06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ты знаешь</a:t>
            </a:r>
            <a:r>
              <a:rPr lang="ru-RU" baseline="0" dirty="0" smtClean="0"/>
              <a:t> какие бывают интервью, то сможешь предугадать ход беседы. </a:t>
            </a:r>
            <a:endParaRPr lang="ru-RU" dirty="0" smtClean="0"/>
          </a:p>
          <a:p>
            <a:r>
              <a:rPr lang="ru-RU" dirty="0" smtClean="0"/>
              <a:t>Рассказать о всех видах интервью. </a:t>
            </a:r>
          </a:p>
          <a:p>
            <a:r>
              <a:rPr lang="ru-RU" dirty="0" smtClean="0"/>
              <a:t>Как узнать какое именно интервью ведет рекрутер.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2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Вместе с одним студентом</a:t>
            </a:r>
            <a:r>
              <a:rPr lang="ru-RU" baseline="0" dirty="0" smtClean="0"/>
              <a:t> составить рассказ о себе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8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ru-RU" dirty="0" smtClean="0"/>
              <a:t>Пригласить студента решить при всех задачу. </a:t>
            </a:r>
          </a:p>
          <a:p>
            <a:pPr marL="228600" indent="-228600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8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Из каких частей</a:t>
            </a:r>
            <a:r>
              <a:rPr lang="ru-RU" baseline="0" dirty="0" smtClean="0"/>
              <a:t> состоит заработная плата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Серая </a:t>
            </a:r>
            <a:r>
              <a:rPr lang="en-US" baseline="0" dirty="0" smtClean="0"/>
              <a:t>/</a:t>
            </a:r>
            <a:r>
              <a:rPr lang="ru-RU" baseline="0" dirty="0" smtClean="0"/>
              <a:t> белая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Социальный пакет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6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Сказать о том, как отказываться от </a:t>
            </a:r>
            <a:r>
              <a:rPr lang="ru-RU" baseline="0" dirty="0" err="1" smtClean="0"/>
              <a:t>оффера</a:t>
            </a:r>
            <a:endParaRPr lang="ru-RU" baseline="0" dirty="0" smtClean="0"/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О топиках на английском языке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О принятии </a:t>
            </a:r>
            <a:r>
              <a:rPr lang="ru-RU" baseline="0" dirty="0" err="1" smtClean="0"/>
              <a:t>оффера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C440C-3CBE-4240-AC09-D480DF6AA0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6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1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01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896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57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413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9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5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0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6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36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6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1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27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8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5D99-52F2-4321-8EE1-7ABDB7D6C7B4}" type="datetimeFigureOut">
              <a:rPr lang="ru-RU" smtClean="0"/>
              <a:t>08.10.2015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6B521CD-87DB-4C95-971F-A83D3128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5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Что это было?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Типы собеседования и опыт стресс-интервью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27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670"/>
          </a:xfrm>
        </p:spPr>
        <p:txBody>
          <a:bodyPr/>
          <a:lstStyle/>
          <a:p>
            <a:r>
              <a:rPr lang="ru-RU" sz="2200" dirty="0" smtClean="0"/>
              <a:t>5.Ты </a:t>
            </a:r>
            <a:r>
              <a:rPr lang="ru-RU" sz="2200" dirty="0"/>
              <a:t>вошел в здание. Что дальше?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82221"/>
            <a:ext cx="8596668" cy="44591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Будь максимально приветлив и вежлив с охранной и </a:t>
            </a:r>
            <a:r>
              <a:rPr lang="ru-RU" dirty="0" err="1" smtClean="0"/>
              <a:t>ресепшн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Сядь на диван </a:t>
            </a:r>
            <a:r>
              <a:rPr lang="en-US" dirty="0" smtClean="0"/>
              <a:t>/ </a:t>
            </a:r>
            <a:r>
              <a:rPr lang="ru-RU" dirty="0" smtClean="0"/>
              <a:t>кресло и жди, пока рекрутер не выйдет к тебе </a:t>
            </a:r>
          </a:p>
          <a:p>
            <a:r>
              <a:rPr lang="ru-RU" dirty="0" smtClean="0"/>
              <a:t>Не надо звонить рекрутеру на мобильный телефон. Оставь за секретарем право предупредить его о посетителе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Что делать, если рекрутер не выходит? </a:t>
            </a:r>
          </a:p>
          <a:p>
            <a:r>
              <a:rPr lang="ru-RU" dirty="0" smtClean="0"/>
              <a:t>Подождать 20 минут</a:t>
            </a:r>
          </a:p>
          <a:p>
            <a:r>
              <a:rPr lang="ru-RU" dirty="0" smtClean="0"/>
              <a:t>Подойти на </a:t>
            </a:r>
            <a:r>
              <a:rPr lang="ru-RU" dirty="0" err="1" smtClean="0"/>
              <a:t>ресепшн</a:t>
            </a:r>
            <a:r>
              <a:rPr lang="ru-RU" dirty="0" smtClean="0"/>
              <a:t> и попросить уточнить секретаря у рекрутера, когда он придет</a:t>
            </a:r>
          </a:p>
          <a:p>
            <a:r>
              <a:rPr lang="ru-RU" dirty="0" smtClean="0"/>
              <a:t>Позвонить рекрутеру на мобильный телефон, если секретарь не может связаться с ним </a:t>
            </a:r>
          </a:p>
          <a:p>
            <a:r>
              <a:rPr lang="ru-RU" dirty="0" smtClean="0"/>
              <a:t>Оставить записку на </a:t>
            </a:r>
            <a:r>
              <a:rPr lang="ru-RU" dirty="0" err="1" smtClean="0"/>
              <a:t>ресепшн</a:t>
            </a:r>
            <a:r>
              <a:rPr lang="ru-RU" dirty="0" smtClean="0"/>
              <a:t> о том, что ты так и не дождался рекрутера и ждешь от него звонка, чтобы повторно согласовать встречу. </a:t>
            </a:r>
          </a:p>
          <a:p>
            <a:r>
              <a:rPr lang="ru-RU" dirty="0" smtClean="0"/>
              <a:t>Уйти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2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76" y="136439"/>
            <a:ext cx="5332298" cy="3296190"/>
          </a:xfrm>
        </p:spPr>
      </p:pic>
      <p:pic>
        <p:nvPicPr>
          <p:cNvPr id="1026" name="Picture 2" descr="http://pad2.whstatic.com/images/thumb/e/e9/Stop-Saying-I-Don't-Know-Step-2.jpg/670px-Stop-Saying-I-Don't-Know-Step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629"/>
            <a:ext cx="4562621" cy="34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Small talk</a:t>
            </a:r>
            <a:r>
              <a:rPr lang="ru-RU" sz="2200" dirty="0" smtClean="0"/>
              <a:t>: главное начать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8706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Small Talk – </a:t>
            </a:r>
            <a:r>
              <a:rPr lang="ru-RU" dirty="0" smtClean="0"/>
              <a:t>это небольшая бессодержательная беседа, которая помогает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собеседникам </a:t>
            </a:r>
            <a:r>
              <a:rPr lang="ru-RU" dirty="0" smtClean="0"/>
              <a:t>в начале встречи настроиться друг на друга. </a:t>
            </a:r>
          </a:p>
          <a:p>
            <a:pPr marL="0" indent="0">
              <a:buNone/>
            </a:pPr>
            <a:r>
              <a:rPr lang="en-US" dirty="0" smtClean="0"/>
              <a:t>Small Talk</a:t>
            </a:r>
            <a:r>
              <a:rPr lang="ru-RU" dirty="0" smtClean="0"/>
              <a:t> в </a:t>
            </a:r>
            <a:r>
              <a:rPr lang="ru-RU" dirty="0" err="1" smtClean="0"/>
              <a:t>рекрутменте</a:t>
            </a:r>
            <a:r>
              <a:rPr lang="ru-RU" dirty="0" smtClean="0"/>
              <a:t> – этот тот разговор, который сопровождает рекрутера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 smtClean="0"/>
              <a:t>кандидата во время дороги до переговорной.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Он поможет: </a:t>
            </a:r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dirty="0" smtClean="0"/>
              <a:t>Создать </a:t>
            </a:r>
            <a:r>
              <a:rPr lang="ru-RU" dirty="0"/>
              <a:t>положительный эмоциональный настрой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2. </a:t>
            </a:r>
            <a:r>
              <a:rPr lang="ru-RU" dirty="0" smtClean="0"/>
              <a:t>Создать первое </a:t>
            </a:r>
            <a:r>
              <a:rPr lang="ru-RU" dirty="0"/>
              <a:t>взаимопонимание и появление общности, поддержки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3. Станет логичным мостиком между </a:t>
            </a:r>
            <a:r>
              <a:rPr lang="ru-RU" dirty="0" smtClean="0"/>
              <a:t>дорогой и </a:t>
            </a:r>
            <a:r>
              <a:rPr lang="ru-RU" dirty="0"/>
              <a:t>самими переговорами 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Обычно инициатором </a:t>
            </a:r>
            <a:r>
              <a:rPr lang="en-US" dirty="0" smtClean="0"/>
              <a:t>small talk </a:t>
            </a:r>
            <a:r>
              <a:rPr lang="ru-RU" dirty="0" smtClean="0"/>
              <a:t>выступает рекрутер, но, если рекрутер молчит,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то </a:t>
            </a:r>
            <a:r>
              <a:rPr lang="ru-RU" dirty="0" smtClean="0"/>
              <a:t>инициатором можешь стать ты. 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309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/>
              <a:t>Small talk</a:t>
            </a:r>
            <a:r>
              <a:rPr lang="ru-RU" sz="2200" b="1" dirty="0" smtClean="0"/>
              <a:t>: о чем говорить?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863" y="1270000"/>
            <a:ext cx="10515600" cy="4707392"/>
          </a:xfrm>
        </p:spPr>
        <p:txBody>
          <a:bodyPr>
            <a:normAutofit/>
          </a:bodyPr>
          <a:lstStyle/>
          <a:p>
            <a:r>
              <a:rPr lang="ru-RU" dirty="0" smtClean="0"/>
              <a:t>О красоте офиса</a:t>
            </a:r>
          </a:p>
          <a:p>
            <a:r>
              <a:rPr lang="ru-RU" dirty="0" smtClean="0"/>
              <a:t>О том, что ты видел фотографии этого офиса накануне в Интернете</a:t>
            </a:r>
          </a:p>
          <a:p>
            <a:r>
              <a:rPr lang="ru-RU" dirty="0" smtClean="0"/>
              <a:t>О погоде (позитивно)</a:t>
            </a:r>
          </a:p>
          <a:p>
            <a:r>
              <a:rPr lang="ru-RU" dirty="0" smtClean="0"/>
              <a:t>О том, что ты недалеко живешь </a:t>
            </a:r>
            <a:r>
              <a:rPr lang="en-US" dirty="0" smtClean="0"/>
              <a:t>/ </a:t>
            </a:r>
            <a:r>
              <a:rPr lang="ru-RU" dirty="0" smtClean="0"/>
              <a:t>учишься. И не понимаешь как можно было не знать о том, что офис компании находится так рядом</a:t>
            </a:r>
          </a:p>
          <a:p>
            <a:endParaRPr lang="ru-RU" dirty="0"/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Small Talk: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 чем нельзя говорить? </a:t>
            </a:r>
          </a:p>
          <a:p>
            <a:r>
              <a:rPr lang="ru-RU" dirty="0" smtClean="0"/>
              <a:t>О политике</a:t>
            </a:r>
          </a:p>
          <a:p>
            <a:r>
              <a:rPr lang="ru-RU" dirty="0" smtClean="0"/>
              <a:t>Негативно о погоде</a:t>
            </a:r>
          </a:p>
          <a:p>
            <a:r>
              <a:rPr lang="ru-RU" dirty="0" smtClean="0"/>
              <a:t>Негативно об офисе («Я думал, что офис такой компании должен был быть больше»)</a:t>
            </a:r>
          </a:p>
          <a:p>
            <a:r>
              <a:rPr lang="ru-RU" dirty="0" smtClean="0"/>
              <a:t>О том, что рекрутер выглядит прямо как на фотографии в </a:t>
            </a:r>
            <a:r>
              <a:rPr lang="en-US" dirty="0" err="1" smtClean="0"/>
              <a:t>Linkedin</a:t>
            </a:r>
            <a:r>
              <a:rPr lang="en-US" dirty="0" smtClean="0"/>
              <a:t>/Facebook/</a:t>
            </a:r>
            <a:r>
              <a:rPr lang="en-US" dirty="0" err="1" smtClean="0"/>
              <a:t>Vkontakte</a:t>
            </a:r>
            <a:endParaRPr lang="en-US" dirty="0" smtClean="0"/>
          </a:p>
          <a:p>
            <a:r>
              <a:rPr lang="ru-RU" dirty="0" smtClean="0"/>
              <a:t>О</a:t>
            </a:r>
            <a:r>
              <a:rPr lang="ru-RU" dirty="0"/>
              <a:t>б</a:t>
            </a:r>
            <a:r>
              <a:rPr lang="ru-RU" dirty="0" smtClean="0"/>
              <a:t> опоздании рекрутера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/>
              <a:t>Интервью: учимся распознавать и пройти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19" y="1270000"/>
            <a:ext cx="7644864" cy="5179786"/>
          </a:xfrm>
        </p:spPr>
      </p:pic>
    </p:spTree>
    <p:extLst>
      <p:ext uri="{BB962C8B-B14F-4D97-AF65-F5344CB8AC3E}">
        <p14:creationId xmlns:p14="http://schemas.microsoft.com/office/powerpoint/2010/main" val="140171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677" y="161499"/>
            <a:ext cx="10199914" cy="47497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Виды интервью </a:t>
            </a:r>
            <a:endParaRPr lang="ru-RU" sz="2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275858"/>
              </p:ext>
            </p:extLst>
          </p:nvPr>
        </p:nvGraphicFramePr>
        <p:xfrm>
          <a:off x="334766" y="39898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7873" y="3767670"/>
            <a:ext cx="18451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b="1" dirty="0" smtClean="0"/>
              <a:t>Цель: </a:t>
            </a:r>
            <a:r>
              <a:rPr lang="ru-RU" sz="1200" dirty="0" smtClean="0"/>
              <a:t>узнать этапы развития кандидата, факторы, которые повлияли на развитие образование и опыт работы </a:t>
            </a:r>
          </a:p>
          <a:p>
            <a:endParaRPr lang="ru-RU" sz="1200" dirty="0" smtClean="0"/>
          </a:p>
          <a:p>
            <a:pPr marL="285750" indent="-285750">
              <a:buFontTx/>
              <a:buChar char="-"/>
            </a:pPr>
            <a:r>
              <a:rPr lang="ru-RU" sz="1200" b="1" dirty="0" smtClean="0"/>
              <a:t>Как: </a:t>
            </a:r>
            <a:r>
              <a:rPr lang="ru-RU" sz="1200" dirty="0" smtClean="0"/>
              <a:t>вопросы по хронологии: от учебы до опыта работы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496152" y="3780826"/>
            <a:ext cx="1845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b="1" dirty="0"/>
              <a:t>Цель: </a:t>
            </a:r>
            <a:r>
              <a:rPr lang="ru-RU" sz="1200" dirty="0"/>
              <a:t>выявление личностной или профессиональной </a:t>
            </a:r>
            <a:r>
              <a:rPr lang="ru-RU" sz="1200" dirty="0" smtClean="0"/>
              <a:t>компетенции</a:t>
            </a:r>
          </a:p>
          <a:p>
            <a:endParaRPr lang="ru-RU" sz="1200" dirty="0" smtClean="0"/>
          </a:p>
          <a:p>
            <a:pPr marL="285750" indent="-285750">
              <a:buFontTx/>
              <a:buChar char="-"/>
            </a:pPr>
            <a:r>
              <a:rPr lang="ru-RU" sz="1200" b="1" dirty="0" smtClean="0"/>
              <a:t>Как: </a:t>
            </a:r>
            <a:r>
              <a:rPr lang="ru-RU" sz="1200" dirty="0" smtClean="0"/>
              <a:t>пример из предыдущего опыта работы или учеты </a:t>
            </a:r>
          </a:p>
          <a:p>
            <a:pPr marL="285750" indent="-285750">
              <a:buFontTx/>
              <a:buChar char="-"/>
            </a:pP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828131" y="3780826"/>
            <a:ext cx="1845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dirty="0">
                <a:solidFill>
                  <a:srgbClr val="FF0000"/>
                </a:solidFill>
              </a:rPr>
              <a:t>Цель: </a:t>
            </a:r>
            <a:r>
              <a:rPr lang="ru-RU" sz="1200" dirty="0" smtClean="0">
                <a:solidFill>
                  <a:srgbClr val="FF0000"/>
                </a:solidFill>
              </a:rPr>
              <a:t>узнать реакцию кандидата на стресс</a:t>
            </a:r>
          </a:p>
          <a:p>
            <a:endParaRPr lang="ru-RU" sz="12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Как: провокационные вопросы и задачи</a:t>
            </a:r>
          </a:p>
          <a:p>
            <a:pPr marL="285750" indent="-285750">
              <a:buFontTx/>
              <a:buChar char="-"/>
            </a:pP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780152" y="3767670"/>
            <a:ext cx="2011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dirty="0">
                <a:solidFill>
                  <a:srgbClr val="FF0000"/>
                </a:solidFill>
              </a:rPr>
              <a:t>Цель: </a:t>
            </a:r>
            <a:r>
              <a:rPr lang="ru-RU" sz="1200" dirty="0" smtClean="0">
                <a:solidFill>
                  <a:srgbClr val="FF0000"/>
                </a:solidFill>
              </a:rPr>
              <a:t>выявить навыки </a:t>
            </a:r>
            <a:r>
              <a:rPr lang="ru-RU" sz="1200" dirty="0" err="1" smtClean="0">
                <a:solidFill>
                  <a:srgbClr val="FF0000"/>
                </a:solidFill>
              </a:rPr>
              <a:t>самопрезентации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структурированность  и подготовку кандидата</a:t>
            </a:r>
          </a:p>
          <a:p>
            <a:endParaRPr lang="ru-RU" sz="12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Как: «Расскажите о себе»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5238" y="3780826"/>
            <a:ext cx="1845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b="1" dirty="0"/>
              <a:t>Цель: </a:t>
            </a:r>
            <a:r>
              <a:rPr lang="ru-RU" sz="1200" dirty="0"/>
              <a:t>выявление личностной </a:t>
            </a:r>
            <a:r>
              <a:rPr lang="ru-RU" sz="1200" dirty="0" smtClean="0"/>
              <a:t>компетенции</a:t>
            </a:r>
          </a:p>
          <a:p>
            <a:endParaRPr lang="ru-RU" sz="1200" dirty="0" smtClean="0"/>
          </a:p>
          <a:p>
            <a:pPr marL="285750" indent="-285750">
              <a:buFontTx/>
              <a:buChar char="-"/>
            </a:pPr>
            <a:r>
              <a:rPr lang="ru-RU" sz="1200" b="1" dirty="0" smtClean="0"/>
              <a:t>Как: </a:t>
            </a:r>
            <a:r>
              <a:rPr lang="ru-RU" sz="1200" dirty="0" smtClean="0"/>
              <a:t>моделируют вымышленную ситуацию и спрашиваю о том, как бы повел себя тот или иной кандидат.  </a:t>
            </a:r>
          </a:p>
          <a:p>
            <a:pPr marL="285750" indent="-285750">
              <a:buFontTx/>
              <a:buChar char="-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581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207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Свободное интервью</a:t>
            </a:r>
            <a:br>
              <a:rPr lang="ru-RU" sz="2200" dirty="0" smtClean="0"/>
            </a:br>
            <a:r>
              <a:rPr lang="ru-RU" sz="2200" dirty="0" smtClean="0"/>
              <a:t>«Расскажите о себе»: что именно хочет услышать работодатель?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4592" y="1489753"/>
            <a:ext cx="4184035" cy="489049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3400" b="1" dirty="0">
                <a:solidFill>
                  <a:srgbClr val="FF0000"/>
                </a:solidFill>
              </a:rPr>
              <a:t>Что проверяет рекрутер</a:t>
            </a:r>
            <a:r>
              <a:rPr lang="ru-RU" sz="2400" b="1" dirty="0" smtClean="0"/>
              <a:t>: </a:t>
            </a:r>
          </a:p>
          <a:p>
            <a:pPr marL="0" indent="0" algn="ctr">
              <a:buNone/>
            </a:pPr>
            <a:endParaRPr lang="ru-RU" sz="2400" b="1" dirty="0" smtClean="0"/>
          </a:p>
          <a:p>
            <a:r>
              <a:rPr lang="ru-RU" sz="3300" dirty="0"/>
              <a:t>Подготовку кандидата</a:t>
            </a:r>
          </a:p>
          <a:p>
            <a:r>
              <a:rPr lang="ru-RU" sz="3300" dirty="0"/>
              <a:t>Навыки </a:t>
            </a:r>
            <a:r>
              <a:rPr lang="ru-RU" sz="3300" dirty="0" err="1"/>
              <a:t>самопрезентации</a:t>
            </a:r>
            <a:endParaRPr lang="ru-RU" sz="3300" dirty="0"/>
          </a:p>
          <a:p>
            <a:r>
              <a:rPr lang="ru-RU" sz="3300" dirty="0"/>
              <a:t>Владение русским языком</a:t>
            </a:r>
          </a:p>
          <a:p>
            <a:r>
              <a:rPr lang="ru-RU" sz="3300" dirty="0"/>
              <a:t>Структурированность </a:t>
            </a:r>
          </a:p>
          <a:p>
            <a:r>
              <a:rPr lang="ru-RU" sz="3300" dirty="0"/>
              <a:t>Мотивацию кандидата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68209" y="1561673"/>
            <a:ext cx="5443611" cy="505488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FF0000"/>
                </a:solidFill>
              </a:rPr>
              <a:t>Как отвечать</a:t>
            </a:r>
            <a:r>
              <a:rPr lang="ru-RU" sz="2200" dirty="0" smtClean="0"/>
              <a:t>: </a:t>
            </a:r>
          </a:p>
          <a:p>
            <a:r>
              <a:rPr lang="ru-RU" sz="3300" dirty="0"/>
              <a:t>О городе рождения</a:t>
            </a:r>
          </a:p>
          <a:p>
            <a:r>
              <a:rPr lang="ru-RU" sz="3300" dirty="0" smtClean="0"/>
              <a:t>Школе (+медаль, Олимпиады и т.д.)</a:t>
            </a:r>
            <a:endParaRPr lang="ru-RU" sz="3300" dirty="0"/>
          </a:p>
          <a:p>
            <a:r>
              <a:rPr lang="ru-RU" sz="3300" dirty="0"/>
              <a:t>ВУЗ и специальность</a:t>
            </a:r>
          </a:p>
          <a:p>
            <a:r>
              <a:rPr lang="ru-RU" sz="3300" dirty="0"/>
              <a:t>Причина выбора ВУЗа и специальности</a:t>
            </a:r>
          </a:p>
          <a:p>
            <a:r>
              <a:rPr lang="ru-RU" sz="3300" dirty="0"/>
              <a:t>Достижения в учебе</a:t>
            </a:r>
          </a:p>
          <a:p>
            <a:r>
              <a:rPr lang="ru-RU" sz="3300" dirty="0"/>
              <a:t>Выступления в конференциях, стажировки за рубежом, достижения в спорте и т.д.</a:t>
            </a:r>
          </a:p>
          <a:p>
            <a:r>
              <a:rPr lang="ru-RU" sz="3300" dirty="0"/>
              <a:t>Опыт </a:t>
            </a:r>
            <a:r>
              <a:rPr lang="ru-RU" sz="3300" dirty="0" smtClean="0"/>
              <a:t>работы / Практики </a:t>
            </a:r>
            <a:r>
              <a:rPr lang="ru-RU" sz="3300" dirty="0"/>
              <a:t>(если есть) </a:t>
            </a:r>
          </a:p>
          <a:p>
            <a:r>
              <a:rPr lang="ru-RU" sz="3300" dirty="0"/>
              <a:t>Кем ты планируешь работать? </a:t>
            </a:r>
          </a:p>
          <a:p>
            <a:r>
              <a:rPr lang="ru-RU" sz="3300" dirty="0"/>
              <a:t>Какого именно работодателя ты ищешь. </a:t>
            </a:r>
          </a:p>
          <a:p>
            <a:pPr marL="0" indent="0">
              <a:buNone/>
            </a:pPr>
            <a:endParaRPr lang="ru-RU" sz="3300" dirty="0"/>
          </a:p>
          <a:p>
            <a:r>
              <a:rPr lang="ru-RU" sz="3400" b="1" dirty="0">
                <a:solidFill>
                  <a:srgbClr val="FF0000"/>
                </a:solidFill>
              </a:rPr>
              <a:t>Нельзя: </a:t>
            </a:r>
          </a:p>
          <a:p>
            <a:r>
              <a:rPr lang="ru-RU" sz="3300" dirty="0"/>
              <a:t>Льстить  рекрутеру</a:t>
            </a:r>
          </a:p>
          <a:p>
            <a:r>
              <a:rPr lang="ru-RU" sz="3300" dirty="0"/>
              <a:t>Негативно отзываться об учебе </a:t>
            </a:r>
            <a:r>
              <a:rPr lang="en-US" sz="3300" dirty="0"/>
              <a:t>/</a:t>
            </a:r>
            <a:r>
              <a:rPr lang="ru-RU" sz="3300" dirty="0"/>
              <a:t> работодателе</a:t>
            </a:r>
          </a:p>
          <a:p>
            <a:r>
              <a:rPr lang="ru-RU" sz="3300" dirty="0"/>
              <a:t>Говорить о деньгах (о материальной мотивации)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6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1928"/>
          </a:xfrm>
        </p:spPr>
        <p:txBody>
          <a:bodyPr>
            <a:normAutofit/>
          </a:bodyPr>
          <a:lstStyle/>
          <a:p>
            <a:r>
              <a:rPr lang="ru-RU" sz="2200" b="1" dirty="0"/>
              <a:t>Стрессовое интервью: что это было?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4448" y="1458928"/>
            <a:ext cx="4100149" cy="45824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Что проверяет работодатель: </a:t>
            </a:r>
          </a:p>
          <a:p>
            <a:r>
              <a:rPr lang="ru-RU" sz="2600" dirty="0"/>
              <a:t>Реакцию на стресс </a:t>
            </a:r>
          </a:p>
          <a:p>
            <a:r>
              <a:rPr lang="ru-RU" sz="2600" dirty="0"/>
              <a:t>Умению собраться и взять в себя в руки </a:t>
            </a:r>
          </a:p>
          <a:p>
            <a:r>
              <a:rPr lang="ru-RU" sz="2600" dirty="0"/>
              <a:t>Дипломатичность</a:t>
            </a:r>
          </a:p>
          <a:p>
            <a:r>
              <a:rPr lang="ru-RU" sz="2600" dirty="0"/>
              <a:t>Открытость к вызовам</a:t>
            </a:r>
          </a:p>
          <a:p>
            <a:r>
              <a:rPr lang="ru-RU" sz="2600" dirty="0"/>
              <a:t>Аналитические данные (задачи, провокационные ответы)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94597" y="1458928"/>
            <a:ext cx="5636250" cy="51473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Как вести себя: </a:t>
            </a:r>
          </a:p>
          <a:p>
            <a:r>
              <a:rPr lang="ru-RU" sz="2600" dirty="0"/>
              <a:t>Осознать, что началось стрессовое </a:t>
            </a:r>
            <a:r>
              <a:rPr lang="ru-RU" sz="2600" dirty="0" smtClean="0"/>
              <a:t>интервью</a:t>
            </a:r>
            <a:endParaRPr lang="ru-RU" sz="2600" dirty="0"/>
          </a:p>
          <a:p>
            <a:r>
              <a:rPr lang="ru-RU" sz="2600" dirty="0"/>
              <a:t>Сохранять самообладание и чувство </a:t>
            </a:r>
            <a:r>
              <a:rPr lang="ru-RU" sz="2600" dirty="0" smtClean="0"/>
              <a:t>юмора</a:t>
            </a:r>
            <a:endParaRPr lang="ru-RU" sz="2600" dirty="0"/>
          </a:p>
          <a:p>
            <a:r>
              <a:rPr lang="ru-RU" sz="2600" dirty="0"/>
              <a:t>Оставаться </a:t>
            </a:r>
            <a:r>
              <a:rPr lang="ru-RU" sz="2600" dirty="0" smtClean="0"/>
              <a:t>доброжелательным</a:t>
            </a:r>
            <a:endParaRPr lang="ru-RU" sz="2600" dirty="0"/>
          </a:p>
          <a:p>
            <a:r>
              <a:rPr lang="ru-RU" sz="2600" dirty="0"/>
              <a:t>Если задают личные вопросы: вежливо отказаться отвечать на личные </a:t>
            </a:r>
            <a:r>
              <a:rPr lang="ru-RU" sz="2600" dirty="0" smtClean="0"/>
              <a:t>вопросы</a:t>
            </a:r>
            <a:endParaRPr lang="ru-RU" sz="2600" dirty="0"/>
          </a:p>
          <a:p>
            <a:r>
              <a:rPr lang="ru-RU" sz="2600" dirty="0"/>
              <a:t>Если просят решить задачу: не отказываться от задачи категорически, постараться решить. Если не решили, то извиться и попросить о возможности решить задачу дома и отправить ответ по </a:t>
            </a:r>
            <a:r>
              <a:rPr lang="ru-RU" sz="2600" dirty="0" smtClean="0"/>
              <a:t>почте</a:t>
            </a:r>
            <a:endParaRPr lang="ru-RU" sz="2600" dirty="0"/>
          </a:p>
          <a:p>
            <a:r>
              <a:rPr lang="ru-RU" sz="2600" dirty="0"/>
              <a:t>Если ставят под сомнения твои ответы: мягко отстаивать свою точку </a:t>
            </a:r>
            <a:r>
              <a:rPr lang="ru-RU" sz="2600" dirty="0" smtClean="0"/>
              <a:t>зрения </a:t>
            </a:r>
            <a:endParaRPr lang="ru-RU" sz="2600" dirty="0"/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Нельзя: </a:t>
            </a:r>
          </a:p>
          <a:p>
            <a:r>
              <a:rPr lang="ru-RU" sz="2600" dirty="0"/>
              <a:t>Спорить</a:t>
            </a:r>
          </a:p>
          <a:p>
            <a:r>
              <a:rPr lang="ru-RU" sz="2600" dirty="0"/>
              <a:t>Хамить</a:t>
            </a:r>
          </a:p>
          <a:p>
            <a:r>
              <a:rPr lang="ru-RU" sz="2600" dirty="0"/>
              <a:t>Молчать</a:t>
            </a:r>
          </a:p>
          <a:p>
            <a:r>
              <a:rPr lang="ru-RU" sz="2600" dirty="0"/>
              <a:t>Активно </a:t>
            </a:r>
            <a:r>
              <a:rPr lang="ru-RU" sz="2600" dirty="0" smtClean="0"/>
              <a:t>жестикулировать</a:t>
            </a:r>
            <a:endParaRPr lang="ru-RU" sz="2600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3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619" y="23404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Заработная плата: не боимся обсуждать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6" y="1123043"/>
            <a:ext cx="8475977" cy="4770453"/>
          </a:xfrm>
        </p:spPr>
      </p:pic>
    </p:spTree>
    <p:extLst>
      <p:ext uri="{BB962C8B-B14F-4D97-AF65-F5344CB8AC3E}">
        <p14:creationId xmlns:p14="http://schemas.microsoft.com/office/powerpoint/2010/main" val="19812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8488" y="756330"/>
            <a:ext cx="8596668" cy="610166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«Заработная плата – это последний фактор, от которого зависит твое решение»</a:t>
            </a:r>
            <a:endParaRPr lang="en-US" sz="2000" dirty="0" smtClean="0"/>
          </a:p>
          <a:p>
            <a:pPr marL="0" indent="0">
              <a:buNone/>
            </a:pPr>
            <a:endParaRPr lang="ru-RU" sz="2000" dirty="0" smtClean="0"/>
          </a:p>
          <a:p>
            <a:r>
              <a:rPr lang="ru-RU" sz="2000" dirty="0"/>
              <a:t>О</a:t>
            </a:r>
            <a:r>
              <a:rPr lang="ru-RU" sz="2000" dirty="0" smtClean="0"/>
              <a:t>бсуждай заработную плату в конце интервью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Держи в уме минимальный уровень заработной платы, ниже которого ты не будешь рассматривать предложение по работе. Будь готов обосновать эту сумму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Покажи рекрутеру, что ты открыт к переговорам</a:t>
            </a:r>
          </a:p>
          <a:p>
            <a:endParaRPr lang="ru-RU" sz="2000" dirty="0"/>
          </a:p>
          <a:p>
            <a:r>
              <a:rPr lang="ru-RU" sz="2000" dirty="0" smtClean="0"/>
              <a:t>Не связывай уровень заработной платы с объемом работы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7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Сегодня мы узнаем: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подготовиться к интервью</a:t>
            </a:r>
          </a:p>
          <a:p>
            <a:r>
              <a:rPr lang="ru-RU" dirty="0" smtClean="0"/>
              <a:t>Что такое </a:t>
            </a:r>
            <a:r>
              <a:rPr lang="en-US" dirty="0" smtClean="0"/>
              <a:t>small talk </a:t>
            </a:r>
            <a:r>
              <a:rPr lang="ru-RU" dirty="0" smtClean="0"/>
              <a:t>и как его использовать</a:t>
            </a:r>
          </a:p>
          <a:p>
            <a:r>
              <a:rPr lang="ru-RU" dirty="0" smtClean="0"/>
              <a:t>Какие виды интервью существуют и как их распознать</a:t>
            </a:r>
          </a:p>
          <a:p>
            <a:r>
              <a:rPr lang="ru-RU" dirty="0" smtClean="0"/>
              <a:t>Как пройти свободное интервью</a:t>
            </a:r>
          </a:p>
          <a:p>
            <a:r>
              <a:rPr lang="ru-RU" dirty="0" smtClean="0"/>
              <a:t>Как пройти стрессовое интервью</a:t>
            </a:r>
          </a:p>
          <a:p>
            <a:r>
              <a:rPr lang="ru-RU" dirty="0" smtClean="0"/>
              <a:t>Как обсуждать </a:t>
            </a:r>
            <a:r>
              <a:rPr lang="ru-RU" dirty="0" smtClean="0"/>
              <a:t>зарплатные ожидания </a:t>
            </a:r>
          </a:p>
          <a:p>
            <a:r>
              <a:rPr lang="ru-RU" dirty="0" smtClean="0"/>
              <a:t>Как закончить интервью</a:t>
            </a:r>
          </a:p>
          <a:p>
            <a:r>
              <a:rPr lang="ru-RU" dirty="0" smtClean="0"/>
              <a:t>Как (не) принимать  </a:t>
            </a:r>
            <a:r>
              <a:rPr lang="ru-RU" dirty="0" err="1" smtClean="0"/>
              <a:t>оффер</a:t>
            </a:r>
            <a:endParaRPr lang="ru-RU" dirty="0" smtClean="0"/>
          </a:p>
          <a:p>
            <a:r>
              <a:rPr lang="ru-RU" dirty="0" smtClean="0"/>
              <a:t>Как ответить на типовые вопросы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5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закончить интервью </a:t>
            </a:r>
            <a:endParaRPr lang="ru-RU" dirty="0"/>
          </a:p>
        </p:txBody>
      </p:sp>
      <p:pic>
        <p:nvPicPr>
          <p:cNvPr id="3074" name="Picture 2" descr="http://www.eksword.ru/assets/images/handsh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6" y="3058999"/>
            <a:ext cx="4870514" cy="37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56948" y="821646"/>
            <a:ext cx="8760580" cy="579142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Подготовь вопросы о позиции (3-5 вопроса)</a:t>
            </a:r>
          </a:p>
          <a:p>
            <a:endParaRPr lang="ru-RU" sz="2400" dirty="0" smtClean="0"/>
          </a:p>
          <a:p>
            <a:r>
              <a:rPr lang="ru-RU" sz="2400" dirty="0" smtClean="0"/>
              <a:t>Обязательно спроси о сроках принятия решения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Спроси о дальнейшей логистике переговоров</a:t>
            </a:r>
          </a:p>
          <a:p>
            <a:endParaRPr lang="ru-RU" sz="2400" dirty="0" smtClean="0"/>
          </a:p>
          <a:p>
            <a:r>
              <a:rPr lang="ru-RU" sz="2400" dirty="0" smtClean="0"/>
              <a:t>Не инициируй вопрос о заработной плате</a:t>
            </a:r>
          </a:p>
          <a:p>
            <a:endParaRPr lang="ru-RU" sz="2400" dirty="0"/>
          </a:p>
          <a:p>
            <a:r>
              <a:rPr lang="ru-RU" sz="2400" dirty="0" smtClean="0"/>
              <a:t>Напиши благодарственное письмо рекрутеру</a:t>
            </a:r>
          </a:p>
          <a:p>
            <a:endParaRPr lang="ru-RU" sz="2400" dirty="0" smtClean="0"/>
          </a:p>
          <a:p>
            <a:r>
              <a:rPr lang="ru-RU" sz="2400" dirty="0" smtClean="0"/>
              <a:t>Рекомендуй</a:t>
            </a:r>
          </a:p>
          <a:p>
            <a:endParaRPr lang="ru-RU" sz="2400" dirty="0" smtClean="0"/>
          </a:p>
          <a:p>
            <a:r>
              <a:rPr lang="ru-RU" sz="2400" dirty="0" smtClean="0"/>
              <a:t>Если у тебя есть </a:t>
            </a:r>
            <a:r>
              <a:rPr lang="ru-RU" sz="2400" dirty="0" err="1" smtClean="0"/>
              <a:t>оффер</a:t>
            </a:r>
            <a:r>
              <a:rPr lang="ru-RU" sz="2400" dirty="0" smtClean="0"/>
              <a:t> от другой компании, предупреди об этом рекрутера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6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Самые распространённые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9413723" cy="388077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Расскажите о Ваших трех достижениях </a:t>
            </a:r>
          </a:p>
          <a:p>
            <a:r>
              <a:rPr lang="ru-RU" sz="2000" dirty="0" smtClean="0"/>
              <a:t> Кем Вы себя видите через 3 (5) лет? </a:t>
            </a:r>
          </a:p>
          <a:p>
            <a:r>
              <a:rPr lang="ru-RU" sz="2000" dirty="0"/>
              <a:t>Каковы Ваши сильные (слабые) стороны</a:t>
            </a:r>
            <a:r>
              <a:rPr lang="ru-RU" sz="2000" dirty="0" smtClean="0"/>
              <a:t>?</a:t>
            </a:r>
          </a:p>
          <a:p>
            <a:r>
              <a:rPr lang="ru-RU" sz="2000" dirty="0" smtClean="0"/>
              <a:t>Что Вы знаете о нашей компании? </a:t>
            </a:r>
          </a:p>
          <a:p>
            <a:r>
              <a:rPr lang="ru-RU" sz="2000" dirty="0" smtClean="0"/>
              <a:t>Почему Вы хотите получить именно эту работу? </a:t>
            </a:r>
          </a:p>
          <a:p>
            <a:r>
              <a:rPr lang="ru-RU" sz="2000" dirty="0" smtClean="0"/>
              <a:t>Расскажите о самой большой Вашей неудаче?</a:t>
            </a:r>
          </a:p>
          <a:p>
            <a:endParaRPr lang="ru-RU" sz="2000" dirty="0"/>
          </a:p>
          <a:p>
            <a:r>
              <a:rPr lang="ru-RU" sz="2000" dirty="0" smtClean="0"/>
              <a:t>Ваши вопросы…</a:t>
            </a:r>
            <a:endParaRPr lang="ru-RU" sz="2000" dirty="0"/>
          </a:p>
        </p:txBody>
      </p:sp>
      <p:pic>
        <p:nvPicPr>
          <p:cNvPr id="5124" name="Picture 4" descr="http://static.akipress.org/127/.storage/limon/images/2014neww/a175ecfd74236b6abfca56b3abfdf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32" y="2160589"/>
            <a:ext cx="2609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Оффер</a:t>
            </a:r>
            <a:r>
              <a:rPr lang="ru-RU" dirty="0" smtClean="0"/>
              <a:t>: Что с ним делать? </a:t>
            </a:r>
            <a:endParaRPr lang="ru-RU" dirty="0"/>
          </a:p>
        </p:txBody>
      </p:sp>
      <p:pic>
        <p:nvPicPr>
          <p:cNvPr id="4098" name="Picture 2" descr="http://blog.actionpay.ru/uploads/3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8" t="12699" r="29067" b="11982"/>
          <a:stretch/>
        </p:blipFill>
        <p:spPr bwMode="auto">
          <a:xfrm>
            <a:off x="0" y="2661557"/>
            <a:ext cx="4065814" cy="41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79363" y="837975"/>
            <a:ext cx="9674980" cy="543219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Оффер</a:t>
            </a:r>
            <a:r>
              <a:rPr lang="ru-RU" sz="2400" dirty="0" smtClean="0"/>
              <a:t> должен быть выслан на почту</a:t>
            </a:r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Поблагодари за </a:t>
            </a:r>
            <a:r>
              <a:rPr lang="ru-RU" sz="2400" dirty="0" err="1" smtClean="0"/>
              <a:t>оффер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Принимай решение в течение суток </a:t>
            </a:r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Отправь свое решение по почте </a:t>
            </a:r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Если ты отказываешься от </a:t>
            </a:r>
            <a:r>
              <a:rPr lang="ru-RU" sz="2400" dirty="0" err="1" smtClean="0"/>
              <a:t>оффера</a:t>
            </a:r>
            <a:r>
              <a:rPr lang="ru-RU" sz="2400" dirty="0" smtClean="0"/>
              <a:t>, обязательно сообщи об этом рекрутеру </a:t>
            </a:r>
          </a:p>
        </p:txBody>
      </p:sp>
    </p:spTree>
    <p:extLst>
      <p:ext uri="{BB962C8B-B14F-4D97-AF65-F5344CB8AC3E}">
        <p14:creationId xmlns:p14="http://schemas.microsoft.com/office/powerpoint/2010/main" val="2411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dirty="0" smtClean="0">
                <a:sym typeface="Wingdings" panose="05000000000000000000" pitchFamily="2" charset="2"/>
              </a:rPr>
              <a:t>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рагме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763" y="298450"/>
            <a:ext cx="10687050" cy="5937250"/>
          </a:xfrm>
        </p:spPr>
      </p:pic>
    </p:spTree>
    <p:extLst>
      <p:ext uri="{BB962C8B-B14F-4D97-AF65-F5344CB8AC3E}">
        <p14:creationId xmlns:p14="http://schemas.microsoft.com/office/powerpoint/2010/main" val="32267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045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Основные ошибки при прохождении интервью </a:t>
            </a:r>
            <a:endParaRPr lang="ru-RU" sz="3200" b="1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667055"/>
              </p:ext>
            </p:extLst>
          </p:nvPr>
        </p:nvGraphicFramePr>
        <p:xfrm>
          <a:off x="318499" y="1068512"/>
          <a:ext cx="11589249" cy="515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5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67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/>
              <a:t>Как подготовиться к интервью </a:t>
            </a:r>
            <a:endParaRPr lang="ru-RU" sz="2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8" y="927100"/>
            <a:ext cx="7846180" cy="5230786"/>
          </a:xfrm>
        </p:spPr>
      </p:pic>
    </p:spTree>
    <p:extLst>
      <p:ext uri="{BB962C8B-B14F-4D97-AF65-F5344CB8AC3E}">
        <p14:creationId xmlns:p14="http://schemas.microsoft.com/office/powerpoint/2010/main" val="18304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Как подготовиться к интервью?   </a:t>
            </a:r>
            <a:br>
              <a:rPr lang="ru-RU" sz="2400" dirty="0" smtClean="0"/>
            </a:br>
            <a:r>
              <a:rPr lang="ru-RU" sz="2400" dirty="0" smtClean="0"/>
              <a:t>1. Поиск информации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858" y="1304819"/>
            <a:ext cx="9543924" cy="54341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 </a:t>
            </a:r>
            <a:r>
              <a:rPr lang="en-US" b="1" dirty="0" smtClean="0">
                <a:solidFill>
                  <a:srgbClr val="FF0000"/>
                </a:solidFill>
              </a:rPr>
              <a:t>#</a:t>
            </a:r>
            <a:r>
              <a:rPr lang="ru-RU" b="1" dirty="0" smtClean="0">
                <a:solidFill>
                  <a:srgbClr val="FF0000"/>
                </a:solidFill>
              </a:rPr>
              <a:t>1: </a:t>
            </a:r>
            <a:r>
              <a:rPr lang="ru-RU" dirty="0" smtClean="0"/>
              <a:t>Не поленись и найди как можно больше информации в  Интернете о компании, позиции, рекрутере и потенциальном руководителе.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Источники информации: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1) Сайт компании</a:t>
            </a:r>
          </a:p>
          <a:p>
            <a:pPr marL="0" indent="0">
              <a:buNone/>
            </a:pPr>
            <a:r>
              <a:rPr lang="ru-RU" dirty="0" smtClean="0"/>
              <a:t>Разделы: «О компании», «История», «Миссия и ценности», «Годовые отчеты», «Команда», «Карьера»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2) Деловые СМИ</a:t>
            </a:r>
          </a:p>
          <a:p>
            <a:pPr marL="0" indent="0">
              <a:buNone/>
            </a:pPr>
            <a:r>
              <a:rPr lang="ru-RU" dirty="0" smtClean="0"/>
              <a:t>«Ведомости», «Коммерсант», «РБК» и т.д.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3) </a:t>
            </a:r>
            <a:r>
              <a:rPr lang="en-US" b="1" dirty="0" smtClean="0">
                <a:solidFill>
                  <a:srgbClr val="FF0000"/>
                </a:solidFill>
              </a:rPr>
              <a:t>LinkedIn </a:t>
            </a:r>
          </a:p>
          <a:p>
            <a:pPr marL="0" indent="0">
              <a:buNone/>
            </a:pPr>
            <a:r>
              <a:rPr lang="ru-RU" dirty="0" smtClean="0"/>
              <a:t>     </a:t>
            </a:r>
          </a:p>
          <a:p>
            <a:pPr marL="0" indent="0">
              <a:buNone/>
            </a:pPr>
            <a:r>
              <a:rPr lang="ru-RU" dirty="0" smtClean="0"/>
              <a:t>Сайты типа «Отзывы о работодателях» и «Черные работодатели» не являются           достоверным источником информации, ровно как и отзывы друзей.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3" y="5843783"/>
            <a:ext cx="224063" cy="6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18" y="363020"/>
            <a:ext cx="8596668" cy="797960"/>
          </a:xfrm>
        </p:spPr>
        <p:txBody>
          <a:bodyPr>
            <a:normAutofit/>
          </a:bodyPr>
          <a:lstStyle/>
          <a:p>
            <a:r>
              <a:rPr lang="ru-RU" sz="2200" dirty="0"/>
              <a:t>Как подготовиться к интервью? </a:t>
            </a:r>
            <a:br>
              <a:rPr lang="ru-RU" sz="2200" dirty="0"/>
            </a:br>
            <a:r>
              <a:rPr lang="ru-RU" sz="2200" dirty="0"/>
              <a:t>2. Внешний вид и гигиена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503" y="1510302"/>
            <a:ext cx="7028284" cy="4212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1. </a:t>
            </a:r>
            <a:r>
              <a:rPr lang="ru-RU" b="1" dirty="0" err="1" smtClean="0">
                <a:solidFill>
                  <a:srgbClr val="FF0000"/>
                </a:solidFill>
              </a:rPr>
              <a:t>Дресс</a:t>
            </a:r>
            <a:r>
              <a:rPr lang="ru-RU" b="1" dirty="0" smtClean="0">
                <a:solidFill>
                  <a:srgbClr val="FF0000"/>
                </a:solidFill>
              </a:rPr>
              <a:t>-код: только деловой</a:t>
            </a:r>
            <a:r>
              <a:rPr lang="ru-RU" dirty="0" smtClean="0"/>
              <a:t>. И никаких оправданий. 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2. Уделяй внимание правилам гигиены</a:t>
            </a:r>
            <a:r>
              <a:rPr lang="ru-RU" dirty="0" smtClean="0"/>
              <a:t>: </a:t>
            </a:r>
          </a:p>
          <a:p>
            <a:r>
              <a:rPr lang="ru-RU" dirty="0" smtClean="0"/>
              <a:t>Душ + антиперсперант = залог успеха </a:t>
            </a:r>
          </a:p>
          <a:p>
            <a:r>
              <a:rPr lang="ru-RU" dirty="0" smtClean="0"/>
              <a:t>Не переусердствуй с туалетной водой  </a:t>
            </a:r>
          </a:p>
          <a:p>
            <a:r>
              <a:rPr lang="ru-RU" dirty="0" smtClean="0"/>
              <a:t>Причешись перед встречей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 Постарайся </a:t>
            </a:r>
            <a:r>
              <a:rPr lang="ru-RU" dirty="0"/>
              <a:t>подчеркнуть свою индивидуальность неярким маленьким </a:t>
            </a:r>
            <a:r>
              <a:rPr lang="ru-RU" b="1" dirty="0">
                <a:solidFill>
                  <a:srgbClr val="FF0000"/>
                </a:solidFill>
              </a:rPr>
              <a:t>аксессуаром</a:t>
            </a:r>
            <a:r>
              <a:rPr lang="ru-RU" dirty="0"/>
              <a:t>: браслетом, шарфом, украшением и т.д.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4. </a:t>
            </a:r>
            <a:r>
              <a:rPr lang="ru-RU" b="1" dirty="0">
                <a:solidFill>
                  <a:srgbClr val="FF0000"/>
                </a:solidFill>
              </a:rPr>
              <a:t>Обувь: </a:t>
            </a:r>
            <a:r>
              <a:rPr lang="ru-RU" dirty="0" smtClean="0"/>
              <a:t>обрати внимание на состояние обуви. Если на улице дождь </a:t>
            </a:r>
            <a:r>
              <a:rPr lang="en-US" dirty="0" smtClean="0"/>
              <a:t>/ </a:t>
            </a:r>
            <a:r>
              <a:rPr lang="ru-RU" dirty="0" smtClean="0"/>
              <a:t>снег, не поленись взять с собой губку для обуви</a:t>
            </a:r>
          </a:p>
          <a:p>
            <a:pPr marL="514350" indent="-51435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2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427"/>
          </a:xfrm>
        </p:spPr>
        <p:txBody>
          <a:bodyPr>
            <a:normAutofit/>
          </a:bodyPr>
          <a:lstStyle/>
          <a:p>
            <a:r>
              <a:rPr lang="ru-RU" sz="2200" dirty="0"/>
              <a:t>Как подготовиться к интервью? </a:t>
            </a:r>
            <a:br>
              <a:rPr lang="ru-RU" sz="2200" dirty="0"/>
            </a:br>
            <a:r>
              <a:rPr lang="ru-RU" sz="2200" dirty="0"/>
              <a:t>3. Что взять с собой на интервью?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2800" dirty="0" smtClean="0"/>
          </a:p>
          <a:p>
            <a:pPr marL="0" indent="0" algn="ctr">
              <a:buNone/>
            </a:pPr>
            <a:r>
              <a:rPr lang="ru-RU" sz="2800" dirty="0" smtClean="0"/>
              <a:t>Паспорт / Права (для пропуска) </a:t>
            </a:r>
            <a:endParaRPr lang="en-US" sz="2800" dirty="0" smtClean="0"/>
          </a:p>
          <a:p>
            <a:pPr marL="0" indent="0" algn="ctr">
              <a:buNone/>
            </a:pPr>
            <a:r>
              <a:rPr lang="ru-RU" sz="2800" dirty="0" smtClean="0"/>
              <a:t>Только копию своего резюме. </a:t>
            </a:r>
          </a:p>
          <a:p>
            <a:pPr marL="0" indent="0" algn="ctr">
              <a:buNone/>
            </a:pPr>
            <a:r>
              <a:rPr lang="ru-RU" sz="2800" dirty="0" smtClean="0"/>
              <a:t>И хорошее настроение. </a:t>
            </a:r>
            <a:r>
              <a:rPr lang="ru-RU" sz="2800" dirty="0" smtClean="0">
                <a:sym typeface="Wingdings" panose="05000000000000000000" pitchFamily="2" charset="2"/>
              </a:rPr>
              <a:t> </a:t>
            </a:r>
            <a:endParaRPr lang="ru-RU" sz="28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Как подготовиться к интервью? </a:t>
            </a:r>
            <a:br>
              <a:rPr lang="ru-RU" sz="2200" dirty="0" smtClean="0"/>
            </a:br>
            <a:r>
              <a:rPr lang="ru-RU" sz="2200" dirty="0" smtClean="0"/>
              <a:t>4. Как приехать на интервью?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Посмотри заранее как доехать  до бизнес-центра (</a:t>
            </a:r>
            <a:r>
              <a:rPr lang="en-US" dirty="0" smtClean="0"/>
              <a:t>Google map, </a:t>
            </a:r>
            <a:r>
              <a:rPr lang="ru-RU" dirty="0" smtClean="0"/>
              <a:t>Яндекс карты, сайт компании</a:t>
            </a:r>
            <a:r>
              <a:rPr lang="en-US" dirty="0" smtClean="0"/>
              <a:t>)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Не звони рекрутеру каждые 5 минут для уточнения дороги. Допускается позвонить 1 раз, если поиск дороги совсем зашел в тупик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Приезжай максимум за 10 минут до встречи: не раньше и не позже.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2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</TotalTime>
  <Words>1310</Words>
  <Application>Microsoft Office PowerPoint</Application>
  <PresentationFormat>Широкоэкранный</PresentationFormat>
  <Paragraphs>239</Paragraphs>
  <Slides>25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Trebuchet MS</vt:lpstr>
      <vt:lpstr>Wingdings</vt:lpstr>
      <vt:lpstr>Wingdings 3</vt:lpstr>
      <vt:lpstr>Грань</vt:lpstr>
      <vt:lpstr>Что это было?</vt:lpstr>
      <vt:lpstr>Сегодня мы узнаем: </vt:lpstr>
      <vt:lpstr>Презентация PowerPoint</vt:lpstr>
      <vt:lpstr>Основные ошибки при прохождении интервью </vt:lpstr>
      <vt:lpstr>Как подготовиться к интервью </vt:lpstr>
      <vt:lpstr>Как подготовиться к интервью?    1. Поиск информации</vt:lpstr>
      <vt:lpstr>Как подготовиться к интервью?  2. Внешний вид и гигиена</vt:lpstr>
      <vt:lpstr>Как подготовиться к интервью?  3. Что взять с собой на интервью? </vt:lpstr>
      <vt:lpstr>Как подготовиться к интервью?  4. Как приехать на интервью? </vt:lpstr>
      <vt:lpstr>5.Ты вошел в здание. Что дальше? </vt:lpstr>
      <vt:lpstr>Презентация PowerPoint</vt:lpstr>
      <vt:lpstr>Small talk: главное начать</vt:lpstr>
      <vt:lpstr>Small talk: о чем говорить?</vt:lpstr>
      <vt:lpstr>Интервью: учимся распознавать и пройти</vt:lpstr>
      <vt:lpstr>Виды интервью </vt:lpstr>
      <vt:lpstr>Свободное интервью «Расскажите о себе»: что именно хочет услышать работодатель? </vt:lpstr>
      <vt:lpstr>Стрессовое интервью: что это было? </vt:lpstr>
      <vt:lpstr>Заработная плата: не боимся обсуждать</vt:lpstr>
      <vt:lpstr>Презентация PowerPoint</vt:lpstr>
      <vt:lpstr>Как закончить интервью </vt:lpstr>
      <vt:lpstr>Презентация PowerPoint</vt:lpstr>
      <vt:lpstr>Самые распространённые вопросы</vt:lpstr>
      <vt:lpstr>Оффер: Что с ним делать? </vt:lpstr>
      <vt:lpstr>Презентация PowerPoint</vt:lpstr>
      <vt:lpstr>Спасибо 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Elvira</dc:creator>
  <cp:lastModifiedBy>Elvira</cp:lastModifiedBy>
  <cp:revision>60</cp:revision>
  <dcterms:created xsi:type="dcterms:W3CDTF">2015-09-20T11:27:41Z</dcterms:created>
  <dcterms:modified xsi:type="dcterms:W3CDTF">2015-10-08T01:03:47Z</dcterms:modified>
</cp:coreProperties>
</file>