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EA8B20-F5E4-4F5F-9E67-5083A98D699D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F026E64-7602-4CE3-B7B4-8C0339A1155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252027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Проблемы формирования индустрии исламских финансов в России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464568"/>
          </a:xfrm>
        </p:spPr>
        <p:txBody>
          <a:bodyPr/>
          <a:lstStyle/>
          <a:p>
            <a:r>
              <a:rPr lang="ru-RU" b="1" dirty="0" smtClean="0"/>
              <a:t>Яндиев М.И.</a:t>
            </a:r>
          </a:p>
          <a:p>
            <a:r>
              <a:rPr lang="ru-RU" sz="2400" dirty="0" smtClean="0"/>
              <a:t>МГУ им. М.В. Ломоносова</a:t>
            </a:r>
          </a:p>
          <a:p>
            <a:r>
              <a:rPr lang="ru-RU" sz="1600" dirty="0" smtClean="0"/>
              <a:t> 19 Сентября 2014 года</a:t>
            </a:r>
            <a:endParaRPr lang="ru-RU" sz="16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476672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ru-RU" sz="1600" dirty="0">
                <a:solidFill>
                  <a:schemeClr val="tx1">
                    <a:tint val="75000"/>
                  </a:schemeClr>
                </a:solidFill>
              </a:rPr>
              <a:t>Российский Альянс по финансовым коммуникациям и связям с инвесторами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 формирования индустрии ИФ?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мы (страна, элита, социальные группы) хотим от индустрии исламских финансов в России?</a:t>
            </a:r>
          </a:p>
          <a:p>
            <a:r>
              <a:rPr lang="ru-RU" dirty="0" smtClean="0"/>
              <a:t>Удовлетворить религиозный спрос или разнообразить финансовые продукты?</a:t>
            </a:r>
          </a:p>
          <a:p>
            <a:endParaRPr lang="ru-RU" dirty="0" smtClean="0"/>
          </a:p>
          <a:p>
            <a:r>
              <a:rPr lang="ru-RU" dirty="0" smtClean="0"/>
              <a:t>А что сказать </a:t>
            </a:r>
            <a:r>
              <a:rPr lang="ru-RU" dirty="0" err="1" smtClean="0"/>
              <a:t>исламофобам</a:t>
            </a:r>
            <a:r>
              <a:rPr lang="ru-RU" dirty="0" smtClean="0"/>
              <a:t>?</a:t>
            </a:r>
          </a:p>
          <a:p>
            <a:r>
              <a:rPr lang="ru-RU" dirty="0" smtClean="0"/>
              <a:t>А тем, кто опасается косвенной рекламы Ислама под маркой ИФ?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 чего начинать формирование индустрии ИФ?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создания исламских банков? </a:t>
            </a:r>
          </a:p>
          <a:p>
            <a:r>
              <a:rPr lang="ru-RU" dirty="0" smtClean="0"/>
              <a:t>А кому конкретно сейчас это надо и кто за это очень дорогое удовольствие будет платить? </a:t>
            </a:r>
          </a:p>
          <a:p>
            <a:r>
              <a:rPr lang="ru-RU" dirty="0" smtClean="0"/>
              <a:t>Опыт тех, кто пошел по пути создания банков. Киргизия и Казахстан. Россия и Великобритания.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Финансовые компании – 4 </a:t>
            </a:r>
            <a:r>
              <a:rPr lang="ru-RU" dirty="0" err="1" smtClean="0"/>
              <a:t>шт</a:t>
            </a:r>
            <a:r>
              <a:rPr lang="ru-RU" dirty="0" smtClean="0"/>
              <a:t> на всю РФ</a:t>
            </a:r>
          </a:p>
          <a:p>
            <a:r>
              <a:rPr lang="ru-RU" dirty="0" err="1" smtClean="0"/>
              <a:t>Сукук</a:t>
            </a:r>
            <a:r>
              <a:rPr lang="ru-RU" dirty="0" smtClean="0"/>
              <a:t> – наиболее простые в организации финансовые продукты</a:t>
            </a:r>
          </a:p>
          <a:p>
            <a:r>
              <a:rPr lang="ru-RU" dirty="0" smtClean="0"/>
              <a:t>«Исламские» </a:t>
            </a:r>
            <a:r>
              <a:rPr lang="en-US" dirty="0" smtClean="0"/>
              <a:t>IPO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Амбиции соседей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Региональный финансовый центр в </a:t>
            </a:r>
            <a:r>
              <a:rPr lang="ru-RU" dirty="0" err="1" smtClean="0"/>
              <a:t>Алматы</a:t>
            </a:r>
            <a:r>
              <a:rPr lang="ru-RU" dirty="0" smtClean="0"/>
              <a:t> с охватом части РФ</a:t>
            </a:r>
          </a:p>
          <a:p>
            <a:r>
              <a:rPr lang="ru-RU" dirty="0" smtClean="0"/>
              <a:t>Финансовый центр ТС и ЕЭС в </a:t>
            </a:r>
            <a:r>
              <a:rPr lang="ru-RU" dirty="0" err="1" smtClean="0"/>
              <a:t>Алматы</a:t>
            </a:r>
            <a:endParaRPr lang="ru-RU" dirty="0" smtClean="0"/>
          </a:p>
          <a:p>
            <a:r>
              <a:rPr lang="ru-RU" dirty="0" smtClean="0"/>
              <a:t>Выпуск Банком </a:t>
            </a:r>
            <a:r>
              <a:rPr lang="ru-RU" dirty="0"/>
              <a:t>Развития Казахстана </a:t>
            </a:r>
            <a:r>
              <a:rPr lang="ru-RU" dirty="0" err="1"/>
              <a:t>сукук</a:t>
            </a:r>
            <a:r>
              <a:rPr lang="ru-RU" dirty="0"/>
              <a:t> в Малайзии в 2012 году на $240 млн.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Покупателями российских суверенных </a:t>
            </a:r>
            <a:r>
              <a:rPr lang="ru-RU" dirty="0" err="1"/>
              <a:t>сукук</a:t>
            </a:r>
            <a:r>
              <a:rPr lang="ru-RU" dirty="0"/>
              <a:t> </a:t>
            </a:r>
            <a:r>
              <a:rPr lang="ru-RU" dirty="0" smtClean="0"/>
              <a:t>могут </a:t>
            </a:r>
            <a:r>
              <a:rPr lang="ru-RU" dirty="0"/>
              <a:t>быть правительства стран </a:t>
            </a:r>
            <a:r>
              <a:rPr lang="ru-RU" dirty="0" smtClean="0"/>
              <a:t>ОИК.</a:t>
            </a:r>
          </a:p>
          <a:p>
            <a:r>
              <a:rPr lang="ru-RU" dirty="0" smtClean="0"/>
              <a:t>Препятствия политического </a:t>
            </a:r>
            <a:r>
              <a:rPr lang="ru-RU" dirty="0"/>
              <a:t>характера </a:t>
            </a:r>
            <a:r>
              <a:rPr lang="ru-RU" dirty="0" smtClean="0"/>
              <a:t>становлению </a:t>
            </a:r>
            <a:r>
              <a:rPr lang="ru-RU" dirty="0"/>
              <a:t>в России </a:t>
            </a:r>
            <a:r>
              <a:rPr lang="ru-RU" dirty="0" smtClean="0"/>
              <a:t>индустрии ИФ.</a:t>
            </a:r>
          </a:p>
          <a:p>
            <a:r>
              <a:rPr lang="ru-RU" dirty="0" smtClean="0"/>
              <a:t>Исламский банк – последний этап создания индустрии ИФ.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Спасибо за внимание!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en-US" dirty="0" smtClean="0"/>
              <a:t>mag2097@mail.ru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</TotalTime>
  <Words>210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Проблемы формирования индустрии исламских финансов в России</vt:lpstr>
      <vt:lpstr>Цель формирования индустрии ИФ?</vt:lpstr>
      <vt:lpstr>С чего начинать формирование индустрии ИФ? </vt:lpstr>
      <vt:lpstr>Слайд 4</vt:lpstr>
      <vt:lpstr>Амбиции соседей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Экспертная дискуссия: Доступ к финансированию в странах Ближнего Востока и Персидского залива</dc:title>
  <dc:creator>MSU</dc:creator>
  <cp:lastModifiedBy>MSU</cp:lastModifiedBy>
  <cp:revision>10</cp:revision>
  <dcterms:created xsi:type="dcterms:W3CDTF">2014-09-17T19:08:15Z</dcterms:created>
  <dcterms:modified xsi:type="dcterms:W3CDTF">2014-09-17T20:04:24Z</dcterms:modified>
</cp:coreProperties>
</file>