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71" r:id="rId3"/>
    <p:sldId id="272" r:id="rId4"/>
    <p:sldId id="257" r:id="rId5"/>
    <p:sldId id="258" r:id="rId6"/>
    <p:sldId id="259" r:id="rId7"/>
    <p:sldId id="260" r:id="rId8"/>
    <p:sldId id="273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0" r:id="rId18"/>
    <p:sldId id="277" r:id="rId19"/>
    <p:sldId id="269" r:id="rId20"/>
    <p:sldId id="274" r:id="rId21"/>
    <p:sldId id="275" r:id="rId22"/>
    <p:sldId id="278" r:id="rId23"/>
    <p:sldId id="276" r:id="rId24"/>
    <p:sldId id="279" r:id="rId25"/>
    <p:sldId id="282" r:id="rId26"/>
    <p:sldId id="280" r:id="rId27"/>
    <p:sldId id="28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2" y="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D17086-B56A-4C4D-9373-C4319D0717B8}" type="doc">
      <dgm:prSet loTypeId="urn:microsoft.com/office/officeart/2005/8/layout/pyramid2" loCatId="pyramid" qsTypeId="urn:microsoft.com/office/officeart/2005/8/quickstyle/simple1" qsCatId="simple" csTypeId="urn:microsoft.com/office/officeart/2005/8/colors/colorful3" csCatId="colorful" phldr="1"/>
      <dgm:spPr/>
    </dgm:pt>
    <dgm:pt modelId="{C76CCA12-24B7-4FDF-A843-4B55CB24759A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1992</a:t>
          </a:r>
          <a:endParaRPr lang="ru-RU" dirty="0">
            <a:solidFill>
              <a:srgbClr val="002060"/>
            </a:solidFill>
          </a:endParaRPr>
        </a:p>
      </dgm:t>
    </dgm:pt>
    <dgm:pt modelId="{7BE159D0-BAEF-464A-84FA-C6E80FD4C051}" type="parTrans" cxnId="{3F13F801-B4E5-4EBC-B6DE-7C49CCDCAD97}">
      <dgm:prSet/>
      <dgm:spPr/>
      <dgm:t>
        <a:bodyPr/>
        <a:lstStyle/>
        <a:p>
          <a:endParaRPr lang="ru-RU"/>
        </a:p>
      </dgm:t>
    </dgm:pt>
    <dgm:pt modelId="{31492B48-F47A-4076-830E-1702DC430AFC}" type="sibTrans" cxnId="{3F13F801-B4E5-4EBC-B6DE-7C49CCDCAD97}">
      <dgm:prSet/>
      <dgm:spPr/>
      <dgm:t>
        <a:bodyPr/>
        <a:lstStyle/>
        <a:p>
          <a:endParaRPr lang="ru-RU"/>
        </a:p>
      </dgm:t>
    </dgm:pt>
    <dgm:pt modelId="{0BFCFFAF-62AC-4E18-8F6A-26CB7A0E3A5D}">
      <dgm:prSet phldrT="[Текст]"/>
      <dgm:spPr/>
      <dgm:t>
        <a:bodyPr/>
        <a:lstStyle/>
        <a:p>
          <a:r>
            <a:rPr lang="ru-RU" dirty="0" smtClean="0"/>
            <a:t>ЕТС</a:t>
          </a:r>
          <a:endParaRPr lang="ru-RU" dirty="0"/>
        </a:p>
      </dgm:t>
    </dgm:pt>
    <dgm:pt modelId="{103DD88B-6C70-4AC1-8771-1BC85629B4D9}" type="parTrans" cxnId="{AD13D338-04F3-4291-9823-20B135252836}">
      <dgm:prSet/>
      <dgm:spPr/>
      <dgm:t>
        <a:bodyPr/>
        <a:lstStyle/>
        <a:p>
          <a:endParaRPr lang="ru-RU"/>
        </a:p>
      </dgm:t>
    </dgm:pt>
    <dgm:pt modelId="{221386C4-E6AB-41C5-BFA8-537F04982945}" type="sibTrans" cxnId="{AD13D338-04F3-4291-9823-20B135252836}">
      <dgm:prSet/>
      <dgm:spPr/>
      <dgm:t>
        <a:bodyPr/>
        <a:lstStyle/>
        <a:p>
          <a:endParaRPr lang="ru-RU"/>
        </a:p>
      </dgm:t>
    </dgm:pt>
    <dgm:pt modelId="{4622739E-CE6E-4863-9391-5DFE8D37D36E}">
      <dgm:prSet phldrT="[Текст]"/>
      <dgm:spPr/>
      <dgm:t>
        <a:bodyPr/>
        <a:lstStyle/>
        <a:p>
          <a:endParaRPr lang="ru-RU" dirty="0" smtClean="0"/>
        </a:p>
        <a:p>
          <a:r>
            <a:rPr lang="ru-RU" dirty="0" smtClean="0"/>
            <a:t>Эффективность ?</a:t>
          </a:r>
        </a:p>
      </dgm:t>
    </dgm:pt>
    <dgm:pt modelId="{BAE77C79-AC45-48AD-8920-4352E9A26166}" type="parTrans" cxnId="{DD505D49-C82D-4620-B569-768D3037AD61}">
      <dgm:prSet/>
      <dgm:spPr/>
      <dgm:t>
        <a:bodyPr/>
        <a:lstStyle/>
        <a:p>
          <a:endParaRPr lang="ru-RU"/>
        </a:p>
      </dgm:t>
    </dgm:pt>
    <dgm:pt modelId="{A061C568-42EE-4C7D-B3D0-690BE0D2D11C}" type="sibTrans" cxnId="{DD505D49-C82D-4620-B569-768D3037AD61}">
      <dgm:prSet/>
      <dgm:spPr/>
      <dgm:t>
        <a:bodyPr/>
        <a:lstStyle/>
        <a:p>
          <a:endParaRPr lang="ru-RU"/>
        </a:p>
      </dgm:t>
    </dgm:pt>
    <dgm:pt modelId="{55B3E286-E905-4043-99EB-F66C69C0546C}" type="pres">
      <dgm:prSet presAssocID="{74D17086-B56A-4C4D-9373-C4319D0717B8}" presName="compositeShape" presStyleCnt="0">
        <dgm:presLayoutVars>
          <dgm:dir/>
          <dgm:resizeHandles/>
        </dgm:presLayoutVars>
      </dgm:prSet>
      <dgm:spPr/>
    </dgm:pt>
    <dgm:pt modelId="{B1E3B7F8-528C-4D63-BB60-ADD4F06365CC}" type="pres">
      <dgm:prSet presAssocID="{74D17086-B56A-4C4D-9373-C4319D0717B8}" presName="pyramid" presStyleLbl="node1" presStyleIdx="0" presStyleCnt="1"/>
      <dgm:spPr/>
    </dgm:pt>
    <dgm:pt modelId="{D19FD217-00FD-4126-AA85-7DF66E5A80B1}" type="pres">
      <dgm:prSet presAssocID="{74D17086-B56A-4C4D-9373-C4319D0717B8}" presName="theList" presStyleCnt="0"/>
      <dgm:spPr/>
    </dgm:pt>
    <dgm:pt modelId="{179D8BEF-A3FD-4D9D-9265-2390A5BCAEC1}" type="pres">
      <dgm:prSet presAssocID="{C76CCA12-24B7-4FDF-A843-4B55CB24759A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D8E387-DA99-41B1-A2A4-189947FBDF5A}" type="pres">
      <dgm:prSet presAssocID="{C76CCA12-24B7-4FDF-A843-4B55CB24759A}" presName="aSpace" presStyleCnt="0"/>
      <dgm:spPr/>
    </dgm:pt>
    <dgm:pt modelId="{87EA3FF3-1851-4722-BCA7-B8AC3B92E811}" type="pres">
      <dgm:prSet presAssocID="{0BFCFFAF-62AC-4E18-8F6A-26CB7A0E3A5D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BD83C8-F031-46DD-96B0-5ED6755273A2}" type="pres">
      <dgm:prSet presAssocID="{0BFCFFAF-62AC-4E18-8F6A-26CB7A0E3A5D}" presName="aSpace" presStyleCnt="0"/>
      <dgm:spPr/>
    </dgm:pt>
    <dgm:pt modelId="{D041ED4E-9FF7-46E9-86D9-E4E30F9C6DEB}" type="pres">
      <dgm:prSet presAssocID="{4622739E-CE6E-4863-9391-5DFE8D37D36E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8E92E-89F5-4F9C-833B-A976BDEF63CA}" type="pres">
      <dgm:prSet presAssocID="{4622739E-CE6E-4863-9391-5DFE8D37D36E}" presName="aSpace" presStyleCnt="0"/>
      <dgm:spPr/>
    </dgm:pt>
  </dgm:ptLst>
  <dgm:cxnLst>
    <dgm:cxn modelId="{3F13F801-B4E5-4EBC-B6DE-7C49CCDCAD97}" srcId="{74D17086-B56A-4C4D-9373-C4319D0717B8}" destId="{C76CCA12-24B7-4FDF-A843-4B55CB24759A}" srcOrd="0" destOrd="0" parTransId="{7BE159D0-BAEF-464A-84FA-C6E80FD4C051}" sibTransId="{31492B48-F47A-4076-830E-1702DC430AFC}"/>
    <dgm:cxn modelId="{AD13D338-04F3-4291-9823-20B135252836}" srcId="{74D17086-B56A-4C4D-9373-C4319D0717B8}" destId="{0BFCFFAF-62AC-4E18-8F6A-26CB7A0E3A5D}" srcOrd="1" destOrd="0" parTransId="{103DD88B-6C70-4AC1-8771-1BC85629B4D9}" sibTransId="{221386C4-E6AB-41C5-BFA8-537F04982945}"/>
    <dgm:cxn modelId="{AA7DCEA9-7236-43C5-9031-AFA17429BAB7}" type="presOf" srcId="{74D17086-B56A-4C4D-9373-C4319D0717B8}" destId="{55B3E286-E905-4043-99EB-F66C69C0546C}" srcOrd="0" destOrd="0" presId="urn:microsoft.com/office/officeart/2005/8/layout/pyramid2"/>
    <dgm:cxn modelId="{71A44368-5CBC-4CF0-8043-2C05BDDA7C8D}" type="presOf" srcId="{0BFCFFAF-62AC-4E18-8F6A-26CB7A0E3A5D}" destId="{87EA3FF3-1851-4722-BCA7-B8AC3B92E811}" srcOrd="0" destOrd="0" presId="urn:microsoft.com/office/officeart/2005/8/layout/pyramid2"/>
    <dgm:cxn modelId="{06C89A64-E45E-4D2E-9354-79B64D79FC95}" type="presOf" srcId="{4622739E-CE6E-4863-9391-5DFE8D37D36E}" destId="{D041ED4E-9FF7-46E9-86D9-E4E30F9C6DEB}" srcOrd="0" destOrd="0" presId="urn:microsoft.com/office/officeart/2005/8/layout/pyramid2"/>
    <dgm:cxn modelId="{FE033C7E-F63F-4772-8424-1B714400DC5F}" type="presOf" srcId="{C76CCA12-24B7-4FDF-A843-4B55CB24759A}" destId="{179D8BEF-A3FD-4D9D-9265-2390A5BCAEC1}" srcOrd="0" destOrd="0" presId="urn:microsoft.com/office/officeart/2005/8/layout/pyramid2"/>
    <dgm:cxn modelId="{DD505D49-C82D-4620-B569-768D3037AD61}" srcId="{74D17086-B56A-4C4D-9373-C4319D0717B8}" destId="{4622739E-CE6E-4863-9391-5DFE8D37D36E}" srcOrd="2" destOrd="0" parTransId="{BAE77C79-AC45-48AD-8920-4352E9A26166}" sibTransId="{A061C568-42EE-4C7D-B3D0-690BE0D2D11C}"/>
    <dgm:cxn modelId="{6F28E789-99F3-42D1-88E4-254B1CE71A43}" type="presParOf" srcId="{55B3E286-E905-4043-99EB-F66C69C0546C}" destId="{B1E3B7F8-528C-4D63-BB60-ADD4F06365CC}" srcOrd="0" destOrd="0" presId="urn:microsoft.com/office/officeart/2005/8/layout/pyramid2"/>
    <dgm:cxn modelId="{F47BD1F1-B451-4F3B-A645-D82B7D07026B}" type="presParOf" srcId="{55B3E286-E905-4043-99EB-F66C69C0546C}" destId="{D19FD217-00FD-4126-AA85-7DF66E5A80B1}" srcOrd="1" destOrd="0" presId="urn:microsoft.com/office/officeart/2005/8/layout/pyramid2"/>
    <dgm:cxn modelId="{56950B5F-B9D6-45B5-B35B-3C2785056867}" type="presParOf" srcId="{D19FD217-00FD-4126-AA85-7DF66E5A80B1}" destId="{179D8BEF-A3FD-4D9D-9265-2390A5BCAEC1}" srcOrd="0" destOrd="0" presId="urn:microsoft.com/office/officeart/2005/8/layout/pyramid2"/>
    <dgm:cxn modelId="{C043B6D2-7421-4473-BEE6-D22B273002B5}" type="presParOf" srcId="{D19FD217-00FD-4126-AA85-7DF66E5A80B1}" destId="{23D8E387-DA99-41B1-A2A4-189947FBDF5A}" srcOrd="1" destOrd="0" presId="urn:microsoft.com/office/officeart/2005/8/layout/pyramid2"/>
    <dgm:cxn modelId="{E3CFDA36-3AD8-4B9B-9DEE-6F11875CBE76}" type="presParOf" srcId="{D19FD217-00FD-4126-AA85-7DF66E5A80B1}" destId="{87EA3FF3-1851-4722-BCA7-B8AC3B92E811}" srcOrd="2" destOrd="0" presId="urn:microsoft.com/office/officeart/2005/8/layout/pyramid2"/>
    <dgm:cxn modelId="{DB87C2E1-E7DA-442E-85AF-686024FFC530}" type="presParOf" srcId="{D19FD217-00FD-4126-AA85-7DF66E5A80B1}" destId="{E6BD83C8-F031-46DD-96B0-5ED6755273A2}" srcOrd="3" destOrd="0" presId="urn:microsoft.com/office/officeart/2005/8/layout/pyramid2"/>
    <dgm:cxn modelId="{19071F4D-F103-4BE0-AAC1-81FCC953D834}" type="presParOf" srcId="{D19FD217-00FD-4126-AA85-7DF66E5A80B1}" destId="{D041ED4E-9FF7-46E9-86D9-E4E30F9C6DEB}" srcOrd="4" destOrd="0" presId="urn:microsoft.com/office/officeart/2005/8/layout/pyramid2"/>
    <dgm:cxn modelId="{091AB3CA-5AF6-43E3-BEAF-31D4B96D630E}" type="presParOf" srcId="{D19FD217-00FD-4126-AA85-7DF66E5A80B1}" destId="{C8D8E92E-89F5-4F9C-833B-A976BDEF63C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A7A12AD-755E-42D1-918D-89FF5E62EED8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C4099B-E6C6-4356-A650-823ECDE0B071}">
      <dgm:prSet phldrT="[Текст]"/>
      <dgm:spPr/>
      <dgm:t>
        <a:bodyPr/>
        <a:lstStyle/>
        <a:p>
          <a:r>
            <a:rPr lang="ru-RU" dirty="0" smtClean="0"/>
            <a:t>Избыточная компетенция </a:t>
          </a:r>
          <a:endParaRPr lang="ru-RU" dirty="0"/>
        </a:p>
      </dgm:t>
    </dgm:pt>
    <dgm:pt modelId="{A7A2D386-4BE9-47F7-A2A3-C24DACD347BB}" type="parTrans" cxnId="{B4F3BA33-4F72-428B-A807-EF0EFC4AAE00}">
      <dgm:prSet/>
      <dgm:spPr/>
      <dgm:t>
        <a:bodyPr/>
        <a:lstStyle/>
        <a:p>
          <a:endParaRPr lang="ru-RU"/>
        </a:p>
      </dgm:t>
    </dgm:pt>
    <dgm:pt modelId="{0CBF555C-62DB-4901-825E-73F71C0B218B}" type="sibTrans" cxnId="{B4F3BA33-4F72-428B-A807-EF0EFC4AAE00}">
      <dgm:prSet/>
      <dgm:spPr/>
      <dgm:t>
        <a:bodyPr/>
        <a:lstStyle/>
        <a:p>
          <a:endParaRPr lang="ru-RU"/>
        </a:p>
      </dgm:t>
    </dgm:pt>
    <dgm:pt modelId="{A376C378-7963-4F30-B5E5-910B1DC9E1D3}">
      <dgm:prSet phldrT="[Текст]"/>
      <dgm:spPr/>
      <dgm:t>
        <a:bodyPr/>
        <a:lstStyle/>
        <a:p>
          <a:r>
            <a:rPr lang="ru-RU" dirty="0" smtClean="0"/>
            <a:t>Образование</a:t>
          </a:r>
          <a:endParaRPr lang="ru-RU" dirty="0"/>
        </a:p>
      </dgm:t>
    </dgm:pt>
    <dgm:pt modelId="{570325FF-848C-41F9-9E7F-7FD0E8F7158F}" type="parTrans" cxnId="{0D541520-16A5-4F6D-B413-55A5109B3CB8}">
      <dgm:prSet/>
      <dgm:spPr/>
      <dgm:t>
        <a:bodyPr/>
        <a:lstStyle/>
        <a:p>
          <a:endParaRPr lang="ru-RU"/>
        </a:p>
      </dgm:t>
    </dgm:pt>
    <dgm:pt modelId="{27494F98-1035-47BB-925D-3C3696DC9814}" type="sibTrans" cxnId="{0D541520-16A5-4F6D-B413-55A5109B3CB8}">
      <dgm:prSet/>
      <dgm:spPr/>
      <dgm:t>
        <a:bodyPr/>
        <a:lstStyle/>
        <a:p>
          <a:endParaRPr lang="ru-RU"/>
        </a:p>
      </dgm:t>
    </dgm:pt>
    <dgm:pt modelId="{165808F9-D2A8-43DD-AFD8-9C34470EDBBD}">
      <dgm:prSet phldrT="[Текст]"/>
      <dgm:spPr/>
      <dgm:t>
        <a:bodyPr/>
        <a:lstStyle/>
        <a:p>
          <a:r>
            <a:rPr lang="ru-RU" dirty="0" smtClean="0"/>
            <a:t>Общественное признание</a:t>
          </a:r>
          <a:endParaRPr lang="ru-RU" dirty="0"/>
        </a:p>
      </dgm:t>
    </dgm:pt>
    <dgm:pt modelId="{D80C0C5D-5210-498D-B3BA-8ADAD08803E1}" type="parTrans" cxnId="{E8139DC5-1208-4F82-9094-06E1823B2871}">
      <dgm:prSet/>
      <dgm:spPr/>
      <dgm:t>
        <a:bodyPr/>
        <a:lstStyle/>
        <a:p>
          <a:endParaRPr lang="ru-RU"/>
        </a:p>
      </dgm:t>
    </dgm:pt>
    <dgm:pt modelId="{26622EDD-83D8-49B2-B0FC-6108B8272162}" type="sibTrans" cxnId="{E8139DC5-1208-4F82-9094-06E1823B2871}">
      <dgm:prSet/>
      <dgm:spPr/>
      <dgm:t>
        <a:bodyPr/>
        <a:lstStyle/>
        <a:p>
          <a:endParaRPr lang="ru-RU"/>
        </a:p>
      </dgm:t>
    </dgm:pt>
    <dgm:pt modelId="{0D3B1E85-B18B-4C15-8A5C-6ECA5DFE44B8}">
      <dgm:prSet phldrT="[Текст]"/>
      <dgm:spPr/>
      <dgm:t>
        <a:bodyPr/>
        <a:lstStyle/>
        <a:p>
          <a:r>
            <a:rPr lang="ru-RU" dirty="0" smtClean="0"/>
            <a:t>Навыки</a:t>
          </a:r>
          <a:endParaRPr lang="ru-RU" dirty="0"/>
        </a:p>
      </dgm:t>
    </dgm:pt>
    <dgm:pt modelId="{D3384625-9B36-4BF2-B970-F49C569DCA2C}" type="parTrans" cxnId="{9E5D5332-3533-479D-9A99-89B7F573E6E5}">
      <dgm:prSet/>
      <dgm:spPr/>
      <dgm:t>
        <a:bodyPr/>
        <a:lstStyle/>
        <a:p>
          <a:endParaRPr lang="ru-RU"/>
        </a:p>
      </dgm:t>
    </dgm:pt>
    <dgm:pt modelId="{C1274FDF-89D0-4085-AF74-A1AC396E76DF}" type="sibTrans" cxnId="{9E5D5332-3533-479D-9A99-89B7F573E6E5}">
      <dgm:prSet/>
      <dgm:spPr/>
      <dgm:t>
        <a:bodyPr/>
        <a:lstStyle/>
        <a:p>
          <a:endParaRPr lang="ru-RU"/>
        </a:p>
      </dgm:t>
    </dgm:pt>
    <dgm:pt modelId="{0607E291-BD18-4302-9BCA-3E954F6CA667}" type="pres">
      <dgm:prSet presAssocID="{7A7A12AD-755E-42D1-918D-89FF5E62EED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3BA9B80-5FD6-41B8-8915-8154A98F2240}" type="pres">
      <dgm:prSet presAssocID="{38C4099B-E6C6-4356-A650-823ECDE0B071}" presName="singleCycle" presStyleCnt="0"/>
      <dgm:spPr/>
    </dgm:pt>
    <dgm:pt modelId="{94FFC50F-DBF4-4903-9574-B26A7746372B}" type="pres">
      <dgm:prSet presAssocID="{38C4099B-E6C6-4356-A650-823ECDE0B071}" presName="singleCenter" presStyleLbl="node1" presStyleIdx="0" presStyleCnt="4" custScaleX="190920" custScaleY="172597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AB96DA7D-E8CC-46E9-8CF8-B7D132079356}" type="pres">
      <dgm:prSet presAssocID="{570325FF-848C-41F9-9E7F-7FD0E8F7158F}" presName="Name56" presStyleLbl="parChTrans1D2" presStyleIdx="0" presStyleCnt="3"/>
      <dgm:spPr/>
      <dgm:t>
        <a:bodyPr/>
        <a:lstStyle/>
        <a:p>
          <a:endParaRPr lang="ru-RU"/>
        </a:p>
      </dgm:t>
    </dgm:pt>
    <dgm:pt modelId="{9DC28307-BE5C-4B3C-8318-D1D698C2AEF3}" type="pres">
      <dgm:prSet presAssocID="{A376C378-7963-4F30-B5E5-910B1DC9E1D3}" presName="text0" presStyleLbl="node1" presStyleIdx="1" presStyleCnt="4" custScaleX="387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B9B1C0-EC9F-43C5-AD57-08EE49DC980F}" type="pres">
      <dgm:prSet presAssocID="{D80C0C5D-5210-498D-B3BA-8ADAD08803E1}" presName="Name56" presStyleLbl="parChTrans1D2" presStyleIdx="1" presStyleCnt="3"/>
      <dgm:spPr/>
      <dgm:t>
        <a:bodyPr/>
        <a:lstStyle/>
        <a:p>
          <a:endParaRPr lang="ru-RU"/>
        </a:p>
      </dgm:t>
    </dgm:pt>
    <dgm:pt modelId="{136216E2-AC3F-4B60-8CCE-024385F6E042}" type="pres">
      <dgm:prSet presAssocID="{165808F9-D2A8-43DD-AFD8-9C34470EDBBD}" presName="text0" presStyleLbl="node1" presStyleIdx="2" presStyleCnt="4" custScaleX="242480" custRadScaleRad="140206" custRadScaleInc="-112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5E6D3-C36F-463D-9440-1BC3EB446328}" type="pres">
      <dgm:prSet presAssocID="{D3384625-9B36-4BF2-B970-F49C569DCA2C}" presName="Name56" presStyleLbl="parChTrans1D2" presStyleIdx="2" presStyleCnt="3"/>
      <dgm:spPr/>
      <dgm:t>
        <a:bodyPr/>
        <a:lstStyle/>
        <a:p>
          <a:endParaRPr lang="ru-RU"/>
        </a:p>
      </dgm:t>
    </dgm:pt>
    <dgm:pt modelId="{8549C017-BECA-43F5-AE8E-CBE740E6CC5F}" type="pres">
      <dgm:prSet presAssocID="{0D3B1E85-B18B-4C15-8A5C-6ECA5DFE44B8}" presName="text0" presStyleLbl="node1" presStyleIdx="3" presStyleCnt="4" custScaleX="258309" custRadScaleRad="136852" custRadScaleInc="128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16BD58-A079-49BE-9084-33D65CEA47DF}" type="presOf" srcId="{D3384625-9B36-4BF2-B970-F49C569DCA2C}" destId="{77B5E6D3-C36F-463D-9440-1BC3EB446328}" srcOrd="0" destOrd="0" presId="urn:microsoft.com/office/officeart/2008/layout/RadialCluster"/>
    <dgm:cxn modelId="{A3F51098-0960-44B3-9741-4C959F674EB2}" type="presOf" srcId="{D80C0C5D-5210-498D-B3BA-8ADAD08803E1}" destId="{59B9B1C0-EC9F-43C5-AD57-08EE49DC980F}" srcOrd="0" destOrd="0" presId="urn:microsoft.com/office/officeart/2008/layout/RadialCluster"/>
    <dgm:cxn modelId="{45D86589-2FF5-4DD6-BE07-CC16EAD24EAB}" type="presOf" srcId="{7A7A12AD-755E-42D1-918D-89FF5E62EED8}" destId="{0607E291-BD18-4302-9BCA-3E954F6CA667}" srcOrd="0" destOrd="0" presId="urn:microsoft.com/office/officeart/2008/layout/RadialCluster"/>
    <dgm:cxn modelId="{E8139DC5-1208-4F82-9094-06E1823B2871}" srcId="{38C4099B-E6C6-4356-A650-823ECDE0B071}" destId="{165808F9-D2A8-43DD-AFD8-9C34470EDBBD}" srcOrd="1" destOrd="0" parTransId="{D80C0C5D-5210-498D-B3BA-8ADAD08803E1}" sibTransId="{26622EDD-83D8-49B2-B0FC-6108B8272162}"/>
    <dgm:cxn modelId="{F17974C0-3B7D-4DF6-A10F-2F0D874814E4}" type="presOf" srcId="{165808F9-D2A8-43DD-AFD8-9C34470EDBBD}" destId="{136216E2-AC3F-4B60-8CCE-024385F6E042}" srcOrd="0" destOrd="0" presId="urn:microsoft.com/office/officeart/2008/layout/RadialCluster"/>
    <dgm:cxn modelId="{840E3494-1687-4ADC-8444-34EB04852611}" type="presOf" srcId="{38C4099B-E6C6-4356-A650-823ECDE0B071}" destId="{94FFC50F-DBF4-4903-9574-B26A7746372B}" srcOrd="0" destOrd="0" presId="urn:microsoft.com/office/officeart/2008/layout/RadialCluster"/>
    <dgm:cxn modelId="{B4F3BA33-4F72-428B-A807-EF0EFC4AAE00}" srcId="{7A7A12AD-755E-42D1-918D-89FF5E62EED8}" destId="{38C4099B-E6C6-4356-A650-823ECDE0B071}" srcOrd="0" destOrd="0" parTransId="{A7A2D386-4BE9-47F7-A2A3-C24DACD347BB}" sibTransId="{0CBF555C-62DB-4901-825E-73F71C0B218B}"/>
    <dgm:cxn modelId="{083BAD34-3C63-4FFA-96CC-DF04EAB6D861}" type="presOf" srcId="{A376C378-7963-4F30-B5E5-910B1DC9E1D3}" destId="{9DC28307-BE5C-4B3C-8318-D1D698C2AEF3}" srcOrd="0" destOrd="0" presId="urn:microsoft.com/office/officeart/2008/layout/RadialCluster"/>
    <dgm:cxn modelId="{9E5D5332-3533-479D-9A99-89B7F573E6E5}" srcId="{38C4099B-E6C6-4356-A650-823ECDE0B071}" destId="{0D3B1E85-B18B-4C15-8A5C-6ECA5DFE44B8}" srcOrd="2" destOrd="0" parTransId="{D3384625-9B36-4BF2-B970-F49C569DCA2C}" sibTransId="{C1274FDF-89D0-4085-AF74-A1AC396E76DF}"/>
    <dgm:cxn modelId="{0DD44C38-D58D-4635-97B4-B2D07EF21985}" type="presOf" srcId="{570325FF-848C-41F9-9E7F-7FD0E8F7158F}" destId="{AB96DA7D-E8CC-46E9-8CF8-B7D132079356}" srcOrd="0" destOrd="0" presId="urn:microsoft.com/office/officeart/2008/layout/RadialCluster"/>
    <dgm:cxn modelId="{7E0C1598-0F11-46C5-92F8-5E34D095687D}" type="presOf" srcId="{0D3B1E85-B18B-4C15-8A5C-6ECA5DFE44B8}" destId="{8549C017-BECA-43F5-AE8E-CBE740E6CC5F}" srcOrd="0" destOrd="0" presId="urn:microsoft.com/office/officeart/2008/layout/RadialCluster"/>
    <dgm:cxn modelId="{0D541520-16A5-4F6D-B413-55A5109B3CB8}" srcId="{38C4099B-E6C6-4356-A650-823ECDE0B071}" destId="{A376C378-7963-4F30-B5E5-910B1DC9E1D3}" srcOrd="0" destOrd="0" parTransId="{570325FF-848C-41F9-9E7F-7FD0E8F7158F}" sibTransId="{27494F98-1035-47BB-925D-3C3696DC9814}"/>
    <dgm:cxn modelId="{C07063F0-0B91-46CF-B020-FF7F6921C732}" type="presParOf" srcId="{0607E291-BD18-4302-9BCA-3E954F6CA667}" destId="{D3BA9B80-5FD6-41B8-8915-8154A98F2240}" srcOrd="0" destOrd="0" presId="urn:microsoft.com/office/officeart/2008/layout/RadialCluster"/>
    <dgm:cxn modelId="{4066085D-EB38-49F9-9EFD-9733D023E778}" type="presParOf" srcId="{D3BA9B80-5FD6-41B8-8915-8154A98F2240}" destId="{94FFC50F-DBF4-4903-9574-B26A7746372B}" srcOrd="0" destOrd="0" presId="urn:microsoft.com/office/officeart/2008/layout/RadialCluster"/>
    <dgm:cxn modelId="{7A326FA8-B521-4F38-BFF9-0540C1C692A7}" type="presParOf" srcId="{D3BA9B80-5FD6-41B8-8915-8154A98F2240}" destId="{AB96DA7D-E8CC-46E9-8CF8-B7D132079356}" srcOrd="1" destOrd="0" presId="urn:microsoft.com/office/officeart/2008/layout/RadialCluster"/>
    <dgm:cxn modelId="{8A4F39D0-3FCF-4005-B915-5608D5269FF3}" type="presParOf" srcId="{D3BA9B80-5FD6-41B8-8915-8154A98F2240}" destId="{9DC28307-BE5C-4B3C-8318-D1D698C2AEF3}" srcOrd="2" destOrd="0" presId="urn:microsoft.com/office/officeart/2008/layout/RadialCluster"/>
    <dgm:cxn modelId="{0FDDFC19-1782-4559-A28F-55E6DADF0973}" type="presParOf" srcId="{D3BA9B80-5FD6-41B8-8915-8154A98F2240}" destId="{59B9B1C0-EC9F-43C5-AD57-08EE49DC980F}" srcOrd="3" destOrd="0" presId="urn:microsoft.com/office/officeart/2008/layout/RadialCluster"/>
    <dgm:cxn modelId="{CB6FD308-4C20-416A-9E98-3DD037990383}" type="presParOf" srcId="{D3BA9B80-5FD6-41B8-8915-8154A98F2240}" destId="{136216E2-AC3F-4B60-8CCE-024385F6E042}" srcOrd="4" destOrd="0" presId="urn:microsoft.com/office/officeart/2008/layout/RadialCluster"/>
    <dgm:cxn modelId="{4E592DB5-14C5-4D5C-B3A0-F18A30C4B0A4}" type="presParOf" srcId="{D3BA9B80-5FD6-41B8-8915-8154A98F2240}" destId="{77B5E6D3-C36F-463D-9440-1BC3EB446328}" srcOrd="5" destOrd="0" presId="urn:microsoft.com/office/officeart/2008/layout/RadialCluster"/>
    <dgm:cxn modelId="{D1B4D1F2-BEF3-49EC-BD0A-36BECD7E165E}" type="presParOf" srcId="{D3BA9B80-5FD6-41B8-8915-8154A98F2240}" destId="{8549C017-BECA-43F5-AE8E-CBE740E6CC5F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30DBA8C-3144-458A-B2CD-5254A097E9D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202830-313F-434E-BDCF-F4D5B4441056}">
      <dgm:prSet phldrT="[Текст]"/>
      <dgm:spPr/>
      <dgm:t>
        <a:bodyPr/>
        <a:lstStyle/>
        <a:p>
          <a:r>
            <a:rPr lang="ru-RU" dirty="0" smtClean="0"/>
            <a:t>Компенсации</a:t>
          </a:r>
          <a:endParaRPr lang="ru-RU" dirty="0"/>
        </a:p>
      </dgm:t>
    </dgm:pt>
    <dgm:pt modelId="{838BFF95-78DC-49AD-A0E9-68D931B7589A}" type="parTrans" cxnId="{7E4B1DA2-0ABD-4869-9202-16726B6029FE}">
      <dgm:prSet/>
      <dgm:spPr/>
      <dgm:t>
        <a:bodyPr/>
        <a:lstStyle/>
        <a:p>
          <a:endParaRPr lang="ru-RU"/>
        </a:p>
      </dgm:t>
    </dgm:pt>
    <dgm:pt modelId="{5212EC76-2C0B-4350-93AD-F69D05ED9A76}" type="sibTrans" cxnId="{7E4B1DA2-0ABD-4869-9202-16726B6029FE}">
      <dgm:prSet/>
      <dgm:spPr/>
      <dgm:t>
        <a:bodyPr/>
        <a:lstStyle/>
        <a:p>
          <a:endParaRPr lang="ru-RU"/>
        </a:p>
      </dgm:t>
    </dgm:pt>
    <dgm:pt modelId="{121CF906-9851-452D-88ED-FD38D96E7F4C}">
      <dgm:prSet phldrT="[Текст]"/>
      <dgm:spPr/>
      <dgm:t>
        <a:bodyPr/>
        <a:lstStyle/>
        <a:p>
          <a:r>
            <a:rPr lang="ru-RU" dirty="0" smtClean="0"/>
            <a:t>Условия труда</a:t>
          </a:r>
          <a:endParaRPr lang="ru-RU" dirty="0"/>
        </a:p>
      </dgm:t>
    </dgm:pt>
    <dgm:pt modelId="{576AC2C6-3C51-4F8C-B9A2-6C7488351BB2}" type="parTrans" cxnId="{74F9ECEF-D742-4505-AD64-0E5DF7769F09}">
      <dgm:prSet/>
      <dgm:spPr/>
      <dgm:t>
        <a:bodyPr/>
        <a:lstStyle/>
        <a:p>
          <a:endParaRPr lang="ru-RU"/>
        </a:p>
      </dgm:t>
    </dgm:pt>
    <dgm:pt modelId="{DE05BC55-7733-4C73-B8B9-D19352AB45F6}" type="sibTrans" cxnId="{74F9ECEF-D742-4505-AD64-0E5DF7769F09}">
      <dgm:prSet/>
      <dgm:spPr/>
      <dgm:t>
        <a:bodyPr/>
        <a:lstStyle/>
        <a:p>
          <a:endParaRPr lang="ru-RU"/>
        </a:p>
      </dgm:t>
    </dgm:pt>
    <dgm:pt modelId="{48BDC8D5-A06E-420C-AA4D-566C8EA8677B}">
      <dgm:prSet phldrT="[Текст]"/>
      <dgm:spPr/>
      <dgm:t>
        <a:bodyPr/>
        <a:lstStyle/>
        <a:p>
          <a:r>
            <a:rPr lang="ru-RU" smtClean="0"/>
            <a:t>Климатические зоны</a:t>
          </a:r>
          <a:endParaRPr lang="ru-RU" dirty="0"/>
        </a:p>
      </dgm:t>
    </dgm:pt>
    <dgm:pt modelId="{77A8DF43-30EA-4D6A-9524-A69BADB40E0E}" type="parTrans" cxnId="{D151C6E3-B4C0-4343-9FE8-30A9F9B7C734}">
      <dgm:prSet/>
      <dgm:spPr/>
      <dgm:t>
        <a:bodyPr/>
        <a:lstStyle/>
        <a:p>
          <a:endParaRPr lang="ru-RU"/>
        </a:p>
      </dgm:t>
    </dgm:pt>
    <dgm:pt modelId="{83F6A409-7D54-4C9E-AD21-A4BF4161AC30}" type="sibTrans" cxnId="{D151C6E3-B4C0-4343-9FE8-30A9F9B7C734}">
      <dgm:prSet/>
      <dgm:spPr/>
      <dgm:t>
        <a:bodyPr/>
        <a:lstStyle/>
        <a:p>
          <a:endParaRPr lang="ru-RU"/>
        </a:p>
      </dgm:t>
    </dgm:pt>
    <dgm:pt modelId="{C4726373-9CEB-418E-B366-D4048A66FD7F}">
      <dgm:prSet phldrT="[Текст]"/>
      <dgm:spPr/>
      <dgm:t>
        <a:bodyPr/>
        <a:lstStyle/>
        <a:p>
          <a:r>
            <a:rPr lang="ru-RU" smtClean="0"/>
            <a:t>гостайна</a:t>
          </a:r>
          <a:endParaRPr lang="ru-RU" dirty="0"/>
        </a:p>
      </dgm:t>
    </dgm:pt>
    <dgm:pt modelId="{68618E13-D007-4EFD-AD49-D230BF36C115}" type="parTrans" cxnId="{3D9E8882-DA8D-45D0-9533-B53E61D2062F}">
      <dgm:prSet/>
      <dgm:spPr/>
      <dgm:t>
        <a:bodyPr/>
        <a:lstStyle/>
        <a:p>
          <a:endParaRPr lang="ru-RU"/>
        </a:p>
      </dgm:t>
    </dgm:pt>
    <dgm:pt modelId="{BA306CDA-5D36-4A7C-AE9A-450EF8506441}" type="sibTrans" cxnId="{3D9E8882-DA8D-45D0-9533-B53E61D2062F}">
      <dgm:prSet/>
      <dgm:spPr/>
      <dgm:t>
        <a:bodyPr/>
        <a:lstStyle/>
        <a:p>
          <a:endParaRPr lang="ru-RU"/>
        </a:p>
      </dgm:t>
    </dgm:pt>
    <dgm:pt modelId="{533DB86F-8ECC-40C4-84C2-EEE002426A5A}">
      <dgm:prSet phldrT="[Текст]" phldr="1"/>
      <dgm:spPr/>
      <dgm:t>
        <a:bodyPr/>
        <a:lstStyle/>
        <a:p>
          <a:endParaRPr lang="ru-RU" dirty="0"/>
        </a:p>
      </dgm:t>
    </dgm:pt>
    <dgm:pt modelId="{59896F70-6E58-4EFB-8404-EF51ECDE508D}" type="parTrans" cxnId="{E88A78C0-1C31-4451-90D0-5956D7DBBAF5}">
      <dgm:prSet/>
      <dgm:spPr/>
      <dgm:t>
        <a:bodyPr/>
        <a:lstStyle/>
        <a:p>
          <a:endParaRPr lang="ru-RU"/>
        </a:p>
      </dgm:t>
    </dgm:pt>
    <dgm:pt modelId="{9E22696D-C710-47E3-AA1F-A0B62E521317}" type="sibTrans" cxnId="{E88A78C0-1C31-4451-90D0-5956D7DBBAF5}">
      <dgm:prSet/>
      <dgm:spPr/>
      <dgm:t>
        <a:bodyPr/>
        <a:lstStyle/>
        <a:p>
          <a:endParaRPr lang="ru-RU"/>
        </a:p>
      </dgm:t>
    </dgm:pt>
    <dgm:pt modelId="{7E4006B5-75E4-4588-901A-E01F2A6099CD}" type="pres">
      <dgm:prSet presAssocID="{F30DBA8C-3144-458A-B2CD-5254A097E9D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54E474-18A1-48CA-9AE5-9C9124CADB0E}" type="pres">
      <dgm:prSet presAssocID="{F30DBA8C-3144-458A-B2CD-5254A097E9DD}" presName="matrix" presStyleCnt="0"/>
      <dgm:spPr/>
    </dgm:pt>
    <dgm:pt modelId="{21654092-4DE5-4808-9C9B-B6C02FF77164}" type="pres">
      <dgm:prSet presAssocID="{F30DBA8C-3144-458A-B2CD-5254A097E9DD}" presName="tile1" presStyleLbl="node1" presStyleIdx="0" presStyleCnt="4"/>
      <dgm:spPr/>
      <dgm:t>
        <a:bodyPr/>
        <a:lstStyle/>
        <a:p>
          <a:endParaRPr lang="ru-RU"/>
        </a:p>
      </dgm:t>
    </dgm:pt>
    <dgm:pt modelId="{AB6F6507-5C56-4A7A-AA98-1FD7121E7C7C}" type="pres">
      <dgm:prSet presAssocID="{F30DBA8C-3144-458A-B2CD-5254A097E9D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5F324-499B-4E7C-9C87-06CFC18442C1}" type="pres">
      <dgm:prSet presAssocID="{F30DBA8C-3144-458A-B2CD-5254A097E9DD}" presName="tile2" presStyleLbl="node1" presStyleIdx="1" presStyleCnt="4" custScaleY="106176"/>
      <dgm:spPr/>
      <dgm:t>
        <a:bodyPr/>
        <a:lstStyle/>
        <a:p>
          <a:endParaRPr lang="ru-RU"/>
        </a:p>
      </dgm:t>
    </dgm:pt>
    <dgm:pt modelId="{F94FE324-D6E2-4AC3-91D9-A8861D4F9BD4}" type="pres">
      <dgm:prSet presAssocID="{F30DBA8C-3144-458A-B2CD-5254A097E9D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D086D3-4188-48A8-B356-D71DC2DC7D77}" type="pres">
      <dgm:prSet presAssocID="{F30DBA8C-3144-458A-B2CD-5254A097E9DD}" presName="tile3" presStyleLbl="node1" presStyleIdx="2" presStyleCnt="4"/>
      <dgm:spPr/>
      <dgm:t>
        <a:bodyPr/>
        <a:lstStyle/>
        <a:p>
          <a:endParaRPr lang="ru-RU"/>
        </a:p>
      </dgm:t>
    </dgm:pt>
    <dgm:pt modelId="{A4D5225D-3C5B-4665-8A03-E818780E1246}" type="pres">
      <dgm:prSet presAssocID="{F30DBA8C-3144-458A-B2CD-5254A097E9D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795D54-7540-49F5-A1A1-8D7FBD92B2F8}" type="pres">
      <dgm:prSet presAssocID="{F30DBA8C-3144-458A-B2CD-5254A097E9DD}" presName="tile4" presStyleLbl="node1" presStyleIdx="3" presStyleCnt="4" custScaleX="58001" custScaleY="2020" custLinFactNeighborX="6867" custLinFactNeighborY="50766"/>
      <dgm:spPr/>
      <dgm:t>
        <a:bodyPr/>
        <a:lstStyle/>
        <a:p>
          <a:endParaRPr lang="ru-RU"/>
        </a:p>
      </dgm:t>
    </dgm:pt>
    <dgm:pt modelId="{41E0D05C-7396-431D-BFDE-D61B188D7785}" type="pres">
      <dgm:prSet presAssocID="{F30DBA8C-3144-458A-B2CD-5254A097E9D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DE4C66-3E29-4007-8E82-90919F2C881B}" type="pres">
      <dgm:prSet presAssocID="{F30DBA8C-3144-458A-B2CD-5254A097E9D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3D9E8882-DA8D-45D0-9533-B53E61D2062F}" srcId="{4B202830-313F-434E-BDCF-F4D5B4441056}" destId="{C4726373-9CEB-418E-B366-D4048A66FD7F}" srcOrd="2" destOrd="0" parTransId="{68618E13-D007-4EFD-AD49-D230BF36C115}" sibTransId="{BA306CDA-5D36-4A7C-AE9A-450EF8506441}"/>
    <dgm:cxn modelId="{B6848147-4518-4941-9E86-A164DAE552AB}" type="presOf" srcId="{48BDC8D5-A06E-420C-AA4D-566C8EA8677B}" destId="{F94FE324-D6E2-4AC3-91D9-A8861D4F9BD4}" srcOrd="1" destOrd="0" presId="urn:microsoft.com/office/officeart/2005/8/layout/matrix1"/>
    <dgm:cxn modelId="{695BFC25-EA9F-4636-9A8D-CC679F2F11D4}" type="presOf" srcId="{C4726373-9CEB-418E-B366-D4048A66FD7F}" destId="{5ED086D3-4188-48A8-B356-D71DC2DC7D77}" srcOrd="0" destOrd="0" presId="urn:microsoft.com/office/officeart/2005/8/layout/matrix1"/>
    <dgm:cxn modelId="{74F9ECEF-D742-4505-AD64-0E5DF7769F09}" srcId="{4B202830-313F-434E-BDCF-F4D5B4441056}" destId="{121CF906-9851-452D-88ED-FD38D96E7F4C}" srcOrd="0" destOrd="0" parTransId="{576AC2C6-3C51-4F8C-B9A2-6C7488351BB2}" sibTransId="{DE05BC55-7733-4C73-B8B9-D19352AB45F6}"/>
    <dgm:cxn modelId="{DE63C899-97E3-4539-A88B-B77EBE2A9768}" type="presOf" srcId="{533DB86F-8ECC-40C4-84C2-EEE002426A5A}" destId="{C4795D54-7540-49F5-A1A1-8D7FBD92B2F8}" srcOrd="0" destOrd="0" presId="urn:microsoft.com/office/officeart/2005/8/layout/matrix1"/>
    <dgm:cxn modelId="{6A7B0F09-4067-4D91-B6A5-1F1B58916149}" type="presOf" srcId="{C4726373-9CEB-418E-B366-D4048A66FD7F}" destId="{A4D5225D-3C5B-4665-8A03-E818780E1246}" srcOrd="1" destOrd="0" presId="urn:microsoft.com/office/officeart/2005/8/layout/matrix1"/>
    <dgm:cxn modelId="{DB20CEC7-DC59-4010-A322-6B903C13BBA9}" type="presOf" srcId="{121CF906-9851-452D-88ED-FD38D96E7F4C}" destId="{21654092-4DE5-4808-9C9B-B6C02FF77164}" srcOrd="0" destOrd="0" presId="urn:microsoft.com/office/officeart/2005/8/layout/matrix1"/>
    <dgm:cxn modelId="{75899790-7898-48D7-B005-4118A7A00B96}" type="presOf" srcId="{533DB86F-8ECC-40C4-84C2-EEE002426A5A}" destId="{41E0D05C-7396-431D-BFDE-D61B188D7785}" srcOrd="1" destOrd="0" presId="urn:microsoft.com/office/officeart/2005/8/layout/matrix1"/>
    <dgm:cxn modelId="{9D04BE58-749F-4CE2-BD26-B52B8EE9AB64}" type="presOf" srcId="{4B202830-313F-434E-BDCF-F4D5B4441056}" destId="{DDDE4C66-3E29-4007-8E82-90919F2C881B}" srcOrd="0" destOrd="0" presId="urn:microsoft.com/office/officeart/2005/8/layout/matrix1"/>
    <dgm:cxn modelId="{F346D0A2-72A7-464E-9A9D-801AB7FB1FF4}" type="presOf" srcId="{F30DBA8C-3144-458A-B2CD-5254A097E9DD}" destId="{7E4006B5-75E4-4588-901A-E01F2A6099CD}" srcOrd="0" destOrd="0" presId="urn:microsoft.com/office/officeart/2005/8/layout/matrix1"/>
    <dgm:cxn modelId="{781DED04-52B6-454A-B5C2-A61B16B08EE9}" type="presOf" srcId="{121CF906-9851-452D-88ED-FD38D96E7F4C}" destId="{AB6F6507-5C56-4A7A-AA98-1FD7121E7C7C}" srcOrd="1" destOrd="0" presId="urn:microsoft.com/office/officeart/2005/8/layout/matrix1"/>
    <dgm:cxn modelId="{DC74714F-4C11-46BD-BADE-FAB8AAFADAD6}" type="presOf" srcId="{48BDC8D5-A06E-420C-AA4D-566C8EA8677B}" destId="{D555F324-499B-4E7C-9C87-06CFC18442C1}" srcOrd="0" destOrd="0" presId="urn:microsoft.com/office/officeart/2005/8/layout/matrix1"/>
    <dgm:cxn modelId="{E88A78C0-1C31-4451-90D0-5956D7DBBAF5}" srcId="{4B202830-313F-434E-BDCF-F4D5B4441056}" destId="{533DB86F-8ECC-40C4-84C2-EEE002426A5A}" srcOrd="3" destOrd="0" parTransId="{59896F70-6E58-4EFB-8404-EF51ECDE508D}" sibTransId="{9E22696D-C710-47E3-AA1F-A0B62E521317}"/>
    <dgm:cxn modelId="{D151C6E3-B4C0-4343-9FE8-30A9F9B7C734}" srcId="{4B202830-313F-434E-BDCF-F4D5B4441056}" destId="{48BDC8D5-A06E-420C-AA4D-566C8EA8677B}" srcOrd="1" destOrd="0" parTransId="{77A8DF43-30EA-4D6A-9524-A69BADB40E0E}" sibTransId="{83F6A409-7D54-4C9E-AD21-A4BF4161AC30}"/>
    <dgm:cxn modelId="{7E4B1DA2-0ABD-4869-9202-16726B6029FE}" srcId="{F30DBA8C-3144-458A-B2CD-5254A097E9DD}" destId="{4B202830-313F-434E-BDCF-F4D5B4441056}" srcOrd="0" destOrd="0" parTransId="{838BFF95-78DC-49AD-A0E9-68D931B7589A}" sibTransId="{5212EC76-2C0B-4350-93AD-F69D05ED9A76}"/>
    <dgm:cxn modelId="{1995C8A2-600C-443C-A4E3-72CCDD122D51}" type="presParOf" srcId="{7E4006B5-75E4-4588-901A-E01F2A6099CD}" destId="{E154E474-18A1-48CA-9AE5-9C9124CADB0E}" srcOrd="0" destOrd="0" presId="urn:microsoft.com/office/officeart/2005/8/layout/matrix1"/>
    <dgm:cxn modelId="{6DFF6249-1392-4526-801F-053099B4E9D1}" type="presParOf" srcId="{E154E474-18A1-48CA-9AE5-9C9124CADB0E}" destId="{21654092-4DE5-4808-9C9B-B6C02FF77164}" srcOrd="0" destOrd="0" presId="urn:microsoft.com/office/officeart/2005/8/layout/matrix1"/>
    <dgm:cxn modelId="{B799868B-D54D-4B8E-8EAC-838E4300861C}" type="presParOf" srcId="{E154E474-18A1-48CA-9AE5-9C9124CADB0E}" destId="{AB6F6507-5C56-4A7A-AA98-1FD7121E7C7C}" srcOrd="1" destOrd="0" presId="urn:microsoft.com/office/officeart/2005/8/layout/matrix1"/>
    <dgm:cxn modelId="{1715BD22-606D-42FD-9F08-99F519DE632E}" type="presParOf" srcId="{E154E474-18A1-48CA-9AE5-9C9124CADB0E}" destId="{D555F324-499B-4E7C-9C87-06CFC18442C1}" srcOrd="2" destOrd="0" presId="urn:microsoft.com/office/officeart/2005/8/layout/matrix1"/>
    <dgm:cxn modelId="{88379ACF-E336-414E-AFCC-A38F52E4C6B5}" type="presParOf" srcId="{E154E474-18A1-48CA-9AE5-9C9124CADB0E}" destId="{F94FE324-D6E2-4AC3-91D9-A8861D4F9BD4}" srcOrd="3" destOrd="0" presId="urn:microsoft.com/office/officeart/2005/8/layout/matrix1"/>
    <dgm:cxn modelId="{A5BF287B-F667-486E-8736-8CE3AD2A690A}" type="presParOf" srcId="{E154E474-18A1-48CA-9AE5-9C9124CADB0E}" destId="{5ED086D3-4188-48A8-B356-D71DC2DC7D77}" srcOrd="4" destOrd="0" presId="urn:microsoft.com/office/officeart/2005/8/layout/matrix1"/>
    <dgm:cxn modelId="{85E6B05D-B17E-4B4A-B292-5DABD5124FCF}" type="presParOf" srcId="{E154E474-18A1-48CA-9AE5-9C9124CADB0E}" destId="{A4D5225D-3C5B-4665-8A03-E818780E1246}" srcOrd="5" destOrd="0" presId="urn:microsoft.com/office/officeart/2005/8/layout/matrix1"/>
    <dgm:cxn modelId="{9056340C-4D4F-4189-91B0-8EFDEF506EE1}" type="presParOf" srcId="{E154E474-18A1-48CA-9AE5-9C9124CADB0E}" destId="{C4795D54-7540-49F5-A1A1-8D7FBD92B2F8}" srcOrd="6" destOrd="0" presId="urn:microsoft.com/office/officeart/2005/8/layout/matrix1"/>
    <dgm:cxn modelId="{4004162C-0EED-45C0-8A51-17158050A792}" type="presParOf" srcId="{E154E474-18A1-48CA-9AE5-9C9124CADB0E}" destId="{41E0D05C-7396-431D-BFDE-D61B188D7785}" srcOrd="7" destOrd="0" presId="urn:microsoft.com/office/officeart/2005/8/layout/matrix1"/>
    <dgm:cxn modelId="{AF335953-F46C-4D44-AD4C-9C8239DE17BF}" type="presParOf" srcId="{7E4006B5-75E4-4588-901A-E01F2A6099CD}" destId="{DDDE4C66-3E29-4007-8E82-90919F2C881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915CDED-D089-4A66-9926-7BA72871F204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4B5656-D336-4909-9394-E6BFAE58768D}">
      <dgm:prSet phldrT="[Текст]"/>
      <dgm:spPr/>
      <dgm:t>
        <a:bodyPr/>
        <a:lstStyle/>
        <a:p>
          <a:r>
            <a:rPr lang="ru-RU" dirty="0" smtClean="0"/>
            <a:t>Посредники</a:t>
          </a:r>
          <a:endParaRPr lang="ru-RU" dirty="0"/>
        </a:p>
      </dgm:t>
    </dgm:pt>
    <dgm:pt modelId="{94E663AF-1DAD-45C6-AA7D-9209EDD2860D}" type="parTrans" cxnId="{61D6559C-6D95-4904-B2C3-15A65DDA22E1}">
      <dgm:prSet/>
      <dgm:spPr/>
      <dgm:t>
        <a:bodyPr/>
        <a:lstStyle/>
        <a:p>
          <a:endParaRPr lang="ru-RU"/>
        </a:p>
      </dgm:t>
    </dgm:pt>
    <dgm:pt modelId="{43C4CE20-929D-4D11-BB56-6009B5314334}" type="sibTrans" cxnId="{61D6559C-6D95-4904-B2C3-15A65DDA22E1}">
      <dgm:prSet/>
      <dgm:spPr/>
      <dgm:t>
        <a:bodyPr/>
        <a:lstStyle/>
        <a:p>
          <a:endParaRPr lang="ru-RU"/>
        </a:p>
      </dgm:t>
    </dgm:pt>
    <dgm:pt modelId="{D98B5CAF-E869-404C-B33B-D065BE78B07B}">
      <dgm:prSet phldrT="[Текст]"/>
      <dgm:spPr/>
      <dgm:t>
        <a:bodyPr/>
        <a:lstStyle/>
        <a:p>
          <a:r>
            <a:rPr lang="ru-RU" dirty="0" smtClean="0"/>
            <a:t>Отделы учета</a:t>
          </a:r>
          <a:endParaRPr lang="ru-RU" dirty="0"/>
        </a:p>
      </dgm:t>
    </dgm:pt>
    <dgm:pt modelId="{294E60AE-D8B6-4004-ABFF-C23AD5FBCAF9}" type="parTrans" cxnId="{F7735F74-DA77-406F-A755-543619770A2E}">
      <dgm:prSet/>
      <dgm:spPr/>
      <dgm:t>
        <a:bodyPr/>
        <a:lstStyle/>
        <a:p>
          <a:endParaRPr lang="ru-RU"/>
        </a:p>
      </dgm:t>
    </dgm:pt>
    <dgm:pt modelId="{95CE8670-1A39-4CAD-9BE4-969AC85E796D}" type="sibTrans" cxnId="{F7735F74-DA77-406F-A755-543619770A2E}">
      <dgm:prSet/>
      <dgm:spPr/>
      <dgm:t>
        <a:bodyPr/>
        <a:lstStyle/>
        <a:p>
          <a:endParaRPr lang="ru-RU"/>
        </a:p>
      </dgm:t>
    </dgm:pt>
    <dgm:pt modelId="{C4DC8F23-7C3F-455B-9789-C8AE261ACFB3}">
      <dgm:prSet phldrT="[Текст]"/>
      <dgm:spPr/>
      <dgm:t>
        <a:bodyPr/>
        <a:lstStyle/>
        <a:p>
          <a:r>
            <a:rPr lang="ru-RU" dirty="0" smtClean="0"/>
            <a:t>Коллектив (показатели, трудовой договор,  положение по оплате труда)</a:t>
          </a:r>
        </a:p>
      </dgm:t>
    </dgm:pt>
    <dgm:pt modelId="{52D090CC-D83A-4052-961F-AF2E0837D45E}" type="parTrans" cxnId="{E24B5CCF-B1DC-45D7-A93C-FB0BF26CFEEE}">
      <dgm:prSet/>
      <dgm:spPr/>
      <dgm:t>
        <a:bodyPr/>
        <a:lstStyle/>
        <a:p>
          <a:endParaRPr lang="ru-RU"/>
        </a:p>
      </dgm:t>
    </dgm:pt>
    <dgm:pt modelId="{F6688170-2F49-4FC7-809A-B1E626E2B5B9}" type="sibTrans" cxnId="{E24B5CCF-B1DC-45D7-A93C-FB0BF26CFEEE}">
      <dgm:prSet/>
      <dgm:spPr/>
      <dgm:t>
        <a:bodyPr/>
        <a:lstStyle/>
        <a:p>
          <a:endParaRPr lang="ru-RU"/>
        </a:p>
      </dgm:t>
    </dgm:pt>
    <dgm:pt modelId="{F8670F7D-0545-4C9F-832E-CD9FDB247CAC}">
      <dgm:prSet custT="1"/>
      <dgm:spPr/>
      <dgm:t>
        <a:bodyPr/>
        <a:lstStyle/>
        <a:p>
          <a:r>
            <a:rPr lang="ru-RU" sz="4000" dirty="0" smtClean="0"/>
            <a:t>Управление процессом</a:t>
          </a:r>
        </a:p>
      </dgm:t>
    </dgm:pt>
    <dgm:pt modelId="{A8190563-48FC-42CE-84DB-769846F525B0}" type="parTrans" cxnId="{63FAB668-9C77-4C78-9902-BA3FC71C09FC}">
      <dgm:prSet/>
      <dgm:spPr/>
      <dgm:t>
        <a:bodyPr/>
        <a:lstStyle/>
        <a:p>
          <a:endParaRPr lang="ru-RU"/>
        </a:p>
      </dgm:t>
    </dgm:pt>
    <dgm:pt modelId="{0752DB07-ABBE-45A0-B025-79DAFD457A8B}" type="sibTrans" cxnId="{63FAB668-9C77-4C78-9902-BA3FC71C09FC}">
      <dgm:prSet/>
      <dgm:spPr/>
      <dgm:t>
        <a:bodyPr/>
        <a:lstStyle/>
        <a:p>
          <a:endParaRPr lang="ru-RU"/>
        </a:p>
      </dgm:t>
    </dgm:pt>
    <dgm:pt modelId="{8F9D7877-0140-4DA1-A52F-4D4FD2C08F9C}">
      <dgm:prSet phldrT="[Текст]"/>
      <dgm:spPr/>
      <dgm:t>
        <a:bodyPr/>
        <a:lstStyle/>
        <a:p>
          <a:r>
            <a:rPr lang="ru-RU" dirty="0" smtClean="0"/>
            <a:t>Руководитель</a:t>
          </a:r>
          <a:endParaRPr lang="ru-RU" dirty="0"/>
        </a:p>
      </dgm:t>
    </dgm:pt>
    <dgm:pt modelId="{EF0234F5-592D-410A-BC47-EDCD9BC4E0D1}" type="parTrans" cxnId="{04B61192-8EBC-4ECD-89C5-87411D3AA7DD}">
      <dgm:prSet/>
      <dgm:spPr/>
      <dgm:t>
        <a:bodyPr/>
        <a:lstStyle/>
        <a:p>
          <a:endParaRPr lang="ru-RU"/>
        </a:p>
      </dgm:t>
    </dgm:pt>
    <dgm:pt modelId="{5DC7146B-C0FA-4887-B0EB-5D9A265ABA85}" type="sibTrans" cxnId="{04B61192-8EBC-4ECD-89C5-87411D3AA7DD}">
      <dgm:prSet/>
      <dgm:spPr/>
      <dgm:t>
        <a:bodyPr/>
        <a:lstStyle/>
        <a:p>
          <a:endParaRPr lang="ru-RU"/>
        </a:p>
      </dgm:t>
    </dgm:pt>
    <dgm:pt modelId="{2FB116A6-3CB4-483A-9460-4519331425F7}" type="pres">
      <dgm:prSet presAssocID="{C915CDED-D089-4A66-9926-7BA72871F2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D10B50-813E-4C1F-8200-9823F3E6F420}" type="pres">
      <dgm:prSet presAssocID="{8F9D7877-0140-4DA1-A52F-4D4FD2C08F9C}" presName="Name8" presStyleCnt="0"/>
      <dgm:spPr/>
    </dgm:pt>
    <dgm:pt modelId="{B488632E-B508-4FEB-BA3E-65E90F9BEED4}" type="pres">
      <dgm:prSet presAssocID="{8F9D7877-0140-4DA1-A52F-4D4FD2C08F9C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CBAB6-B31A-40CF-A087-F5782A6D18EA}" type="pres">
      <dgm:prSet presAssocID="{8F9D7877-0140-4DA1-A52F-4D4FD2C08F9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54838-9C67-4F37-ACB7-0F4E569F2FAC}" type="pres">
      <dgm:prSet presAssocID="{724B5656-D336-4909-9394-E6BFAE58768D}" presName="Name8" presStyleCnt="0"/>
      <dgm:spPr/>
    </dgm:pt>
    <dgm:pt modelId="{13F8C1FD-B2EE-4369-B735-CC4D88646AC5}" type="pres">
      <dgm:prSet presAssocID="{724B5656-D336-4909-9394-E6BFAE58768D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4136E-4BA4-453A-8E7E-C0B300D68D68}" type="pres">
      <dgm:prSet presAssocID="{724B5656-D336-4909-9394-E6BFAE58768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E89E83-BF6A-45FF-9445-A5266845F98C}" type="pres">
      <dgm:prSet presAssocID="{D98B5CAF-E869-404C-B33B-D065BE78B07B}" presName="Name8" presStyleCnt="0"/>
      <dgm:spPr/>
    </dgm:pt>
    <dgm:pt modelId="{61526C8B-BC7F-498B-A701-372F95255B35}" type="pres">
      <dgm:prSet presAssocID="{D98B5CAF-E869-404C-B33B-D065BE78B07B}" presName="level" presStyleLbl="node1" presStyleIdx="2" presStyleCnt="5" custLinFactNeighborX="-312" custLinFactNeighborY="54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FD8EF2-BC48-459B-9BE3-B986EDABE860}" type="pres">
      <dgm:prSet presAssocID="{D98B5CAF-E869-404C-B33B-D065BE78B07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BBDC49-4B8E-4BEE-8BA9-59BCB835FB4C}" type="pres">
      <dgm:prSet presAssocID="{C4DC8F23-7C3F-455B-9789-C8AE261ACFB3}" presName="Name8" presStyleCnt="0"/>
      <dgm:spPr/>
    </dgm:pt>
    <dgm:pt modelId="{C704369E-FB86-4EB3-AE5D-8478B07492F1}" type="pres">
      <dgm:prSet presAssocID="{C4DC8F23-7C3F-455B-9789-C8AE261ACFB3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D4D077-BC69-4218-A2FE-A1D24E374A06}" type="pres">
      <dgm:prSet presAssocID="{C4DC8F23-7C3F-455B-9789-C8AE261ACFB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B50C95-E35B-4ED4-8D21-0A873E5255DB}" type="pres">
      <dgm:prSet presAssocID="{F8670F7D-0545-4C9F-832E-CD9FDB247CAC}" presName="Name8" presStyleCnt="0"/>
      <dgm:spPr/>
    </dgm:pt>
    <dgm:pt modelId="{1114FD04-61CF-4D32-A4E9-0CC000A1691A}" type="pres">
      <dgm:prSet presAssocID="{F8670F7D-0545-4C9F-832E-CD9FDB247CAC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28F791-43D6-47DB-80A1-9EA4B61065E5}" type="pres">
      <dgm:prSet presAssocID="{F8670F7D-0545-4C9F-832E-CD9FDB247CA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735F74-DA77-406F-A755-543619770A2E}" srcId="{C915CDED-D089-4A66-9926-7BA72871F204}" destId="{D98B5CAF-E869-404C-B33B-D065BE78B07B}" srcOrd="2" destOrd="0" parTransId="{294E60AE-D8B6-4004-ABFF-C23AD5FBCAF9}" sibTransId="{95CE8670-1A39-4CAD-9BE4-969AC85E796D}"/>
    <dgm:cxn modelId="{0A8C9DE0-2A95-42E1-A8A2-A163C41DA24B}" type="presOf" srcId="{724B5656-D336-4909-9394-E6BFAE58768D}" destId="{2CB4136E-4BA4-453A-8E7E-C0B300D68D68}" srcOrd="1" destOrd="0" presId="urn:microsoft.com/office/officeart/2005/8/layout/pyramid1"/>
    <dgm:cxn modelId="{21C4888F-5B41-4208-997D-EF2509ED94F6}" type="presOf" srcId="{8F9D7877-0140-4DA1-A52F-4D4FD2C08F9C}" destId="{B488632E-B508-4FEB-BA3E-65E90F9BEED4}" srcOrd="0" destOrd="0" presId="urn:microsoft.com/office/officeart/2005/8/layout/pyramid1"/>
    <dgm:cxn modelId="{7F65FBD7-548E-4C69-A710-7A9A446E590C}" type="presOf" srcId="{C4DC8F23-7C3F-455B-9789-C8AE261ACFB3}" destId="{C704369E-FB86-4EB3-AE5D-8478B07492F1}" srcOrd="0" destOrd="0" presId="urn:microsoft.com/office/officeart/2005/8/layout/pyramid1"/>
    <dgm:cxn modelId="{42E74F73-7C83-4AE6-A943-ECDC40CF8BA4}" type="presOf" srcId="{D98B5CAF-E869-404C-B33B-D065BE78B07B}" destId="{E4FD8EF2-BC48-459B-9BE3-B986EDABE860}" srcOrd="1" destOrd="0" presId="urn:microsoft.com/office/officeart/2005/8/layout/pyramid1"/>
    <dgm:cxn modelId="{2C7699EE-24D6-41B6-BAFD-000241BC641E}" type="presOf" srcId="{724B5656-D336-4909-9394-E6BFAE58768D}" destId="{13F8C1FD-B2EE-4369-B735-CC4D88646AC5}" srcOrd="0" destOrd="0" presId="urn:microsoft.com/office/officeart/2005/8/layout/pyramid1"/>
    <dgm:cxn modelId="{6262F8FF-307E-42D9-9B59-AD2A747253F7}" type="presOf" srcId="{F8670F7D-0545-4C9F-832E-CD9FDB247CAC}" destId="{1114FD04-61CF-4D32-A4E9-0CC000A1691A}" srcOrd="0" destOrd="0" presId="urn:microsoft.com/office/officeart/2005/8/layout/pyramid1"/>
    <dgm:cxn modelId="{2DD6407B-D9DC-4986-91BB-F3FC8B2B2171}" type="presOf" srcId="{8F9D7877-0140-4DA1-A52F-4D4FD2C08F9C}" destId="{183CBAB6-B31A-40CF-A087-F5782A6D18EA}" srcOrd="1" destOrd="0" presId="urn:microsoft.com/office/officeart/2005/8/layout/pyramid1"/>
    <dgm:cxn modelId="{D3435818-DBFC-4F77-9601-A3C714DB9444}" type="presOf" srcId="{F8670F7D-0545-4C9F-832E-CD9FDB247CAC}" destId="{7428F791-43D6-47DB-80A1-9EA4B61065E5}" srcOrd="1" destOrd="0" presId="urn:microsoft.com/office/officeart/2005/8/layout/pyramid1"/>
    <dgm:cxn modelId="{E24B5CCF-B1DC-45D7-A93C-FB0BF26CFEEE}" srcId="{C915CDED-D089-4A66-9926-7BA72871F204}" destId="{C4DC8F23-7C3F-455B-9789-C8AE261ACFB3}" srcOrd="3" destOrd="0" parTransId="{52D090CC-D83A-4052-961F-AF2E0837D45E}" sibTransId="{F6688170-2F49-4FC7-809A-B1E626E2B5B9}"/>
    <dgm:cxn modelId="{61D6559C-6D95-4904-B2C3-15A65DDA22E1}" srcId="{C915CDED-D089-4A66-9926-7BA72871F204}" destId="{724B5656-D336-4909-9394-E6BFAE58768D}" srcOrd="1" destOrd="0" parTransId="{94E663AF-1DAD-45C6-AA7D-9209EDD2860D}" sibTransId="{43C4CE20-929D-4D11-BB56-6009B5314334}"/>
    <dgm:cxn modelId="{FAFB7A6A-44B3-4D35-ABED-B16E37485EA7}" type="presOf" srcId="{C4DC8F23-7C3F-455B-9789-C8AE261ACFB3}" destId="{D6D4D077-BC69-4218-A2FE-A1D24E374A06}" srcOrd="1" destOrd="0" presId="urn:microsoft.com/office/officeart/2005/8/layout/pyramid1"/>
    <dgm:cxn modelId="{C1444AA4-C2D2-47D6-8707-A11180279C48}" type="presOf" srcId="{C915CDED-D089-4A66-9926-7BA72871F204}" destId="{2FB116A6-3CB4-483A-9460-4519331425F7}" srcOrd="0" destOrd="0" presId="urn:microsoft.com/office/officeart/2005/8/layout/pyramid1"/>
    <dgm:cxn modelId="{04B61192-8EBC-4ECD-89C5-87411D3AA7DD}" srcId="{C915CDED-D089-4A66-9926-7BA72871F204}" destId="{8F9D7877-0140-4DA1-A52F-4D4FD2C08F9C}" srcOrd="0" destOrd="0" parTransId="{EF0234F5-592D-410A-BC47-EDCD9BC4E0D1}" sibTransId="{5DC7146B-C0FA-4887-B0EB-5D9A265ABA85}"/>
    <dgm:cxn modelId="{63FAB668-9C77-4C78-9902-BA3FC71C09FC}" srcId="{C915CDED-D089-4A66-9926-7BA72871F204}" destId="{F8670F7D-0545-4C9F-832E-CD9FDB247CAC}" srcOrd="4" destOrd="0" parTransId="{A8190563-48FC-42CE-84DB-769846F525B0}" sibTransId="{0752DB07-ABBE-45A0-B025-79DAFD457A8B}"/>
    <dgm:cxn modelId="{3F3652E5-7D05-4CFF-B3A1-2A9168062EBE}" type="presOf" srcId="{D98B5CAF-E869-404C-B33B-D065BE78B07B}" destId="{61526C8B-BC7F-498B-A701-372F95255B35}" srcOrd="0" destOrd="0" presId="urn:microsoft.com/office/officeart/2005/8/layout/pyramid1"/>
    <dgm:cxn modelId="{BFE91617-16DC-4F51-B9E9-23A26C6BF7D0}" type="presParOf" srcId="{2FB116A6-3CB4-483A-9460-4519331425F7}" destId="{25D10B50-813E-4C1F-8200-9823F3E6F420}" srcOrd="0" destOrd="0" presId="urn:microsoft.com/office/officeart/2005/8/layout/pyramid1"/>
    <dgm:cxn modelId="{B041A234-AF9F-44C2-B9E1-F0131503530A}" type="presParOf" srcId="{25D10B50-813E-4C1F-8200-9823F3E6F420}" destId="{B488632E-B508-4FEB-BA3E-65E90F9BEED4}" srcOrd="0" destOrd="0" presId="urn:microsoft.com/office/officeart/2005/8/layout/pyramid1"/>
    <dgm:cxn modelId="{C275479F-1C25-417B-87AF-D218FEFD02E7}" type="presParOf" srcId="{25D10B50-813E-4C1F-8200-9823F3E6F420}" destId="{183CBAB6-B31A-40CF-A087-F5782A6D18EA}" srcOrd="1" destOrd="0" presId="urn:microsoft.com/office/officeart/2005/8/layout/pyramid1"/>
    <dgm:cxn modelId="{A8017F78-C1E9-4B28-A5CB-1E4BE71407E2}" type="presParOf" srcId="{2FB116A6-3CB4-483A-9460-4519331425F7}" destId="{82554838-9C67-4F37-ACB7-0F4E569F2FAC}" srcOrd="1" destOrd="0" presId="urn:microsoft.com/office/officeart/2005/8/layout/pyramid1"/>
    <dgm:cxn modelId="{06E2CA58-C1DA-4A93-90D9-1FF23C0C3B10}" type="presParOf" srcId="{82554838-9C67-4F37-ACB7-0F4E569F2FAC}" destId="{13F8C1FD-B2EE-4369-B735-CC4D88646AC5}" srcOrd="0" destOrd="0" presId="urn:microsoft.com/office/officeart/2005/8/layout/pyramid1"/>
    <dgm:cxn modelId="{912314B6-DBF5-4450-B4B6-78F1069BEB38}" type="presParOf" srcId="{82554838-9C67-4F37-ACB7-0F4E569F2FAC}" destId="{2CB4136E-4BA4-453A-8E7E-C0B300D68D68}" srcOrd="1" destOrd="0" presId="urn:microsoft.com/office/officeart/2005/8/layout/pyramid1"/>
    <dgm:cxn modelId="{C85C3925-3BDA-482B-8D5F-0B069071435B}" type="presParOf" srcId="{2FB116A6-3CB4-483A-9460-4519331425F7}" destId="{9CE89E83-BF6A-45FF-9445-A5266845F98C}" srcOrd="2" destOrd="0" presId="urn:microsoft.com/office/officeart/2005/8/layout/pyramid1"/>
    <dgm:cxn modelId="{6A1CBDF2-D217-4B5B-A5EE-7DA1C7DC7C77}" type="presParOf" srcId="{9CE89E83-BF6A-45FF-9445-A5266845F98C}" destId="{61526C8B-BC7F-498B-A701-372F95255B35}" srcOrd="0" destOrd="0" presId="urn:microsoft.com/office/officeart/2005/8/layout/pyramid1"/>
    <dgm:cxn modelId="{1BCFFFF6-81F9-4B45-BE05-27EEF9B121FC}" type="presParOf" srcId="{9CE89E83-BF6A-45FF-9445-A5266845F98C}" destId="{E4FD8EF2-BC48-459B-9BE3-B986EDABE860}" srcOrd="1" destOrd="0" presId="urn:microsoft.com/office/officeart/2005/8/layout/pyramid1"/>
    <dgm:cxn modelId="{4FA8ECFD-7593-45D3-9E7F-6276573520C3}" type="presParOf" srcId="{2FB116A6-3CB4-483A-9460-4519331425F7}" destId="{88BBDC49-4B8E-4BEE-8BA9-59BCB835FB4C}" srcOrd="3" destOrd="0" presId="urn:microsoft.com/office/officeart/2005/8/layout/pyramid1"/>
    <dgm:cxn modelId="{D2CC8371-E301-441C-862E-0B83CCBA0E19}" type="presParOf" srcId="{88BBDC49-4B8E-4BEE-8BA9-59BCB835FB4C}" destId="{C704369E-FB86-4EB3-AE5D-8478B07492F1}" srcOrd="0" destOrd="0" presId="urn:microsoft.com/office/officeart/2005/8/layout/pyramid1"/>
    <dgm:cxn modelId="{FD7B0EDA-95F2-405C-81CC-55A79CF008E9}" type="presParOf" srcId="{88BBDC49-4B8E-4BEE-8BA9-59BCB835FB4C}" destId="{D6D4D077-BC69-4218-A2FE-A1D24E374A06}" srcOrd="1" destOrd="0" presId="urn:microsoft.com/office/officeart/2005/8/layout/pyramid1"/>
    <dgm:cxn modelId="{50D2463E-0BA1-45C9-BF27-4D896ABEE954}" type="presParOf" srcId="{2FB116A6-3CB4-483A-9460-4519331425F7}" destId="{63B50C95-E35B-4ED4-8D21-0A873E5255DB}" srcOrd="4" destOrd="0" presId="urn:microsoft.com/office/officeart/2005/8/layout/pyramid1"/>
    <dgm:cxn modelId="{40072115-46C9-429C-88FF-3BCD588C915D}" type="presParOf" srcId="{63B50C95-E35B-4ED4-8D21-0A873E5255DB}" destId="{1114FD04-61CF-4D32-A4E9-0CC000A1691A}" srcOrd="0" destOrd="0" presId="urn:microsoft.com/office/officeart/2005/8/layout/pyramid1"/>
    <dgm:cxn modelId="{8F4CF5BF-9BAA-4191-BD4B-A65F1B68806D}" type="presParOf" srcId="{63B50C95-E35B-4ED4-8D21-0A873E5255DB}" destId="{7428F791-43D6-47DB-80A1-9EA4B61065E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FEF947-2D20-4F90-8A22-3B8B1046694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84B1E5-8EB7-48AE-8F71-61B9780DC2C6}">
      <dgm:prSet/>
      <dgm:spPr/>
      <dgm:t>
        <a:bodyPr/>
        <a:lstStyle/>
        <a:p>
          <a:pPr rtl="0"/>
          <a:r>
            <a:rPr lang="ru-RU" dirty="0" smtClean="0"/>
            <a:t>Принципы построения ЕТС</a:t>
          </a:r>
          <a:endParaRPr lang="ru-RU" dirty="0"/>
        </a:p>
      </dgm:t>
    </dgm:pt>
    <dgm:pt modelId="{7AFCBB35-4FA5-4F3E-A170-4983DDED7F1D}" type="parTrans" cxnId="{759B25AA-4497-4054-AC82-CF9E405B8F86}">
      <dgm:prSet/>
      <dgm:spPr/>
      <dgm:t>
        <a:bodyPr/>
        <a:lstStyle/>
        <a:p>
          <a:endParaRPr lang="ru-RU"/>
        </a:p>
      </dgm:t>
    </dgm:pt>
    <dgm:pt modelId="{56F8926A-01C7-40CE-AFB0-B55BF08B48C7}" type="sibTrans" cxnId="{759B25AA-4497-4054-AC82-CF9E405B8F86}">
      <dgm:prSet/>
      <dgm:spPr/>
      <dgm:t>
        <a:bodyPr/>
        <a:lstStyle/>
        <a:p>
          <a:endParaRPr lang="ru-RU"/>
        </a:p>
      </dgm:t>
    </dgm:pt>
    <dgm:pt modelId="{E2E5631B-BE39-49D6-B1DF-F413389150FD}">
      <dgm:prSet/>
      <dgm:spPr/>
      <dgm:t>
        <a:bodyPr/>
        <a:lstStyle/>
        <a:p>
          <a:r>
            <a:rPr lang="ru-RU" dirty="0" smtClean="0"/>
            <a:t>Единство подходов в редукции труда;</a:t>
          </a:r>
          <a:endParaRPr lang="ru-RU" dirty="0"/>
        </a:p>
      </dgm:t>
    </dgm:pt>
    <dgm:pt modelId="{8503E84A-4FBD-4177-977F-E1A14E417FBF}" type="parTrans" cxnId="{7ADF568C-6824-40E3-A685-9C73374A2150}">
      <dgm:prSet/>
      <dgm:spPr/>
      <dgm:t>
        <a:bodyPr/>
        <a:lstStyle/>
        <a:p>
          <a:endParaRPr lang="ru-RU"/>
        </a:p>
      </dgm:t>
    </dgm:pt>
    <dgm:pt modelId="{19797E58-E475-4AB3-85AD-1784FBD0DAAF}" type="sibTrans" cxnId="{7ADF568C-6824-40E3-A685-9C73374A2150}">
      <dgm:prSet/>
      <dgm:spPr/>
      <dgm:t>
        <a:bodyPr/>
        <a:lstStyle/>
        <a:p>
          <a:endParaRPr lang="ru-RU"/>
        </a:p>
      </dgm:t>
    </dgm:pt>
    <dgm:pt modelId="{C8626187-28AE-4581-8B48-74BF21552D91}">
      <dgm:prSet/>
      <dgm:spPr/>
      <dgm:t>
        <a:bodyPr/>
        <a:lstStyle/>
        <a:p>
          <a:endParaRPr lang="ru-RU" dirty="0"/>
        </a:p>
      </dgm:t>
    </dgm:pt>
    <dgm:pt modelId="{F0954EA2-0D38-4CA3-BB0B-54D712C37C65}" type="parTrans" cxnId="{0BCF46C8-4C8A-448D-A569-1D9B7B54F917}">
      <dgm:prSet/>
      <dgm:spPr/>
      <dgm:t>
        <a:bodyPr/>
        <a:lstStyle/>
        <a:p>
          <a:endParaRPr lang="ru-RU"/>
        </a:p>
      </dgm:t>
    </dgm:pt>
    <dgm:pt modelId="{9F121CDC-B05D-4B75-B18D-805EF8A2F747}" type="sibTrans" cxnId="{0BCF46C8-4C8A-448D-A569-1D9B7B54F917}">
      <dgm:prSet/>
      <dgm:spPr/>
      <dgm:t>
        <a:bodyPr/>
        <a:lstStyle/>
        <a:p>
          <a:endParaRPr lang="ru-RU"/>
        </a:p>
      </dgm:t>
    </dgm:pt>
    <dgm:pt modelId="{F62226A7-0555-4915-A041-5BDE94FAED78}">
      <dgm:prSet/>
      <dgm:spPr/>
      <dgm:t>
        <a:bodyPr/>
        <a:lstStyle/>
        <a:p>
          <a:r>
            <a:rPr lang="ru-RU" dirty="0" smtClean="0"/>
            <a:t>Бюджетное исполнение;</a:t>
          </a:r>
          <a:endParaRPr lang="ru-RU" dirty="0"/>
        </a:p>
      </dgm:t>
    </dgm:pt>
    <dgm:pt modelId="{58A050AC-32E9-49A4-9483-A63AEED805E3}" type="parTrans" cxnId="{287FDDD4-FE13-4835-97D0-6F2FEDC78275}">
      <dgm:prSet/>
      <dgm:spPr/>
      <dgm:t>
        <a:bodyPr/>
        <a:lstStyle/>
        <a:p>
          <a:endParaRPr lang="ru-RU"/>
        </a:p>
      </dgm:t>
    </dgm:pt>
    <dgm:pt modelId="{3ECEEBEC-3F7E-4CF8-B873-93B9A6475B92}" type="sibTrans" cxnId="{287FDDD4-FE13-4835-97D0-6F2FEDC78275}">
      <dgm:prSet/>
      <dgm:spPr/>
      <dgm:t>
        <a:bodyPr/>
        <a:lstStyle/>
        <a:p>
          <a:endParaRPr lang="ru-RU"/>
        </a:p>
      </dgm:t>
    </dgm:pt>
    <dgm:pt modelId="{5F7963F3-7B43-49E2-AFC9-852A55AC2413}">
      <dgm:prSet/>
      <dgm:spPr/>
      <dgm:t>
        <a:bodyPr/>
        <a:lstStyle/>
        <a:p>
          <a:r>
            <a:rPr lang="ru-RU" dirty="0" smtClean="0"/>
            <a:t>Статусный характер нормирования труда;</a:t>
          </a:r>
          <a:endParaRPr lang="ru-RU" dirty="0"/>
        </a:p>
      </dgm:t>
    </dgm:pt>
    <dgm:pt modelId="{F22D57EC-288E-4F7B-9348-9B1A78C1AED5}" type="parTrans" cxnId="{67368D3D-6BD3-4582-B983-D82030152CF6}">
      <dgm:prSet/>
      <dgm:spPr/>
      <dgm:t>
        <a:bodyPr/>
        <a:lstStyle/>
        <a:p>
          <a:endParaRPr lang="ru-RU"/>
        </a:p>
      </dgm:t>
    </dgm:pt>
    <dgm:pt modelId="{EAD3159E-0E08-48A5-94FF-199BC710FA83}" type="sibTrans" cxnId="{67368D3D-6BD3-4582-B983-D82030152CF6}">
      <dgm:prSet/>
      <dgm:spPr/>
      <dgm:t>
        <a:bodyPr/>
        <a:lstStyle/>
        <a:p>
          <a:endParaRPr lang="ru-RU"/>
        </a:p>
      </dgm:t>
    </dgm:pt>
    <dgm:pt modelId="{3AD38BA7-E965-43C8-B449-5C43501676E2}">
      <dgm:prSet/>
      <dgm:spPr/>
      <dgm:t>
        <a:bodyPr/>
        <a:lstStyle/>
        <a:p>
          <a:r>
            <a:rPr lang="ru-RU" dirty="0" smtClean="0"/>
            <a:t>Вертикальная иерархия;</a:t>
          </a:r>
          <a:endParaRPr lang="ru-RU" dirty="0"/>
        </a:p>
      </dgm:t>
    </dgm:pt>
    <dgm:pt modelId="{99B6CCB1-977D-409F-B566-9DE50FDFEF35}" type="parTrans" cxnId="{16BB778A-EDF9-41BC-BB4A-0416FF65D5B2}">
      <dgm:prSet/>
      <dgm:spPr/>
      <dgm:t>
        <a:bodyPr/>
        <a:lstStyle/>
        <a:p>
          <a:endParaRPr lang="ru-RU"/>
        </a:p>
      </dgm:t>
    </dgm:pt>
    <dgm:pt modelId="{4697F402-88FC-4FA7-B034-73B8A4724AE1}" type="sibTrans" cxnId="{16BB778A-EDF9-41BC-BB4A-0416FF65D5B2}">
      <dgm:prSet/>
      <dgm:spPr/>
      <dgm:t>
        <a:bodyPr/>
        <a:lstStyle/>
        <a:p>
          <a:endParaRPr lang="ru-RU"/>
        </a:p>
      </dgm:t>
    </dgm:pt>
    <dgm:pt modelId="{C0797816-C209-408A-A1A0-2635C0E25094}" type="pres">
      <dgm:prSet presAssocID="{05FEF947-2D20-4F90-8A22-3B8B1046694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2CD8BE-A9D5-4B1F-AE2C-51A2E83B386F}" type="pres">
      <dgm:prSet presAssocID="{E984B1E5-8EB7-48AE-8F71-61B9780DC2C6}" presName="composite" presStyleCnt="0"/>
      <dgm:spPr/>
    </dgm:pt>
    <dgm:pt modelId="{C9913A52-F6CB-4C0B-B915-745DB575A4BC}" type="pres">
      <dgm:prSet presAssocID="{E984B1E5-8EB7-48AE-8F71-61B9780DC2C6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2BA688-45D2-4A8B-858C-AE97A65476E9}" type="pres">
      <dgm:prSet presAssocID="{E984B1E5-8EB7-48AE-8F71-61B9780DC2C6}" presName="descendantText" presStyleLbl="alignAcc1" presStyleIdx="0" presStyleCnt="1" custScaleY="156826" custLinFactNeighborX="208" custLinFactNeighborY="194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0CA93A-B476-49D5-A46D-DE706FF3DFEF}" type="presOf" srcId="{3AD38BA7-E965-43C8-B449-5C43501676E2}" destId="{3A2BA688-45D2-4A8B-858C-AE97A65476E9}" srcOrd="0" destOrd="3" presId="urn:microsoft.com/office/officeart/2005/8/layout/chevron2"/>
    <dgm:cxn modelId="{315163BF-02C3-4041-AFB2-5101E002C47F}" type="presOf" srcId="{C8626187-28AE-4581-8B48-74BF21552D91}" destId="{3A2BA688-45D2-4A8B-858C-AE97A65476E9}" srcOrd="0" destOrd="4" presId="urn:microsoft.com/office/officeart/2005/8/layout/chevron2"/>
    <dgm:cxn modelId="{89C41E8D-2CBF-4998-88B7-69B92EF2E371}" type="presOf" srcId="{F62226A7-0555-4915-A041-5BDE94FAED78}" destId="{3A2BA688-45D2-4A8B-858C-AE97A65476E9}" srcOrd="0" destOrd="0" presId="urn:microsoft.com/office/officeart/2005/8/layout/chevron2"/>
    <dgm:cxn modelId="{19C7347D-FBF1-402E-B37D-066819FA2C87}" type="presOf" srcId="{5F7963F3-7B43-49E2-AFC9-852A55AC2413}" destId="{3A2BA688-45D2-4A8B-858C-AE97A65476E9}" srcOrd="0" destOrd="2" presId="urn:microsoft.com/office/officeart/2005/8/layout/chevron2"/>
    <dgm:cxn modelId="{287FDDD4-FE13-4835-97D0-6F2FEDC78275}" srcId="{E984B1E5-8EB7-48AE-8F71-61B9780DC2C6}" destId="{F62226A7-0555-4915-A041-5BDE94FAED78}" srcOrd="0" destOrd="0" parTransId="{58A050AC-32E9-49A4-9483-A63AEED805E3}" sibTransId="{3ECEEBEC-3F7E-4CF8-B873-93B9A6475B92}"/>
    <dgm:cxn modelId="{6E2E315E-0E3F-41FB-95C2-8784EFE08C18}" type="presOf" srcId="{E2E5631B-BE39-49D6-B1DF-F413389150FD}" destId="{3A2BA688-45D2-4A8B-858C-AE97A65476E9}" srcOrd="0" destOrd="1" presId="urn:microsoft.com/office/officeart/2005/8/layout/chevron2"/>
    <dgm:cxn modelId="{7ADF568C-6824-40E3-A685-9C73374A2150}" srcId="{E984B1E5-8EB7-48AE-8F71-61B9780DC2C6}" destId="{E2E5631B-BE39-49D6-B1DF-F413389150FD}" srcOrd="1" destOrd="0" parTransId="{8503E84A-4FBD-4177-977F-E1A14E417FBF}" sibTransId="{19797E58-E475-4AB3-85AD-1784FBD0DAAF}"/>
    <dgm:cxn modelId="{67368D3D-6BD3-4582-B983-D82030152CF6}" srcId="{E984B1E5-8EB7-48AE-8F71-61B9780DC2C6}" destId="{5F7963F3-7B43-49E2-AFC9-852A55AC2413}" srcOrd="2" destOrd="0" parTransId="{F22D57EC-288E-4F7B-9348-9B1A78C1AED5}" sibTransId="{EAD3159E-0E08-48A5-94FF-199BC710FA83}"/>
    <dgm:cxn modelId="{0703FF1D-31A3-4316-9759-7030D6ADA4AC}" type="presOf" srcId="{E984B1E5-8EB7-48AE-8F71-61B9780DC2C6}" destId="{C9913A52-F6CB-4C0B-B915-745DB575A4BC}" srcOrd="0" destOrd="0" presId="urn:microsoft.com/office/officeart/2005/8/layout/chevron2"/>
    <dgm:cxn modelId="{0B5135EF-6890-44DE-A8D8-B2B5D028853B}" type="presOf" srcId="{05FEF947-2D20-4F90-8A22-3B8B10466945}" destId="{C0797816-C209-408A-A1A0-2635C0E25094}" srcOrd="0" destOrd="0" presId="urn:microsoft.com/office/officeart/2005/8/layout/chevron2"/>
    <dgm:cxn modelId="{16BB778A-EDF9-41BC-BB4A-0416FF65D5B2}" srcId="{E984B1E5-8EB7-48AE-8F71-61B9780DC2C6}" destId="{3AD38BA7-E965-43C8-B449-5C43501676E2}" srcOrd="3" destOrd="0" parTransId="{99B6CCB1-977D-409F-B566-9DE50FDFEF35}" sibTransId="{4697F402-88FC-4FA7-B034-73B8A4724AE1}"/>
    <dgm:cxn modelId="{759B25AA-4497-4054-AC82-CF9E405B8F86}" srcId="{05FEF947-2D20-4F90-8A22-3B8B10466945}" destId="{E984B1E5-8EB7-48AE-8F71-61B9780DC2C6}" srcOrd="0" destOrd="0" parTransId="{7AFCBB35-4FA5-4F3E-A170-4983DDED7F1D}" sibTransId="{56F8926A-01C7-40CE-AFB0-B55BF08B48C7}"/>
    <dgm:cxn modelId="{0BCF46C8-4C8A-448D-A569-1D9B7B54F917}" srcId="{E984B1E5-8EB7-48AE-8F71-61B9780DC2C6}" destId="{C8626187-28AE-4581-8B48-74BF21552D91}" srcOrd="4" destOrd="0" parTransId="{F0954EA2-0D38-4CA3-BB0B-54D712C37C65}" sibTransId="{9F121CDC-B05D-4B75-B18D-805EF8A2F747}"/>
    <dgm:cxn modelId="{AC087C08-6413-49D6-AE8C-123F4CB10878}" type="presParOf" srcId="{C0797816-C209-408A-A1A0-2635C0E25094}" destId="{762CD8BE-A9D5-4B1F-AE2C-51A2E83B386F}" srcOrd="0" destOrd="0" presId="urn:microsoft.com/office/officeart/2005/8/layout/chevron2"/>
    <dgm:cxn modelId="{5335AF90-0863-49BE-8378-6D6A8DC4616E}" type="presParOf" srcId="{762CD8BE-A9D5-4B1F-AE2C-51A2E83B386F}" destId="{C9913A52-F6CB-4C0B-B915-745DB575A4BC}" srcOrd="0" destOrd="0" presId="urn:microsoft.com/office/officeart/2005/8/layout/chevron2"/>
    <dgm:cxn modelId="{402C88D0-4F45-42E9-8DE3-6D8C5B0BD081}" type="presParOf" srcId="{762CD8BE-A9D5-4B1F-AE2C-51A2E83B386F}" destId="{3A2BA688-45D2-4A8B-858C-AE97A65476E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0C25EC-DFAD-4A7B-8F70-44EE9F8DADBC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130AD1-5EDB-449C-8311-95716A92C352}">
      <dgm:prSet phldrT="[Текст]"/>
      <dgm:spPr/>
      <dgm:t>
        <a:bodyPr/>
        <a:lstStyle/>
        <a:p>
          <a:r>
            <a:rPr lang="ru-RU" dirty="0" smtClean="0"/>
            <a:t>Недостатки  ЕТС:</a:t>
          </a:r>
          <a:endParaRPr lang="ru-RU" dirty="0"/>
        </a:p>
      </dgm:t>
    </dgm:pt>
    <dgm:pt modelId="{DCF7E703-CF56-4619-A0DF-126704DF43E5}" type="parTrans" cxnId="{130F61B1-9FE5-4E88-B987-F3111DDAFEF0}">
      <dgm:prSet/>
      <dgm:spPr/>
      <dgm:t>
        <a:bodyPr/>
        <a:lstStyle/>
        <a:p>
          <a:endParaRPr lang="ru-RU"/>
        </a:p>
      </dgm:t>
    </dgm:pt>
    <dgm:pt modelId="{608B63B5-DDF7-4475-B8E3-08ED0E7215FE}" type="sibTrans" cxnId="{130F61B1-9FE5-4E88-B987-F3111DDAFEF0}">
      <dgm:prSet/>
      <dgm:spPr/>
      <dgm:t>
        <a:bodyPr/>
        <a:lstStyle/>
        <a:p>
          <a:endParaRPr lang="ru-RU"/>
        </a:p>
      </dgm:t>
    </dgm:pt>
    <dgm:pt modelId="{31D3E82C-D072-44AF-B0E8-A0846C3789A8}">
      <dgm:prSet phldrT="[Текст]"/>
      <dgm:spPr/>
      <dgm:t>
        <a:bodyPr/>
        <a:lstStyle/>
        <a:p>
          <a:r>
            <a:rPr lang="ru-RU" dirty="0" smtClean="0"/>
            <a:t>Не связана с рынком труда;</a:t>
          </a:r>
          <a:endParaRPr lang="ru-RU" dirty="0"/>
        </a:p>
      </dgm:t>
    </dgm:pt>
    <dgm:pt modelId="{845B07C4-A9AD-4C8C-B5DA-6C0DB9091E5C}" type="parTrans" cxnId="{BD0D5624-1A5F-4E52-BBD2-B08B40337F31}">
      <dgm:prSet/>
      <dgm:spPr/>
      <dgm:t>
        <a:bodyPr/>
        <a:lstStyle/>
        <a:p>
          <a:endParaRPr lang="ru-RU"/>
        </a:p>
      </dgm:t>
    </dgm:pt>
    <dgm:pt modelId="{4D66B8D3-0BA0-4B7F-AA0B-A511827276C8}" type="sibTrans" cxnId="{BD0D5624-1A5F-4E52-BBD2-B08B40337F31}">
      <dgm:prSet/>
      <dgm:spPr/>
      <dgm:t>
        <a:bodyPr/>
        <a:lstStyle/>
        <a:p>
          <a:endParaRPr lang="ru-RU"/>
        </a:p>
      </dgm:t>
    </dgm:pt>
    <dgm:pt modelId="{4004C404-EC63-49A6-A52C-CF7E90F5CD6A}">
      <dgm:prSet phldrT="[Текст]"/>
      <dgm:spPr/>
      <dgm:t>
        <a:bodyPr/>
        <a:lstStyle/>
        <a:p>
          <a:r>
            <a:rPr lang="ru-RU" dirty="0" smtClean="0"/>
            <a:t>Не привязана к задачам  ГБУ;</a:t>
          </a:r>
          <a:endParaRPr lang="ru-RU" dirty="0"/>
        </a:p>
      </dgm:t>
    </dgm:pt>
    <dgm:pt modelId="{116002CF-9E85-47D8-B67F-9438FCEA3936}" type="parTrans" cxnId="{C40AD3EC-B478-4C3D-95CD-D8BD588D1A79}">
      <dgm:prSet/>
      <dgm:spPr/>
      <dgm:t>
        <a:bodyPr/>
        <a:lstStyle/>
        <a:p>
          <a:endParaRPr lang="ru-RU"/>
        </a:p>
      </dgm:t>
    </dgm:pt>
    <dgm:pt modelId="{00BCAB82-8479-49B6-BB81-26BA00AEBF31}" type="sibTrans" cxnId="{C40AD3EC-B478-4C3D-95CD-D8BD588D1A79}">
      <dgm:prSet/>
      <dgm:spPr/>
      <dgm:t>
        <a:bodyPr/>
        <a:lstStyle/>
        <a:p>
          <a:endParaRPr lang="ru-RU"/>
        </a:p>
      </dgm:t>
    </dgm:pt>
    <dgm:pt modelId="{AFF3DCE0-71E7-4408-8B63-12080A609F26}">
      <dgm:prSet phldrT="[Текст]" phldr="1"/>
      <dgm:spPr/>
      <dgm:t>
        <a:bodyPr/>
        <a:lstStyle/>
        <a:p>
          <a:endParaRPr lang="ru-RU" dirty="0"/>
        </a:p>
      </dgm:t>
    </dgm:pt>
    <dgm:pt modelId="{AD4A56EF-56A0-42BF-ACC3-121B31B674B4}" type="parTrans" cxnId="{52EC351A-CE48-4586-ADFE-CC6D71F24D87}">
      <dgm:prSet/>
      <dgm:spPr/>
      <dgm:t>
        <a:bodyPr/>
        <a:lstStyle/>
        <a:p>
          <a:endParaRPr lang="ru-RU"/>
        </a:p>
      </dgm:t>
    </dgm:pt>
    <dgm:pt modelId="{86A568F6-7221-4AC0-B4B5-DCDF435F2D3D}" type="sibTrans" cxnId="{52EC351A-CE48-4586-ADFE-CC6D71F24D87}">
      <dgm:prSet/>
      <dgm:spPr/>
      <dgm:t>
        <a:bodyPr/>
        <a:lstStyle/>
        <a:p>
          <a:endParaRPr lang="ru-RU"/>
        </a:p>
      </dgm:t>
    </dgm:pt>
    <dgm:pt modelId="{FFBE8BE4-E15F-4AC0-AAD8-AA596047D757}">
      <dgm:prSet phldrT="[Текст]"/>
      <dgm:spPr/>
      <dgm:t>
        <a:bodyPr/>
        <a:lstStyle/>
        <a:p>
          <a:r>
            <a:rPr lang="ru-RU" dirty="0" smtClean="0"/>
            <a:t>Зависит  от возможностей бюджета;</a:t>
          </a:r>
          <a:endParaRPr lang="ru-RU" dirty="0"/>
        </a:p>
      </dgm:t>
    </dgm:pt>
    <dgm:pt modelId="{44D40460-17D9-4D69-A1CA-2018C573F3AC}" type="parTrans" cxnId="{C1AB9CB5-EEBF-44B4-89E0-A9BF846EFAB4}">
      <dgm:prSet/>
      <dgm:spPr/>
      <dgm:t>
        <a:bodyPr/>
        <a:lstStyle/>
        <a:p>
          <a:endParaRPr lang="ru-RU"/>
        </a:p>
      </dgm:t>
    </dgm:pt>
    <dgm:pt modelId="{956D03C1-88E3-4CB7-986E-243AC1D47C8F}" type="sibTrans" cxnId="{C1AB9CB5-EEBF-44B4-89E0-A9BF846EFAB4}">
      <dgm:prSet/>
      <dgm:spPr/>
      <dgm:t>
        <a:bodyPr/>
        <a:lstStyle/>
        <a:p>
          <a:endParaRPr lang="ru-RU"/>
        </a:p>
      </dgm:t>
    </dgm:pt>
    <dgm:pt modelId="{5A78E569-649E-45EE-AACA-EDF22E5A7EA9}">
      <dgm:prSet phldrT="[Текст]"/>
      <dgm:spPr/>
      <dgm:t>
        <a:bodyPr/>
        <a:lstStyle/>
        <a:p>
          <a:r>
            <a:rPr lang="ru-RU" dirty="0" smtClean="0"/>
            <a:t>Единая иерархия;</a:t>
          </a:r>
          <a:endParaRPr lang="ru-RU" dirty="0"/>
        </a:p>
      </dgm:t>
    </dgm:pt>
    <dgm:pt modelId="{9BC95832-F45D-4DED-8592-278EDDF26CDB}" type="parTrans" cxnId="{A1F38013-5532-411F-9FE1-4690AF16A555}">
      <dgm:prSet/>
      <dgm:spPr/>
      <dgm:t>
        <a:bodyPr/>
        <a:lstStyle/>
        <a:p>
          <a:endParaRPr lang="ru-RU"/>
        </a:p>
      </dgm:t>
    </dgm:pt>
    <dgm:pt modelId="{3584E79A-27D7-4AF3-9BA6-E0C58BBF065E}" type="sibTrans" cxnId="{A1F38013-5532-411F-9FE1-4690AF16A555}">
      <dgm:prSet/>
      <dgm:spPr/>
      <dgm:t>
        <a:bodyPr/>
        <a:lstStyle/>
        <a:p>
          <a:endParaRPr lang="ru-RU"/>
        </a:p>
      </dgm:t>
    </dgm:pt>
    <dgm:pt modelId="{2E60A54A-74E6-4356-9EFF-16FBBA193768}">
      <dgm:prSet phldrT="[Текст]" phldr="1"/>
      <dgm:spPr/>
      <dgm:t>
        <a:bodyPr/>
        <a:lstStyle/>
        <a:p>
          <a:endParaRPr lang="ru-RU" dirty="0"/>
        </a:p>
      </dgm:t>
    </dgm:pt>
    <dgm:pt modelId="{77D33246-421F-4791-8CDC-39D953059597}" type="parTrans" cxnId="{43C0A8C2-77CF-4935-8075-408EFDFCC390}">
      <dgm:prSet/>
      <dgm:spPr/>
      <dgm:t>
        <a:bodyPr/>
        <a:lstStyle/>
        <a:p>
          <a:endParaRPr lang="ru-RU"/>
        </a:p>
      </dgm:t>
    </dgm:pt>
    <dgm:pt modelId="{6DCA1BEB-8889-49BF-BFC9-6325F5CF61C6}" type="sibTrans" cxnId="{43C0A8C2-77CF-4935-8075-408EFDFCC390}">
      <dgm:prSet/>
      <dgm:spPr/>
      <dgm:t>
        <a:bodyPr/>
        <a:lstStyle/>
        <a:p>
          <a:endParaRPr lang="ru-RU"/>
        </a:p>
      </dgm:t>
    </dgm:pt>
    <dgm:pt modelId="{1693A938-D4AB-45A1-85C8-AEBE336CBDD9}">
      <dgm:prSet phldrT="[Текст]"/>
      <dgm:spPr/>
      <dgm:t>
        <a:bodyPr/>
        <a:lstStyle/>
        <a:p>
          <a:r>
            <a:rPr lang="ru-RU" dirty="0" smtClean="0"/>
            <a:t>Оплачивается статус;</a:t>
          </a:r>
          <a:endParaRPr lang="ru-RU" dirty="0"/>
        </a:p>
      </dgm:t>
    </dgm:pt>
    <dgm:pt modelId="{D1F186F3-3AE1-4CDD-ACFE-7838747DF6FB}" type="parTrans" cxnId="{5F201DD7-ECD1-4637-AC35-092B461BB214}">
      <dgm:prSet/>
      <dgm:spPr/>
      <dgm:t>
        <a:bodyPr/>
        <a:lstStyle/>
        <a:p>
          <a:endParaRPr lang="ru-RU"/>
        </a:p>
      </dgm:t>
    </dgm:pt>
    <dgm:pt modelId="{4F9E0FD0-6A23-4408-9E74-9A0E0EF5708E}" type="sibTrans" cxnId="{5F201DD7-ECD1-4637-AC35-092B461BB214}">
      <dgm:prSet/>
      <dgm:spPr/>
      <dgm:t>
        <a:bodyPr/>
        <a:lstStyle/>
        <a:p>
          <a:endParaRPr lang="ru-RU"/>
        </a:p>
      </dgm:t>
    </dgm:pt>
    <dgm:pt modelId="{99AF68E1-6F03-4A77-80CF-0A1E01408F90}">
      <dgm:prSet phldrT="[Текст]"/>
      <dgm:spPr/>
      <dgm:t>
        <a:bodyPr/>
        <a:lstStyle/>
        <a:p>
          <a:r>
            <a:rPr lang="ru-RU" dirty="0" smtClean="0"/>
            <a:t>Не встроена в систему управления ГБУ</a:t>
          </a:r>
          <a:endParaRPr lang="ru-RU" dirty="0"/>
        </a:p>
      </dgm:t>
    </dgm:pt>
    <dgm:pt modelId="{C4B86341-77B4-4955-9F0B-3A4CD7BD5FC3}" type="parTrans" cxnId="{05970200-D9FC-425A-8CF7-6FB3331C31F5}">
      <dgm:prSet/>
      <dgm:spPr/>
      <dgm:t>
        <a:bodyPr/>
        <a:lstStyle/>
        <a:p>
          <a:endParaRPr lang="ru-RU"/>
        </a:p>
      </dgm:t>
    </dgm:pt>
    <dgm:pt modelId="{3E63FF56-EB3E-4CA4-A62D-E1E06AFD8EC5}" type="sibTrans" cxnId="{05970200-D9FC-425A-8CF7-6FB3331C31F5}">
      <dgm:prSet/>
      <dgm:spPr/>
      <dgm:t>
        <a:bodyPr/>
        <a:lstStyle/>
        <a:p>
          <a:endParaRPr lang="ru-RU"/>
        </a:p>
      </dgm:t>
    </dgm:pt>
    <dgm:pt modelId="{9487EAE9-153F-4097-9046-49EB597D37FA}">
      <dgm:prSet phldrT="[Текст]"/>
      <dgm:spPr/>
      <dgm:t>
        <a:bodyPr/>
        <a:lstStyle/>
        <a:p>
          <a:r>
            <a:rPr lang="ru-RU" dirty="0" smtClean="0"/>
            <a:t>Не связана с трудовым договором;</a:t>
          </a:r>
          <a:endParaRPr lang="ru-RU" dirty="0"/>
        </a:p>
      </dgm:t>
    </dgm:pt>
    <dgm:pt modelId="{B440C222-BFBB-469F-9F7B-996E644A33DC}" type="parTrans" cxnId="{F432E4DE-A03A-48A5-A14D-9C959ED937DF}">
      <dgm:prSet/>
      <dgm:spPr/>
      <dgm:t>
        <a:bodyPr/>
        <a:lstStyle/>
        <a:p>
          <a:endParaRPr lang="ru-RU"/>
        </a:p>
      </dgm:t>
    </dgm:pt>
    <dgm:pt modelId="{90E0CAD9-A662-481A-B43A-9E889F8E1293}" type="sibTrans" cxnId="{F432E4DE-A03A-48A5-A14D-9C959ED937DF}">
      <dgm:prSet/>
      <dgm:spPr/>
      <dgm:t>
        <a:bodyPr/>
        <a:lstStyle/>
        <a:p>
          <a:endParaRPr lang="ru-RU"/>
        </a:p>
      </dgm:t>
    </dgm:pt>
    <dgm:pt modelId="{4A3C6E51-17D5-43D5-9B44-DC61EAAD3F75}" type="pres">
      <dgm:prSet presAssocID="{910C25EC-DFAD-4A7B-8F70-44EE9F8DADB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95EB4B-9AFB-404A-8825-518D918EE5CF}" type="pres">
      <dgm:prSet presAssocID="{9B130AD1-5EDB-449C-8311-95716A92C352}" presName="circle1" presStyleLbl="node1" presStyleIdx="0" presStyleCnt="3"/>
      <dgm:spPr/>
    </dgm:pt>
    <dgm:pt modelId="{83601B76-88C0-4444-9FE7-C20BA64D3040}" type="pres">
      <dgm:prSet presAssocID="{9B130AD1-5EDB-449C-8311-95716A92C352}" presName="space" presStyleCnt="0"/>
      <dgm:spPr/>
    </dgm:pt>
    <dgm:pt modelId="{CA492FA4-B969-4B76-8BAA-775E5F99BFE2}" type="pres">
      <dgm:prSet presAssocID="{9B130AD1-5EDB-449C-8311-95716A92C352}" presName="rect1" presStyleLbl="alignAcc1" presStyleIdx="0" presStyleCnt="3"/>
      <dgm:spPr/>
      <dgm:t>
        <a:bodyPr/>
        <a:lstStyle/>
        <a:p>
          <a:endParaRPr lang="ru-RU"/>
        </a:p>
      </dgm:t>
    </dgm:pt>
    <dgm:pt modelId="{AD69FE59-8A8D-453D-AD94-E10D3BFE48B8}" type="pres">
      <dgm:prSet presAssocID="{AFF3DCE0-71E7-4408-8B63-12080A609F26}" presName="vertSpace2" presStyleLbl="node1" presStyleIdx="0" presStyleCnt="3"/>
      <dgm:spPr/>
    </dgm:pt>
    <dgm:pt modelId="{BF62B5FC-6A8B-4F4B-92B8-DDA53271769B}" type="pres">
      <dgm:prSet presAssocID="{AFF3DCE0-71E7-4408-8B63-12080A609F26}" presName="circle2" presStyleLbl="node1" presStyleIdx="1" presStyleCnt="3"/>
      <dgm:spPr/>
    </dgm:pt>
    <dgm:pt modelId="{EA7CC262-EE85-4171-B86F-340853FB6C62}" type="pres">
      <dgm:prSet presAssocID="{AFF3DCE0-71E7-4408-8B63-12080A609F26}" presName="rect2" presStyleLbl="alignAcc1" presStyleIdx="1" presStyleCnt="3"/>
      <dgm:spPr/>
      <dgm:t>
        <a:bodyPr/>
        <a:lstStyle/>
        <a:p>
          <a:endParaRPr lang="ru-RU"/>
        </a:p>
      </dgm:t>
    </dgm:pt>
    <dgm:pt modelId="{8E3F420D-7ED1-4E09-B7DB-A743995E2E45}" type="pres">
      <dgm:prSet presAssocID="{2E60A54A-74E6-4356-9EFF-16FBBA193768}" presName="vertSpace3" presStyleLbl="node1" presStyleIdx="1" presStyleCnt="3"/>
      <dgm:spPr/>
    </dgm:pt>
    <dgm:pt modelId="{C78FC2B5-B4BF-4021-98CD-0487C30EF8D9}" type="pres">
      <dgm:prSet presAssocID="{2E60A54A-74E6-4356-9EFF-16FBBA193768}" presName="circle3" presStyleLbl="node1" presStyleIdx="2" presStyleCnt="3"/>
      <dgm:spPr/>
    </dgm:pt>
    <dgm:pt modelId="{2CB56FB5-5614-435E-BC23-1A901CA13A74}" type="pres">
      <dgm:prSet presAssocID="{2E60A54A-74E6-4356-9EFF-16FBBA193768}" presName="rect3" presStyleLbl="alignAcc1" presStyleIdx="2" presStyleCnt="3"/>
      <dgm:spPr/>
      <dgm:t>
        <a:bodyPr/>
        <a:lstStyle/>
        <a:p>
          <a:endParaRPr lang="ru-RU"/>
        </a:p>
      </dgm:t>
    </dgm:pt>
    <dgm:pt modelId="{2CF84F35-8845-4302-A353-30A746EB600C}" type="pres">
      <dgm:prSet presAssocID="{9B130AD1-5EDB-449C-8311-95716A92C352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C0F349-0B7F-49A9-B0A8-A511E6B7E4A1}" type="pres">
      <dgm:prSet presAssocID="{9B130AD1-5EDB-449C-8311-95716A92C352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531634-1167-417F-AA5C-E6138EA0AFE4}" type="pres">
      <dgm:prSet presAssocID="{AFF3DCE0-71E7-4408-8B63-12080A609F26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71EA41-A5EF-4729-8025-E9C13DF875C7}" type="pres">
      <dgm:prSet presAssocID="{AFF3DCE0-71E7-4408-8B63-12080A609F26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EA284-60EB-4A30-BBAA-9E1480412778}" type="pres">
      <dgm:prSet presAssocID="{2E60A54A-74E6-4356-9EFF-16FBBA193768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C0FEC2-28D9-480D-8ED4-7A12E43E786E}" type="pres">
      <dgm:prSet presAssocID="{2E60A54A-74E6-4356-9EFF-16FBBA193768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970200-D9FC-425A-8CF7-6FB3331C31F5}" srcId="{2E60A54A-74E6-4356-9EFF-16FBBA193768}" destId="{99AF68E1-6F03-4A77-80CF-0A1E01408F90}" srcOrd="2" destOrd="0" parTransId="{C4B86341-77B4-4955-9F0B-3A4CD7BD5FC3}" sibTransId="{3E63FF56-EB3E-4CA4-A62D-E1E06AFD8EC5}"/>
    <dgm:cxn modelId="{CA7CE448-C748-43B7-9647-F4391ACB8D15}" type="presOf" srcId="{2E60A54A-74E6-4356-9EFF-16FBBA193768}" destId="{B09EA284-60EB-4A30-BBAA-9E1480412778}" srcOrd="1" destOrd="0" presId="urn:microsoft.com/office/officeart/2005/8/layout/target3"/>
    <dgm:cxn modelId="{67D7BF86-CF5A-4F01-B1E3-E7FB305A1166}" type="presOf" srcId="{9487EAE9-153F-4097-9046-49EB597D37FA}" destId="{51C0FEC2-28D9-480D-8ED4-7A12E43E786E}" srcOrd="0" destOrd="1" presId="urn:microsoft.com/office/officeart/2005/8/layout/target3"/>
    <dgm:cxn modelId="{43C0A8C2-77CF-4935-8075-408EFDFCC390}" srcId="{910C25EC-DFAD-4A7B-8F70-44EE9F8DADBC}" destId="{2E60A54A-74E6-4356-9EFF-16FBBA193768}" srcOrd="2" destOrd="0" parTransId="{77D33246-421F-4791-8CDC-39D953059597}" sibTransId="{6DCA1BEB-8889-49BF-BFC9-6325F5CF61C6}"/>
    <dgm:cxn modelId="{A1F38013-5532-411F-9FE1-4690AF16A555}" srcId="{AFF3DCE0-71E7-4408-8B63-12080A609F26}" destId="{5A78E569-649E-45EE-AACA-EDF22E5A7EA9}" srcOrd="1" destOrd="0" parTransId="{9BC95832-F45D-4DED-8592-278EDDF26CDB}" sibTransId="{3584E79A-27D7-4AF3-9BA6-E0C58BBF065E}"/>
    <dgm:cxn modelId="{C40AD3EC-B478-4C3D-95CD-D8BD588D1A79}" srcId="{9B130AD1-5EDB-449C-8311-95716A92C352}" destId="{4004C404-EC63-49A6-A52C-CF7E90F5CD6A}" srcOrd="1" destOrd="0" parTransId="{116002CF-9E85-47D8-B67F-9438FCEA3936}" sibTransId="{00BCAB82-8479-49B6-BB81-26BA00AEBF31}"/>
    <dgm:cxn modelId="{19FA47A6-EDBF-4B8C-83B7-36CE93744EFE}" type="presOf" srcId="{4004C404-EC63-49A6-A52C-CF7E90F5CD6A}" destId="{12C0F349-0B7F-49A9-B0A8-A511E6B7E4A1}" srcOrd="0" destOrd="1" presId="urn:microsoft.com/office/officeart/2005/8/layout/target3"/>
    <dgm:cxn modelId="{FEE24BD4-725B-4A7F-B5E5-0704366C938A}" type="presOf" srcId="{2E60A54A-74E6-4356-9EFF-16FBBA193768}" destId="{2CB56FB5-5614-435E-BC23-1A901CA13A74}" srcOrd="0" destOrd="0" presId="urn:microsoft.com/office/officeart/2005/8/layout/target3"/>
    <dgm:cxn modelId="{9D1DBD43-A7C7-4C44-84C7-F0C3C7EF476A}" type="presOf" srcId="{AFF3DCE0-71E7-4408-8B63-12080A609F26}" destId="{7F531634-1167-417F-AA5C-E6138EA0AFE4}" srcOrd="1" destOrd="0" presId="urn:microsoft.com/office/officeart/2005/8/layout/target3"/>
    <dgm:cxn modelId="{9672215B-AD14-4F3F-BF60-4CC27C118085}" type="presOf" srcId="{910C25EC-DFAD-4A7B-8F70-44EE9F8DADBC}" destId="{4A3C6E51-17D5-43D5-9B44-DC61EAAD3F75}" srcOrd="0" destOrd="0" presId="urn:microsoft.com/office/officeart/2005/8/layout/target3"/>
    <dgm:cxn modelId="{7EDCB3F0-739F-46FE-9574-F97B23502521}" type="presOf" srcId="{99AF68E1-6F03-4A77-80CF-0A1E01408F90}" destId="{51C0FEC2-28D9-480D-8ED4-7A12E43E786E}" srcOrd="0" destOrd="2" presId="urn:microsoft.com/office/officeart/2005/8/layout/target3"/>
    <dgm:cxn modelId="{BD8594AA-9C7A-4320-B728-E992F1479E1D}" type="presOf" srcId="{9B130AD1-5EDB-449C-8311-95716A92C352}" destId="{2CF84F35-8845-4302-A353-30A746EB600C}" srcOrd="1" destOrd="0" presId="urn:microsoft.com/office/officeart/2005/8/layout/target3"/>
    <dgm:cxn modelId="{2F396D7C-24BD-4A45-9C33-632935CB6C3C}" type="presOf" srcId="{AFF3DCE0-71E7-4408-8B63-12080A609F26}" destId="{EA7CC262-EE85-4171-B86F-340853FB6C62}" srcOrd="0" destOrd="0" presId="urn:microsoft.com/office/officeart/2005/8/layout/target3"/>
    <dgm:cxn modelId="{AF0D0529-6CE9-44AD-B19B-C3907AE21C97}" type="presOf" srcId="{1693A938-D4AB-45A1-85C8-AEBE336CBDD9}" destId="{51C0FEC2-28D9-480D-8ED4-7A12E43E786E}" srcOrd="0" destOrd="0" presId="urn:microsoft.com/office/officeart/2005/8/layout/target3"/>
    <dgm:cxn modelId="{130F61B1-9FE5-4E88-B987-F3111DDAFEF0}" srcId="{910C25EC-DFAD-4A7B-8F70-44EE9F8DADBC}" destId="{9B130AD1-5EDB-449C-8311-95716A92C352}" srcOrd="0" destOrd="0" parTransId="{DCF7E703-CF56-4619-A0DF-126704DF43E5}" sibTransId="{608B63B5-DDF7-4475-B8E3-08ED0E7215FE}"/>
    <dgm:cxn modelId="{81E2D1E0-5F3F-44F3-B71B-CF3E908D534D}" type="presOf" srcId="{9B130AD1-5EDB-449C-8311-95716A92C352}" destId="{CA492FA4-B969-4B76-8BAA-775E5F99BFE2}" srcOrd="0" destOrd="0" presId="urn:microsoft.com/office/officeart/2005/8/layout/target3"/>
    <dgm:cxn modelId="{DCAB054E-AE8D-4036-AA9B-5E9A733F3A84}" type="presOf" srcId="{FFBE8BE4-E15F-4AC0-AAD8-AA596047D757}" destId="{1271EA41-A5EF-4729-8025-E9C13DF875C7}" srcOrd="0" destOrd="0" presId="urn:microsoft.com/office/officeart/2005/8/layout/target3"/>
    <dgm:cxn modelId="{95900A1A-3508-4F2B-A657-6040F5E0FB62}" type="presOf" srcId="{31D3E82C-D072-44AF-B0E8-A0846C3789A8}" destId="{12C0F349-0B7F-49A9-B0A8-A511E6B7E4A1}" srcOrd="0" destOrd="0" presId="urn:microsoft.com/office/officeart/2005/8/layout/target3"/>
    <dgm:cxn modelId="{F432E4DE-A03A-48A5-A14D-9C959ED937DF}" srcId="{2E60A54A-74E6-4356-9EFF-16FBBA193768}" destId="{9487EAE9-153F-4097-9046-49EB597D37FA}" srcOrd="1" destOrd="0" parTransId="{B440C222-BFBB-469F-9F7B-996E644A33DC}" sibTransId="{90E0CAD9-A662-481A-B43A-9E889F8E1293}"/>
    <dgm:cxn modelId="{52EC351A-CE48-4586-ADFE-CC6D71F24D87}" srcId="{910C25EC-DFAD-4A7B-8F70-44EE9F8DADBC}" destId="{AFF3DCE0-71E7-4408-8B63-12080A609F26}" srcOrd="1" destOrd="0" parTransId="{AD4A56EF-56A0-42BF-ACC3-121B31B674B4}" sibTransId="{86A568F6-7221-4AC0-B4B5-DCDF435F2D3D}"/>
    <dgm:cxn modelId="{BD0D5624-1A5F-4E52-BBD2-B08B40337F31}" srcId="{9B130AD1-5EDB-449C-8311-95716A92C352}" destId="{31D3E82C-D072-44AF-B0E8-A0846C3789A8}" srcOrd="0" destOrd="0" parTransId="{845B07C4-A9AD-4C8C-B5DA-6C0DB9091E5C}" sibTransId="{4D66B8D3-0BA0-4B7F-AA0B-A511827276C8}"/>
    <dgm:cxn modelId="{4B696AAC-0E19-428B-A297-4AABCC6ED1AF}" type="presOf" srcId="{5A78E569-649E-45EE-AACA-EDF22E5A7EA9}" destId="{1271EA41-A5EF-4729-8025-E9C13DF875C7}" srcOrd="0" destOrd="1" presId="urn:microsoft.com/office/officeart/2005/8/layout/target3"/>
    <dgm:cxn modelId="{5F201DD7-ECD1-4637-AC35-092B461BB214}" srcId="{2E60A54A-74E6-4356-9EFF-16FBBA193768}" destId="{1693A938-D4AB-45A1-85C8-AEBE336CBDD9}" srcOrd="0" destOrd="0" parTransId="{D1F186F3-3AE1-4CDD-ACFE-7838747DF6FB}" sibTransId="{4F9E0FD0-6A23-4408-9E74-9A0E0EF5708E}"/>
    <dgm:cxn modelId="{C1AB9CB5-EEBF-44B4-89E0-A9BF846EFAB4}" srcId="{AFF3DCE0-71E7-4408-8B63-12080A609F26}" destId="{FFBE8BE4-E15F-4AC0-AAD8-AA596047D757}" srcOrd="0" destOrd="0" parTransId="{44D40460-17D9-4D69-A1CA-2018C573F3AC}" sibTransId="{956D03C1-88E3-4CB7-986E-243AC1D47C8F}"/>
    <dgm:cxn modelId="{DBF8D2FE-9BF7-49E6-AD97-4857D31D2A5E}" type="presParOf" srcId="{4A3C6E51-17D5-43D5-9B44-DC61EAAD3F75}" destId="{3C95EB4B-9AFB-404A-8825-518D918EE5CF}" srcOrd="0" destOrd="0" presId="urn:microsoft.com/office/officeart/2005/8/layout/target3"/>
    <dgm:cxn modelId="{3720C868-714E-4734-B4A7-204F1BF15C08}" type="presParOf" srcId="{4A3C6E51-17D5-43D5-9B44-DC61EAAD3F75}" destId="{83601B76-88C0-4444-9FE7-C20BA64D3040}" srcOrd="1" destOrd="0" presId="urn:microsoft.com/office/officeart/2005/8/layout/target3"/>
    <dgm:cxn modelId="{17CBFFA3-8A14-47CD-9868-6785973C08B0}" type="presParOf" srcId="{4A3C6E51-17D5-43D5-9B44-DC61EAAD3F75}" destId="{CA492FA4-B969-4B76-8BAA-775E5F99BFE2}" srcOrd="2" destOrd="0" presId="urn:microsoft.com/office/officeart/2005/8/layout/target3"/>
    <dgm:cxn modelId="{1E0DA20E-14D8-4827-ACA7-0618D079D669}" type="presParOf" srcId="{4A3C6E51-17D5-43D5-9B44-DC61EAAD3F75}" destId="{AD69FE59-8A8D-453D-AD94-E10D3BFE48B8}" srcOrd="3" destOrd="0" presId="urn:microsoft.com/office/officeart/2005/8/layout/target3"/>
    <dgm:cxn modelId="{45795600-CAC2-4ACD-BE93-52A1B1C145D1}" type="presParOf" srcId="{4A3C6E51-17D5-43D5-9B44-DC61EAAD3F75}" destId="{BF62B5FC-6A8B-4F4B-92B8-DDA53271769B}" srcOrd="4" destOrd="0" presId="urn:microsoft.com/office/officeart/2005/8/layout/target3"/>
    <dgm:cxn modelId="{8EF1BF2F-3861-4CCD-A188-922B2916DCA4}" type="presParOf" srcId="{4A3C6E51-17D5-43D5-9B44-DC61EAAD3F75}" destId="{EA7CC262-EE85-4171-B86F-340853FB6C62}" srcOrd="5" destOrd="0" presId="urn:microsoft.com/office/officeart/2005/8/layout/target3"/>
    <dgm:cxn modelId="{6EA9D316-74C0-41DB-8BDE-A785EC3CA1D3}" type="presParOf" srcId="{4A3C6E51-17D5-43D5-9B44-DC61EAAD3F75}" destId="{8E3F420D-7ED1-4E09-B7DB-A743995E2E45}" srcOrd="6" destOrd="0" presId="urn:microsoft.com/office/officeart/2005/8/layout/target3"/>
    <dgm:cxn modelId="{A72D7EB6-020E-4F34-9FE1-2CC4577F7D05}" type="presParOf" srcId="{4A3C6E51-17D5-43D5-9B44-DC61EAAD3F75}" destId="{C78FC2B5-B4BF-4021-98CD-0487C30EF8D9}" srcOrd="7" destOrd="0" presId="urn:microsoft.com/office/officeart/2005/8/layout/target3"/>
    <dgm:cxn modelId="{63AF0B88-E7B9-4B65-B3DE-6DB87923717F}" type="presParOf" srcId="{4A3C6E51-17D5-43D5-9B44-DC61EAAD3F75}" destId="{2CB56FB5-5614-435E-BC23-1A901CA13A74}" srcOrd="8" destOrd="0" presId="urn:microsoft.com/office/officeart/2005/8/layout/target3"/>
    <dgm:cxn modelId="{AE9AF47C-1A92-4197-AFA9-17097C023791}" type="presParOf" srcId="{4A3C6E51-17D5-43D5-9B44-DC61EAAD3F75}" destId="{2CF84F35-8845-4302-A353-30A746EB600C}" srcOrd="9" destOrd="0" presId="urn:microsoft.com/office/officeart/2005/8/layout/target3"/>
    <dgm:cxn modelId="{294DE1B1-B3B5-41F5-B035-36C7C0647245}" type="presParOf" srcId="{4A3C6E51-17D5-43D5-9B44-DC61EAAD3F75}" destId="{12C0F349-0B7F-49A9-B0A8-A511E6B7E4A1}" srcOrd="10" destOrd="0" presId="urn:microsoft.com/office/officeart/2005/8/layout/target3"/>
    <dgm:cxn modelId="{1510E352-92F8-40D3-8C76-41A34FE4D0C9}" type="presParOf" srcId="{4A3C6E51-17D5-43D5-9B44-DC61EAAD3F75}" destId="{7F531634-1167-417F-AA5C-E6138EA0AFE4}" srcOrd="11" destOrd="0" presId="urn:microsoft.com/office/officeart/2005/8/layout/target3"/>
    <dgm:cxn modelId="{34E11634-3F33-4246-B978-FD578A84A5BF}" type="presParOf" srcId="{4A3C6E51-17D5-43D5-9B44-DC61EAAD3F75}" destId="{1271EA41-A5EF-4729-8025-E9C13DF875C7}" srcOrd="12" destOrd="0" presId="urn:microsoft.com/office/officeart/2005/8/layout/target3"/>
    <dgm:cxn modelId="{9E7F2C6D-656E-4D05-A8E0-939E83D11CD3}" type="presParOf" srcId="{4A3C6E51-17D5-43D5-9B44-DC61EAAD3F75}" destId="{B09EA284-60EB-4A30-BBAA-9E1480412778}" srcOrd="13" destOrd="0" presId="urn:microsoft.com/office/officeart/2005/8/layout/target3"/>
    <dgm:cxn modelId="{1FDF07F6-1E97-4BE6-BA5B-B2AFF8BF045D}" type="presParOf" srcId="{4A3C6E51-17D5-43D5-9B44-DC61EAAD3F75}" destId="{51C0FEC2-28D9-480D-8ED4-7A12E43E786E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6CF4A7-899D-41F1-BCD1-73B6102A4C6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1939665-3048-4906-93EC-07D24BD5E854}">
      <dgm:prSet phldrT="[Текст]"/>
      <dgm:spPr/>
      <dgm:t>
        <a:bodyPr/>
        <a:lstStyle/>
        <a:p>
          <a:r>
            <a:rPr lang="ru-RU" dirty="0" smtClean="0"/>
            <a:t>НСОТ</a:t>
          </a:r>
          <a:endParaRPr lang="ru-RU" dirty="0"/>
        </a:p>
      </dgm:t>
    </dgm:pt>
    <dgm:pt modelId="{6C2C016E-FBCA-45ED-B231-8B975FF817A2}" type="parTrans" cxnId="{09A63708-9B6D-4CD4-A8AA-90B7A28E925E}">
      <dgm:prSet/>
      <dgm:spPr/>
      <dgm:t>
        <a:bodyPr/>
        <a:lstStyle/>
        <a:p>
          <a:endParaRPr lang="ru-RU"/>
        </a:p>
      </dgm:t>
    </dgm:pt>
    <dgm:pt modelId="{5A3C1870-A9AE-4B68-8A0E-E26A6D4ADEDD}" type="sibTrans" cxnId="{09A63708-9B6D-4CD4-A8AA-90B7A28E925E}">
      <dgm:prSet/>
      <dgm:spPr/>
      <dgm:t>
        <a:bodyPr/>
        <a:lstStyle/>
        <a:p>
          <a:endParaRPr lang="ru-RU"/>
        </a:p>
      </dgm:t>
    </dgm:pt>
    <dgm:pt modelId="{130E3B68-494B-4C05-B915-CAAFE0BD6E48}">
      <dgm:prSet phldrT="[Текст]"/>
      <dgm:spPr/>
      <dgm:t>
        <a:bodyPr/>
        <a:lstStyle/>
        <a:p>
          <a:r>
            <a:rPr lang="ru-RU" dirty="0" smtClean="0"/>
            <a:t>Управление ресурсами</a:t>
          </a:r>
          <a:endParaRPr lang="ru-RU" dirty="0"/>
        </a:p>
      </dgm:t>
    </dgm:pt>
    <dgm:pt modelId="{7C27F550-1A30-4480-A56B-B7A25A0A66C9}" type="parTrans" cxnId="{BDEE64C3-0C04-4EB1-958A-5964A4CB92EC}">
      <dgm:prSet/>
      <dgm:spPr/>
      <dgm:t>
        <a:bodyPr/>
        <a:lstStyle/>
        <a:p>
          <a:endParaRPr lang="ru-RU"/>
        </a:p>
      </dgm:t>
    </dgm:pt>
    <dgm:pt modelId="{452247B3-5711-494A-97E9-11A3D8AD928D}" type="sibTrans" cxnId="{BDEE64C3-0C04-4EB1-958A-5964A4CB92EC}">
      <dgm:prSet/>
      <dgm:spPr/>
      <dgm:t>
        <a:bodyPr/>
        <a:lstStyle/>
        <a:p>
          <a:endParaRPr lang="ru-RU"/>
        </a:p>
      </dgm:t>
    </dgm:pt>
    <dgm:pt modelId="{38F17B14-096F-4DE2-875B-FAC7F67ECB54}">
      <dgm:prSet phldrT="[Текст]"/>
      <dgm:spPr/>
      <dgm:t>
        <a:bodyPr/>
        <a:lstStyle/>
        <a:p>
          <a:r>
            <a:rPr lang="ru-RU" dirty="0" smtClean="0"/>
            <a:t>Качество услуг</a:t>
          </a:r>
          <a:endParaRPr lang="ru-RU" dirty="0"/>
        </a:p>
      </dgm:t>
    </dgm:pt>
    <dgm:pt modelId="{08CB1676-DFAE-46DB-843E-3E5E39164B2A}" type="parTrans" cxnId="{DF5EA049-B19C-480F-8643-6977468E0FA8}">
      <dgm:prSet/>
      <dgm:spPr/>
      <dgm:t>
        <a:bodyPr/>
        <a:lstStyle/>
        <a:p>
          <a:endParaRPr lang="ru-RU"/>
        </a:p>
      </dgm:t>
    </dgm:pt>
    <dgm:pt modelId="{7F6969CA-9E7B-44C6-9647-4E4C43AFC1D5}" type="sibTrans" cxnId="{DF5EA049-B19C-480F-8643-6977468E0FA8}">
      <dgm:prSet/>
      <dgm:spPr/>
      <dgm:t>
        <a:bodyPr/>
        <a:lstStyle/>
        <a:p>
          <a:endParaRPr lang="ru-RU"/>
        </a:p>
      </dgm:t>
    </dgm:pt>
    <dgm:pt modelId="{AA885DC7-186A-4C44-A461-30EF346B4B78}" type="pres">
      <dgm:prSet presAssocID="{DE6CF4A7-899D-41F1-BCD1-73B6102A4C6B}" presName="CompostProcess" presStyleCnt="0">
        <dgm:presLayoutVars>
          <dgm:dir/>
          <dgm:resizeHandles val="exact"/>
        </dgm:presLayoutVars>
      </dgm:prSet>
      <dgm:spPr/>
    </dgm:pt>
    <dgm:pt modelId="{D2E0748F-DD7C-4B35-87C9-3EB49A2E59D1}" type="pres">
      <dgm:prSet presAssocID="{DE6CF4A7-899D-41F1-BCD1-73B6102A4C6B}" presName="arrow" presStyleLbl="bgShp" presStyleIdx="0" presStyleCnt="1"/>
      <dgm:spPr/>
    </dgm:pt>
    <dgm:pt modelId="{C0B8E3C9-5D1F-49CB-8D8B-50B8B87367B7}" type="pres">
      <dgm:prSet presAssocID="{DE6CF4A7-899D-41F1-BCD1-73B6102A4C6B}" presName="linearProcess" presStyleCnt="0"/>
      <dgm:spPr/>
    </dgm:pt>
    <dgm:pt modelId="{8807A2FF-E102-416A-8EB7-4EFD58C0BF56}" type="pres">
      <dgm:prSet presAssocID="{31939665-3048-4906-93EC-07D24BD5E85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CEAF6C-B0FD-4AED-84E1-792D9799FC19}" type="pres">
      <dgm:prSet presAssocID="{5A3C1870-A9AE-4B68-8A0E-E26A6D4ADEDD}" presName="sibTrans" presStyleCnt="0"/>
      <dgm:spPr/>
    </dgm:pt>
    <dgm:pt modelId="{978F9526-094A-454D-A6C0-D1DB6EDDE29C}" type="pres">
      <dgm:prSet presAssocID="{130E3B68-494B-4C05-B915-CAAFE0BD6E48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B8F291-F27E-40B1-A76B-E072D685FDAF}" type="pres">
      <dgm:prSet presAssocID="{452247B3-5711-494A-97E9-11A3D8AD928D}" presName="sibTrans" presStyleCnt="0"/>
      <dgm:spPr/>
    </dgm:pt>
    <dgm:pt modelId="{824793EE-24F8-4C22-B1EE-66551DCAB081}" type="pres">
      <dgm:prSet presAssocID="{38F17B14-096F-4DE2-875B-FAC7F67ECB5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EE64C3-0C04-4EB1-958A-5964A4CB92EC}" srcId="{DE6CF4A7-899D-41F1-BCD1-73B6102A4C6B}" destId="{130E3B68-494B-4C05-B915-CAAFE0BD6E48}" srcOrd="1" destOrd="0" parTransId="{7C27F550-1A30-4480-A56B-B7A25A0A66C9}" sibTransId="{452247B3-5711-494A-97E9-11A3D8AD928D}"/>
    <dgm:cxn modelId="{01AE2F63-C728-4719-A98B-FCE327E44D2C}" type="presOf" srcId="{DE6CF4A7-899D-41F1-BCD1-73B6102A4C6B}" destId="{AA885DC7-186A-4C44-A461-30EF346B4B78}" srcOrd="0" destOrd="0" presId="urn:microsoft.com/office/officeart/2005/8/layout/hProcess9"/>
    <dgm:cxn modelId="{09A63708-9B6D-4CD4-A8AA-90B7A28E925E}" srcId="{DE6CF4A7-899D-41F1-BCD1-73B6102A4C6B}" destId="{31939665-3048-4906-93EC-07D24BD5E854}" srcOrd="0" destOrd="0" parTransId="{6C2C016E-FBCA-45ED-B231-8B975FF817A2}" sibTransId="{5A3C1870-A9AE-4B68-8A0E-E26A6D4ADEDD}"/>
    <dgm:cxn modelId="{C16E71FE-9697-4117-8FD6-D1A392EF9202}" type="presOf" srcId="{130E3B68-494B-4C05-B915-CAAFE0BD6E48}" destId="{978F9526-094A-454D-A6C0-D1DB6EDDE29C}" srcOrd="0" destOrd="0" presId="urn:microsoft.com/office/officeart/2005/8/layout/hProcess9"/>
    <dgm:cxn modelId="{2BE47C10-7F17-41F6-912A-056EA0CAF934}" type="presOf" srcId="{31939665-3048-4906-93EC-07D24BD5E854}" destId="{8807A2FF-E102-416A-8EB7-4EFD58C0BF56}" srcOrd="0" destOrd="0" presId="urn:microsoft.com/office/officeart/2005/8/layout/hProcess9"/>
    <dgm:cxn modelId="{FF0AD2BB-581E-4021-A83D-BBA4FD440E7E}" type="presOf" srcId="{38F17B14-096F-4DE2-875B-FAC7F67ECB54}" destId="{824793EE-24F8-4C22-B1EE-66551DCAB081}" srcOrd="0" destOrd="0" presId="urn:microsoft.com/office/officeart/2005/8/layout/hProcess9"/>
    <dgm:cxn modelId="{DF5EA049-B19C-480F-8643-6977468E0FA8}" srcId="{DE6CF4A7-899D-41F1-BCD1-73B6102A4C6B}" destId="{38F17B14-096F-4DE2-875B-FAC7F67ECB54}" srcOrd="2" destOrd="0" parTransId="{08CB1676-DFAE-46DB-843E-3E5E39164B2A}" sibTransId="{7F6969CA-9E7B-44C6-9647-4E4C43AFC1D5}"/>
    <dgm:cxn modelId="{24143D9E-22FF-46D1-9E6C-C62B7CC7B304}" type="presParOf" srcId="{AA885DC7-186A-4C44-A461-30EF346B4B78}" destId="{D2E0748F-DD7C-4B35-87C9-3EB49A2E59D1}" srcOrd="0" destOrd="0" presId="urn:microsoft.com/office/officeart/2005/8/layout/hProcess9"/>
    <dgm:cxn modelId="{71384C17-269D-4CE6-8B21-79B8FBD2E156}" type="presParOf" srcId="{AA885DC7-186A-4C44-A461-30EF346B4B78}" destId="{C0B8E3C9-5D1F-49CB-8D8B-50B8B87367B7}" srcOrd="1" destOrd="0" presId="urn:microsoft.com/office/officeart/2005/8/layout/hProcess9"/>
    <dgm:cxn modelId="{320F1208-A9FF-4E37-8937-E29975972F94}" type="presParOf" srcId="{C0B8E3C9-5D1F-49CB-8D8B-50B8B87367B7}" destId="{8807A2FF-E102-416A-8EB7-4EFD58C0BF56}" srcOrd="0" destOrd="0" presId="urn:microsoft.com/office/officeart/2005/8/layout/hProcess9"/>
    <dgm:cxn modelId="{E77547E1-0C6E-42C6-8A31-B6BF669432ED}" type="presParOf" srcId="{C0B8E3C9-5D1F-49CB-8D8B-50B8B87367B7}" destId="{1ACEAF6C-B0FD-4AED-84E1-792D9799FC19}" srcOrd="1" destOrd="0" presId="urn:microsoft.com/office/officeart/2005/8/layout/hProcess9"/>
    <dgm:cxn modelId="{54309A20-DE6F-4131-9738-CA4917DFDE52}" type="presParOf" srcId="{C0B8E3C9-5D1F-49CB-8D8B-50B8B87367B7}" destId="{978F9526-094A-454D-A6C0-D1DB6EDDE29C}" srcOrd="2" destOrd="0" presId="urn:microsoft.com/office/officeart/2005/8/layout/hProcess9"/>
    <dgm:cxn modelId="{E17183F7-AB7C-4306-B160-2FC896B64190}" type="presParOf" srcId="{C0B8E3C9-5D1F-49CB-8D8B-50B8B87367B7}" destId="{D7B8F291-F27E-40B1-A76B-E072D685FDAF}" srcOrd="3" destOrd="0" presId="urn:microsoft.com/office/officeart/2005/8/layout/hProcess9"/>
    <dgm:cxn modelId="{B5702A2C-CA5B-4AF2-97E4-4C62DBE44A8F}" type="presParOf" srcId="{C0B8E3C9-5D1F-49CB-8D8B-50B8B87367B7}" destId="{824793EE-24F8-4C22-B1EE-66551DCAB08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F208B50-67F0-48EA-9D0F-2E7AF6BEC48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8AA7F2-FD1A-4308-8D43-D9A238F7D67E}">
      <dgm:prSet phldrT="[Текст]"/>
      <dgm:spPr/>
      <dgm:t>
        <a:bodyPr/>
        <a:lstStyle/>
        <a:p>
          <a:r>
            <a:rPr lang="ru-RU" dirty="0" smtClean="0"/>
            <a:t>Декабрь  2008 года  введение НСОТ</a:t>
          </a:r>
          <a:endParaRPr lang="ru-RU" dirty="0"/>
        </a:p>
      </dgm:t>
    </dgm:pt>
    <dgm:pt modelId="{BB209A01-85E9-4946-947C-B2E51E0D82EE}" type="parTrans" cxnId="{0AEBF51C-E13F-4C69-8D25-A500DECCAB15}">
      <dgm:prSet/>
      <dgm:spPr/>
      <dgm:t>
        <a:bodyPr/>
        <a:lstStyle/>
        <a:p>
          <a:endParaRPr lang="ru-RU"/>
        </a:p>
      </dgm:t>
    </dgm:pt>
    <dgm:pt modelId="{C95BF796-E290-43AB-90C5-81A843E0C169}" type="sibTrans" cxnId="{0AEBF51C-E13F-4C69-8D25-A500DECCAB15}">
      <dgm:prSet/>
      <dgm:spPr/>
      <dgm:t>
        <a:bodyPr/>
        <a:lstStyle/>
        <a:p>
          <a:endParaRPr lang="ru-RU"/>
        </a:p>
      </dgm:t>
    </dgm:pt>
    <dgm:pt modelId="{58A28C86-D171-405E-B282-1BCFB7846EE4}">
      <dgm:prSet phldrT="[Текст]" custT="1"/>
      <dgm:spPr/>
      <dgm:t>
        <a:bodyPr/>
        <a:lstStyle/>
        <a:p>
          <a:r>
            <a:rPr lang="ru-RU" sz="1800" dirty="0" smtClean="0"/>
            <a:t>ФБУ  Постановление </a:t>
          </a:r>
        </a:p>
        <a:p>
          <a:r>
            <a:rPr lang="ru-RU" sz="1800" dirty="0" smtClean="0"/>
            <a:t>Правительства РФ № 583</a:t>
          </a:r>
          <a:endParaRPr lang="ru-RU" sz="1800" dirty="0"/>
        </a:p>
      </dgm:t>
    </dgm:pt>
    <dgm:pt modelId="{185FA838-1AD9-4054-8572-6CC8E26889AD}" type="parTrans" cxnId="{ED7E9822-C906-4CC3-BDB7-939F580CD792}">
      <dgm:prSet/>
      <dgm:spPr/>
      <dgm:t>
        <a:bodyPr/>
        <a:lstStyle/>
        <a:p>
          <a:endParaRPr lang="ru-RU"/>
        </a:p>
      </dgm:t>
    </dgm:pt>
    <dgm:pt modelId="{8A01382B-1BB9-4E72-9B5D-3E5473358BBE}" type="sibTrans" cxnId="{ED7E9822-C906-4CC3-BDB7-939F580CD792}">
      <dgm:prSet/>
      <dgm:spPr/>
      <dgm:t>
        <a:bodyPr/>
        <a:lstStyle/>
        <a:p>
          <a:endParaRPr lang="ru-RU"/>
        </a:p>
      </dgm:t>
    </dgm:pt>
    <dgm:pt modelId="{6944FD60-35DF-4F5F-B506-D8A4D59C9687}">
      <dgm:prSet phldrT="[Текст]"/>
      <dgm:spPr/>
      <dgm:t>
        <a:bodyPr/>
        <a:lstStyle/>
        <a:p>
          <a:r>
            <a:rPr lang="ru-RU" dirty="0" smtClean="0"/>
            <a:t>ГУ субъектов РФ Рекомендации РТК</a:t>
          </a:r>
          <a:endParaRPr lang="ru-RU" dirty="0"/>
        </a:p>
      </dgm:t>
    </dgm:pt>
    <dgm:pt modelId="{CD3F9E62-11CB-43DB-9FAA-66AC64AD04F5}" type="parTrans" cxnId="{47D04DE3-2FB0-4372-A90F-753745B40C2D}">
      <dgm:prSet/>
      <dgm:spPr/>
      <dgm:t>
        <a:bodyPr/>
        <a:lstStyle/>
        <a:p>
          <a:endParaRPr lang="ru-RU"/>
        </a:p>
      </dgm:t>
    </dgm:pt>
    <dgm:pt modelId="{B1B7188D-6D9E-45A6-B385-599EE24D6DFB}" type="sibTrans" cxnId="{47D04DE3-2FB0-4372-A90F-753745B40C2D}">
      <dgm:prSet/>
      <dgm:spPr/>
      <dgm:t>
        <a:bodyPr/>
        <a:lstStyle/>
        <a:p>
          <a:endParaRPr lang="ru-RU"/>
        </a:p>
      </dgm:t>
    </dgm:pt>
    <dgm:pt modelId="{9A2419FD-A9EB-43DD-9F0D-C45D2BF1208D}">
      <dgm:prSet phldrT="[Текст]"/>
      <dgm:spPr/>
      <dgm:t>
        <a:bodyPr/>
        <a:lstStyle/>
        <a:p>
          <a:r>
            <a:rPr lang="ru-RU" dirty="0" smtClean="0"/>
            <a:t>Принципы НСОТ</a:t>
          </a:r>
          <a:endParaRPr lang="ru-RU" dirty="0"/>
        </a:p>
      </dgm:t>
    </dgm:pt>
    <dgm:pt modelId="{EF5A68DC-4ED0-4AEE-85F2-E217727DECCC}" type="parTrans" cxnId="{E67FCD2D-5A75-4581-BF15-C3273C3D10AA}">
      <dgm:prSet/>
      <dgm:spPr/>
      <dgm:t>
        <a:bodyPr/>
        <a:lstStyle/>
        <a:p>
          <a:endParaRPr lang="ru-RU"/>
        </a:p>
      </dgm:t>
    </dgm:pt>
    <dgm:pt modelId="{44437B38-7AFA-4E77-AAA9-C8E20B0D1737}" type="sibTrans" cxnId="{E67FCD2D-5A75-4581-BF15-C3273C3D10AA}">
      <dgm:prSet/>
      <dgm:spPr/>
      <dgm:t>
        <a:bodyPr/>
        <a:lstStyle/>
        <a:p>
          <a:endParaRPr lang="ru-RU"/>
        </a:p>
      </dgm:t>
    </dgm:pt>
    <dgm:pt modelId="{F0CF0DBC-CF58-452E-B9BF-48CE58212BFE}">
      <dgm:prSet phldrT="[Текст]"/>
      <dgm:spPr/>
      <dgm:t>
        <a:bodyPr/>
        <a:lstStyle/>
        <a:p>
          <a:r>
            <a:rPr lang="ru-RU" dirty="0" smtClean="0"/>
            <a:t>Делегирование полномочий;</a:t>
          </a:r>
        </a:p>
        <a:p>
          <a:r>
            <a:rPr lang="ru-RU" dirty="0" smtClean="0"/>
            <a:t>Связь оплаты труда с реальным вкладом работника;</a:t>
          </a:r>
        </a:p>
        <a:p>
          <a:r>
            <a:rPr lang="ru-RU" dirty="0" smtClean="0"/>
            <a:t>Управление ресурсами.</a:t>
          </a:r>
        </a:p>
        <a:p>
          <a:endParaRPr lang="ru-RU" dirty="0"/>
        </a:p>
      </dgm:t>
    </dgm:pt>
    <dgm:pt modelId="{77E34DF0-556B-43BB-8FAF-191C7639347C}" type="parTrans" cxnId="{11A7DA8A-F69B-49EB-98AE-DDE69CCCA80D}">
      <dgm:prSet/>
      <dgm:spPr/>
      <dgm:t>
        <a:bodyPr/>
        <a:lstStyle/>
        <a:p>
          <a:endParaRPr lang="ru-RU"/>
        </a:p>
      </dgm:t>
    </dgm:pt>
    <dgm:pt modelId="{4DF463B8-6870-443B-8611-98727139FCC1}" type="sibTrans" cxnId="{11A7DA8A-F69B-49EB-98AE-DDE69CCCA80D}">
      <dgm:prSet/>
      <dgm:spPr/>
      <dgm:t>
        <a:bodyPr/>
        <a:lstStyle/>
        <a:p>
          <a:endParaRPr lang="ru-RU"/>
        </a:p>
      </dgm:t>
    </dgm:pt>
    <dgm:pt modelId="{48985C60-C303-4D13-B206-86E361796F39}">
      <dgm:prSet phldrT="[Текст]" phldr="1"/>
      <dgm:spPr/>
      <dgm:t>
        <a:bodyPr/>
        <a:lstStyle/>
        <a:p>
          <a:endParaRPr lang="ru-RU" dirty="0"/>
        </a:p>
      </dgm:t>
    </dgm:pt>
    <dgm:pt modelId="{FBCE9A4A-2CBC-4CA0-B511-3721C731E9B7}" type="parTrans" cxnId="{4EF2E464-8351-4479-9307-99A96DA5B90A}">
      <dgm:prSet/>
      <dgm:spPr/>
      <dgm:t>
        <a:bodyPr/>
        <a:lstStyle/>
        <a:p>
          <a:endParaRPr lang="ru-RU"/>
        </a:p>
      </dgm:t>
    </dgm:pt>
    <dgm:pt modelId="{19C6C862-5E05-4E89-B2D5-EAE1B41C185A}" type="sibTrans" cxnId="{4EF2E464-8351-4479-9307-99A96DA5B90A}">
      <dgm:prSet/>
      <dgm:spPr/>
      <dgm:t>
        <a:bodyPr/>
        <a:lstStyle/>
        <a:p>
          <a:endParaRPr lang="ru-RU"/>
        </a:p>
      </dgm:t>
    </dgm:pt>
    <dgm:pt modelId="{103E4879-00C0-421A-A1ED-C4063F77C1CE}">
      <dgm:prSet phldrT="[Текст]" phldr="1"/>
      <dgm:spPr/>
      <dgm:t>
        <a:bodyPr/>
        <a:lstStyle/>
        <a:p>
          <a:endParaRPr lang="ru-RU" dirty="0"/>
        </a:p>
      </dgm:t>
    </dgm:pt>
    <dgm:pt modelId="{3C7E852C-BA64-4647-981E-6BBEBB34EEFD}" type="parTrans" cxnId="{A8226D86-C0E2-4598-AE47-AF5931E90824}">
      <dgm:prSet/>
      <dgm:spPr/>
      <dgm:t>
        <a:bodyPr/>
        <a:lstStyle/>
        <a:p>
          <a:endParaRPr lang="ru-RU"/>
        </a:p>
      </dgm:t>
    </dgm:pt>
    <dgm:pt modelId="{C1219AAF-9A14-4D80-9F02-30E30A423A7C}" type="sibTrans" cxnId="{A8226D86-C0E2-4598-AE47-AF5931E90824}">
      <dgm:prSet/>
      <dgm:spPr/>
      <dgm:t>
        <a:bodyPr/>
        <a:lstStyle/>
        <a:p>
          <a:endParaRPr lang="ru-RU"/>
        </a:p>
      </dgm:t>
    </dgm:pt>
    <dgm:pt modelId="{CADEB0BB-0F0D-47CB-B6FF-FC55D73A0B18}" type="pres">
      <dgm:prSet presAssocID="{BF208B50-67F0-48EA-9D0F-2E7AF6BEC48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CD74C8-44A2-4B36-8A0B-9AEDDC08D5B0}" type="pres">
      <dgm:prSet presAssocID="{48985C60-C303-4D13-B206-86E361796F39}" presName="boxAndChildren" presStyleCnt="0"/>
      <dgm:spPr/>
    </dgm:pt>
    <dgm:pt modelId="{94F0A85D-44E3-42EC-9E3C-91B937DF999A}" type="pres">
      <dgm:prSet presAssocID="{48985C60-C303-4D13-B206-86E361796F39}" presName="parentTextBox" presStyleLbl="node1" presStyleIdx="0" presStyleCnt="3"/>
      <dgm:spPr/>
      <dgm:t>
        <a:bodyPr/>
        <a:lstStyle/>
        <a:p>
          <a:endParaRPr lang="ru-RU"/>
        </a:p>
      </dgm:t>
    </dgm:pt>
    <dgm:pt modelId="{8561A8A4-BEF3-4082-A7D8-64E87EB9AE16}" type="pres">
      <dgm:prSet presAssocID="{48985C60-C303-4D13-B206-86E361796F39}" presName="entireBox" presStyleLbl="node1" presStyleIdx="0" presStyleCnt="3"/>
      <dgm:spPr/>
      <dgm:t>
        <a:bodyPr/>
        <a:lstStyle/>
        <a:p>
          <a:endParaRPr lang="ru-RU"/>
        </a:p>
      </dgm:t>
    </dgm:pt>
    <dgm:pt modelId="{89325158-07B2-486B-8871-4DA765776FB4}" type="pres">
      <dgm:prSet presAssocID="{48985C60-C303-4D13-B206-86E361796F39}" presName="descendantBox" presStyleCnt="0"/>
      <dgm:spPr/>
    </dgm:pt>
    <dgm:pt modelId="{C902C31B-EAA1-4031-8DB0-50FFD4CC64D8}" type="pres">
      <dgm:prSet presAssocID="{103E4879-00C0-421A-A1ED-C4063F77C1CE}" presName="childTextBox" presStyleLbl="fgAccFollowNode1" presStyleIdx="0" presStyleCnt="4" custFlipVert="0" custScaleY="159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9E50E3-8423-42F8-A776-958AEE9130F1}" type="pres">
      <dgm:prSet presAssocID="{44437B38-7AFA-4E77-AAA9-C8E20B0D1737}" presName="sp" presStyleCnt="0"/>
      <dgm:spPr/>
    </dgm:pt>
    <dgm:pt modelId="{034F42C2-852B-4B5B-9B73-DE682DB3B36A}" type="pres">
      <dgm:prSet presAssocID="{9A2419FD-A9EB-43DD-9F0D-C45D2BF1208D}" presName="arrowAndChildren" presStyleCnt="0"/>
      <dgm:spPr/>
    </dgm:pt>
    <dgm:pt modelId="{15F95B46-3530-44AC-A5F9-08733DB77943}" type="pres">
      <dgm:prSet presAssocID="{9A2419FD-A9EB-43DD-9F0D-C45D2BF1208D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0D45629C-C333-4478-86BF-6A4196F75C29}" type="pres">
      <dgm:prSet presAssocID="{9A2419FD-A9EB-43DD-9F0D-C45D2BF1208D}" presName="arrow" presStyleLbl="node1" presStyleIdx="1" presStyleCnt="3" custScaleY="170526" custLinFactNeighborX="1001" custLinFactNeighborY="-13670"/>
      <dgm:spPr/>
      <dgm:t>
        <a:bodyPr/>
        <a:lstStyle/>
        <a:p>
          <a:endParaRPr lang="ru-RU"/>
        </a:p>
      </dgm:t>
    </dgm:pt>
    <dgm:pt modelId="{77C342FA-2C3B-4278-A0CE-6225A1CC8EFB}" type="pres">
      <dgm:prSet presAssocID="{9A2419FD-A9EB-43DD-9F0D-C45D2BF1208D}" presName="descendantArrow" presStyleCnt="0"/>
      <dgm:spPr/>
    </dgm:pt>
    <dgm:pt modelId="{1DA643B9-6BB9-4161-9AD8-15E3FF3B7300}" type="pres">
      <dgm:prSet presAssocID="{F0CF0DBC-CF58-452E-B9BF-48CE58212BFE}" presName="childTextArrow" presStyleLbl="fgAccFollowNode1" presStyleIdx="1" presStyleCnt="4" custFlipVert="0" custScaleX="2000000" custScaleY="590449" custLinFactY="65754" custLinFactNeighborX="3815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9C8BA8-8A39-43B5-9F90-C0A675F81B40}" type="pres">
      <dgm:prSet presAssocID="{C95BF796-E290-43AB-90C5-81A843E0C169}" presName="sp" presStyleCnt="0"/>
      <dgm:spPr/>
    </dgm:pt>
    <dgm:pt modelId="{F8B3B953-0366-4696-B077-C857961EAAC7}" type="pres">
      <dgm:prSet presAssocID="{6C8AA7F2-FD1A-4308-8D43-D9A238F7D67E}" presName="arrowAndChildren" presStyleCnt="0"/>
      <dgm:spPr/>
    </dgm:pt>
    <dgm:pt modelId="{FB5BDB31-FAE5-4F8E-BC89-7F0B85442130}" type="pres">
      <dgm:prSet presAssocID="{6C8AA7F2-FD1A-4308-8D43-D9A238F7D67E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257B50D0-2A95-4AC1-9415-F71797900065}" type="pres">
      <dgm:prSet presAssocID="{6C8AA7F2-FD1A-4308-8D43-D9A238F7D67E}" presName="arrow" presStyleLbl="node1" presStyleIdx="2" presStyleCnt="3"/>
      <dgm:spPr/>
      <dgm:t>
        <a:bodyPr/>
        <a:lstStyle/>
        <a:p>
          <a:endParaRPr lang="ru-RU"/>
        </a:p>
      </dgm:t>
    </dgm:pt>
    <dgm:pt modelId="{5773E4EC-B6FD-43DD-9645-1680EA4FD321}" type="pres">
      <dgm:prSet presAssocID="{6C8AA7F2-FD1A-4308-8D43-D9A238F7D67E}" presName="descendantArrow" presStyleCnt="0"/>
      <dgm:spPr/>
    </dgm:pt>
    <dgm:pt modelId="{DEA3AA48-FA7E-4DAB-8A1C-2C71323863D7}" type="pres">
      <dgm:prSet presAssocID="{58A28C86-D171-405E-B282-1BCFB7846EE4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1C09F4-3A24-461E-969A-84E4EF8AE8BB}" type="pres">
      <dgm:prSet presAssocID="{6944FD60-35DF-4F5F-B506-D8A4D59C9687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A81327-CC13-4193-AB0E-010420311F2A}" type="presOf" srcId="{6C8AA7F2-FD1A-4308-8D43-D9A238F7D67E}" destId="{FB5BDB31-FAE5-4F8E-BC89-7F0B85442130}" srcOrd="0" destOrd="0" presId="urn:microsoft.com/office/officeart/2005/8/layout/process4"/>
    <dgm:cxn modelId="{30140087-3746-4E9A-8918-A22D8B7BE140}" type="presOf" srcId="{6944FD60-35DF-4F5F-B506-D8A4D59C9687}" destId="{301C09F4-3A24-461E-969A-84E4EF8AE8BB}" srcOrd="0" destOrd="0" presId="urn:microsoft.com/office/officeart/2005/8/layout/process4"/>
    <dgm:cxn modelId="{7F4297F0-5BB1-460C-BD0B-D15534F4C414}" type="presOf" srcId="{9A2419FD-A9EB-43DD-9F0D-C45D2BF1208D}" destId="{15F95B46-3530-44AC-A5F9-08733DB77943}" srcOrd="0" destOrd="0" presId="urn:microsoft.com/office/officeart/2005/8/layout/process4"/>
    <dgm:cxn modelId="{0AEBF51C-E13F-4C69-8D25-A500DECCAB15}" srcId="{BF208B50-67F0-48EA-9D0F-2E7AF6BEC480}" destId="{6C8AA7F2-FD1A-4308-8D43-D9A238F7D67E}" srcOrd="0" destOrd="0" parTransId="{BB209A01-85E9-4946-947C-B2E51E0D82EE}" sibTransId="{C95BF796-E290-43AB-90C5-81A843E0C169}"/>
    <dgm:cxn modelId="{4C18F091-F124-4419-9E33-AD8254C4E36A}" type="presOf" srcId="{48985C60-C303-4D13-B206-86E361796F39}" destId="{8561A8A4-BEF3-4082-A7D8-64E87EB9AE16}" srcOrd="1" destOrd="0" presId="urn:microsoft.com/office/officeart/2005/8/layout/process4"/>
    <dgm:cxn modelId="{54CAD6DC-2AC7-4F2A-B7A1-46CF13AF1037}" type="presOf" srcId="{58A28C86-D171-405E-B282-1BCFB7846EE4}" destId="{DEA3AA48-FA7E-4DAB-8A1C-2C71323863D7}" srcOrd="0" destOrd="0" presId="urn:microsoft.com/office/officeart/2005/8/layout/process4"/>
    <dgm:cxn modelId="{ED7E9822-C906-4CC3-BDB7-939F580CD792}" srcId="{6C8AA7F2-FD1A-4308-8D43-D9A238F7D67E}" destId="{58A28C86-D171-405E-B282-1BCFB7846EE4}" srcOrd="0" destOrd="0" parTransId="{185FA838-1AD9-4054-8572-6CC8E26889AD}" sibTransId="{8A01382B-1BB9-4E72-9B5D-3E5473358BBE}"/>
    <dgm:cxn modelId="{11A7DA8A-F69B-49EB-98AE-DDE69CCCA80D}" srcId="{9A2419FD-A9EB-43DD-9F0D-C45D2BF1208D}" destId="{F0CF0DBC-CF58-452E-B9BF-48CE58212BFE}" srcOrd="0" destOrd="0" parTransId="{77E34DF0-556B-43BB-8FAF-191C7639347C}" sibTransId="{4DF463B8-6870-443B-8611-98727139FCC1}"/>
    <dgm:cxn modelId="{E67FCD2D-5A75-4581-BF15-C3273C3D10AA}" srcId="{BF208B50-67F0-48EA-9D0F-2E7AF6BEC480}" destId="{9A2419FD-A9EB-43DD-9F0D-C45D2BF1208D}" srcOrd="1" destOrd="0" parTransId="{EF5A68DC-4ED0-4AEE-85F2-E217727DECCC}" sibTransId="{44437B38-7AFA-4E77-AAA9-C8E20B0D1737}"/>
    <dgm:cxn modelId="{F7A5726A-E177-4FD1-8BFC-A88DBCC802B0}" type="presOf" srcId="{48985C60-C303-4D13-B206-86E361796F39}" destId="{94F0A85D-44E3-42EC-9E3C-91B937DF999A}" srcOrd="0" destOrd="0" presId="urn:microsoft.com/office/officeart/2005/8/layout/process4"/>
    <dgm:cxn modelId="{4EF2E464-8351-4479-9307-99A96DA5B90A}" srcId="{BF208B50-67F0-48EA-9D0F-2E7AF6BEC480}" destId="{48985C60-C303-4D13-B206-86E361796F39}" srcOrd="2" destOrd="0" parTransId="{FBCE9A4A-2CBC-4CA0-B511-3721C731E9B7}" sibTransId="{19C6C862-5E05-4E89-B2D5-EAE1B41C185A}"/>
    <dgm:cxn modelId="{324930C2-E401-47F8-97B4-D41D449902F9}" type="presOf" srcId="{BF208B50-67F0-48EA-9D0F-2E7AF6BEC480}" destId="{CADEB0BB-0F0D-47CB-B6FF-FC55D73A0B18}" srcOrd="0" destOrd="0" presId="urn:microsoft.com/office/officeart/2005/8/layout/process4"/>
    <dgm:cxn modelId="{CDC37F49-37EE-4F97-99DA-4FE0645C6DD9}" type="presOf" srcId="{F0CF0DBC-CF58-452E-B9BF-48CE58212BFE}" destId="{1DA643B9-6BB9-4161-9AD8-15E3FF3B7300}" srcOrd="0" destOrd="0" presId="urn:microsoft.com/office/officeart/2005/8/layout/process4"/>
    <dgm:cxn modelId="{986D57D6-9B0B-4442-8008-55EFB711F02B}" type="presOf" srcId="{6C8AA7F2-FD1A-4308-8D43-D9A238F7D67E}" destId="{257B50D0-2A95-4AC1-9415-F71797900065}" srcOrd="1" destOrd="0" presId="urn:microsoft.com/office/officeart/2005/8/layout/process4"/>
    <dgm:cxn modelId="{47D04DE3-2FB0-4372-A90F-753745B40C2D}" srcId="{6C8AA7F2-FD1A-4308-8D43-D9A238F7D67E}" destId="{6944FD60-35DF-4F5F-B506-D8A4D59C9687}" srcOrd="1" destOrd="0" parTransId="{CD3F9E62-11CB-43DB-9FAA-66AC64AD04F5}" sibTransId="{B1B7188D-6D9E-45A6-B385-599EE24D6DFB}"/>
    <dgm:cxn modelId="{435E5369-738A-4DD8-A214-C7B093002959}" type="presOf" srcId="{103E4879-00C0-421A-A1ED-C4063F77C1CE}" destId="{C902C31B-EAA1-4031-8DB0-50FFD4CC64D8}" srcOrd="0" destOrd="0" presId="urn:microsoft.com/office/officeart/2005/8/layout/process4"/>
    <dgm:cxn modelId="{9B2EEC11-CD57-4C88-BEBD-DAD3A31481C9}" type="presOf" srcId="{9A2419FD-A9EB-43DD-9F0D-C45D2BF1208D}" destId="{0D45629C-C333-4478-86BF-6A4196F75C29}" srcOrd="1" destOrd="0" presId="urn:microsoft.com/office/officeart/2005/8/layout/process4"/>
    <dgm:cxn modelId="{A8226D86-C0E2-4598-AE47-AF5931E90824}" srcId="{48985C60-C303-4D13-B206-86E361796F39}" destId="{103E4879-00C0-421A-A1ED-C4063F77C1CE}" srcOrd="0" destOrd="0" parTransId="{3C7E852C-BA64-4647-981E-6BBEBB34EEFD}" sibTransId="{C1219AAF-9A14-4D80-9F02-30E30A423A7C}"/>
    <dgm:cxn modelId="{AA809B7D-1B6F-4C1F-8EFC-CBEB04BC94F1}" type="presParOf" srcId="{CADEB0BB-0F0D-47CB-B6FF-FC55D73A0B18}" destId="{00CD74C8-44A2-4B36-8A0B-9AEDDC08D5B0}" srcOrd="0" destOrd="0" presId="urn:microsoft.com/office/officeart/2005/8/layout/process4"/>
    <dgm:cxn modelId="{660C94AE-F7F7-4934-8199-016227EDDDE8}" type="presParOf" srcId="{00CD74C8-44A2-4B36-8A0B-9AEDDC08D5B0}" destId="{94F0A85D-44E3-42EC-9E3C-91B937DF999A}" srcOrd="0" destOrd="0" presId="urn:microsoft.com/office/officeart/2005/8/layout/process4"/>
    <dgm:cxn modelId="{D066414E-FDEA-4464-B500-8516878EBB56}" type="presParOf" srcId="{00CD74C8-44A2-4B36-8A0B-9AEDDC08D5B0}" destId="{8561A8A4-BEF3-4082-A7D8-64E87EB9AE16}" srcOrd="1" destOrd="0" presId="urn:microsoft.com/office/officeart/2005/8/layout/process4"/>
    <dgm:cxn modelId="{C5676741-2D93-46CE-A154-9A0AAC6836FE}" type="presParOf" srcId="{00CD74C8-44A2-4B36-8A0B-9AEDDC08D5B0}" destId="{89325158-07B2-486B-8871-4DA765776FB4}" srcOrd="2" destOrd="0" presId="urn:microsoft.com/office/officeart/2005/8/layout/process4"/>
    <dgm:cxn modelId="{F6505B18-CD4B-476E-9949-22AD3F532C4C}" type="presParOf" srcId="{89325158-07B2-486B-8871-4DA765776FB4}" destId="{C902C31B-EAA1-4031-8DB0-50FFD4CC64D8}" srcOrd="0" destOrd="0" presId="urn:microsoft.com/office/officeart/2005/8/layout/process4"/>
    <dgm:cxn modelId="{F7BA7D54-5934-4AE2-869F-E350A5AA888F}" type="presParOf" srcId="{CADEB0BB-0F0D-47CB-B6FF-FC55D73A0B18}" destId="{C19E50E3-8423-42F8-A776-958AEE9130F1}" srcOrd="1" destOrd="0" presId="urn:microsoft.com/office/officeart/2005/8/layout/process4"/>
    <dgm:cxn modelId="{69AA6B67-8839-437E-8E47-52FBC10DD4F9}" type="presParOf" srcId="{CADEB0BB-0F0D-47CB-B6FF-FC55D73A0B18}" destId="{034F42C2-852B-4B5B-9B73-DE682DB3B36A}" srcOrd="2" destOrd="0" presId="urn:microsoft.com/office/officeart/2005/8/layout/process4"/>
    <dgm:cxn modelId="{732477F6-A5FF-4374-B46F-78E434F91397}" type="presParOf" srcId="{034F42C2-852B-4B5B-9B73-DE682DB3B36A}" destId="{15F95B46-3530-44AC-A5F9-08733DB77943}" srcOrd="0" destOrd="0" presId="urn:microsoft.com/office/officeart/2005/8/layout/process4"/>
    <dgm:cxn modelId="{95EED473-A49B-41FB-87BD-C67AFFFEA014}" type="presParOf" srcId="{034F42C2-852B-4B5B-9B73-DE682DB3B36A}" destId="{0D45629C-C333-4478-86BF-6A4196F75C29}" srcOrd="1" destOrd="0" presId="urn:microsoft.com/office/officeart/2005/8/layout/process4"/>
    <dgm:cxn modelId="{8D81E448-E4D4-4B5D-BD1C-FC6C7EC9D9BE}" type="presParOf" srcId="{034F42C2-852B-4B5B-9B73-DE682DB3B36A}" destId="{77C342FA-2C3B-4278-A0CE-6225A1CC8EFB}" srcOrd="2" destOrd="0" presId="urn:microsoft.com/office/officeart/2005/8/layout/process4"/>
    <dgm:cxn modelId="{52B7754A-3C7A-44BB-80B2-3090A9A5A8A6}" type="presParOf" srcId="{77C342FA-2C3B-4278-A0CE-6225A1CC8EFB}" destId="{1DA643B9-6BB9-4161-9AD8-15E3FF3B7300}" srcOrd="0" destOrd="0" presId="urn:microsoft.com/office/officeart/2005/8/layout/process4"/>
    <dgm:cxn modelId="{07B990AA-449A-4553-914B-A40DB7B05D75}" type="presParOf" srcId="{CADEB0BB-0F0D-47CB-B6FF-FC55D73A0B18}" destId="{BF9C8BA8-8A39-43B5-9F90-C0A675F81B40}" srcOrd="3" destOrd="0" presId="urn:microsoft.com/office/officeart/2005/8/layout/process4"/>
    <dgm:cxn modelId="{F22D69A8-41D6-4D8E-B313-E7274C5AC11C}" type="presParOf" srcId="{CADEB0BB-0F0D-47CB-B6FF-FC55D73A0B18}" destId="{F8B3B953-0366-4696-B077-C857961EAAC7}" srcOrd="4" destOrd="0" presId="urn:microsoft.com/office/officeart/2005/8/layout/process4"/>
    <dgm:cxn modelId="{AE6E7BBF-CD7E-426E-8CDC-0DF882E309D7}" type="presParOf" srcId="{F8B3B953-0366-4696-B077-C857961EAAC7}" destId="{FB5BDB31-FAE5-4F8E-BC89-7F0B85442130}" srcOrd="0" destOrd="0" presId="urn:microsoft.com/office/officeart/2005/8/layout/process4"/>
    <dgm:cxn modelId="{A67E93FD-0F19-4D06-9196-C2AA1B36EE37}" type="presParOf" srcId="{F8B3B953-0366-4696-B077-C857961EAAC7}" destId="{257B50D0-2A95-4AC1-9415-F71797900065}" srcOrd="1" destOrd="0" presId="urn:microsoft.com/office/officeart/2005/8/layout/process4"/>
    <dgm:cxn modelId="{6120792F-9FE7-4CD4-A808-84359D982777}" type="presParOf" srcId="{F8B3B953-0366-4696-B077-C857961EAAC7}" destId="{5773E4EC-B6FD-43DD-9645-1680EA4FD321}" srcOrd="2" destOrd="0" presId="urn:microsoft.com/office/officeart/2005/8/layout/process4"/>
    <dgm:cxn modelId="{2488990C-AF6E-4842-BB77-E637327CBE55}" type="presParOf" srcId="{5773E4EC-B6FD-43DD-9645-1680EA4FD321}" destId="{DEA3AA48-FA7E-4DAB-8A1C-2C71323863D7}" srcOrd="0" destOrd="0" presId="urn:microsoft.com/office/officeart/2005/8/layout/process4"/>
    <dgm:cxn modelId="{8B114448-8377-4B38-987A-AB4FC422A004}" type="presParOf" srcId="{5773E4EC-B6FD-43DD-9645-1680EA4FD321}" destId="{301C09F4-3A24-461E-969A-84E4EF8AE8BB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B01AEDD-DBBA-4718-9E08-C280B69ACF01}" type="doc">
      <dgm:prSet loTypeId="urn:microsoft.com/office/officeart/2005/8/layout/rings+Icon" loCatId="officeonline" qsTypeId="urn:microsoft.com/office/officeart/2005/8/quickstyle/simple1" qsCatId="simple" csTypeId="urn:microsoft.com/office/officeart/2005/8/colors/accent1_2" csCatId="accent1" phldr="1"/>
      <dgm:spPr/>
    </dgm:pt>
    <dgm:pt modelId="{6443B7BA-D687-4E40-BD88-0EDD15307C96}">
      <dgm:prSet phldrT="[Текст]"/>
      <dgm:spPr/>
      <dgm:t>
        <a:bodyPr/>
        <a:lstStyle/>
        <a:p>
          <a:r>
            <a:rPr lang="ru-RU" dirty="0" smtClean="0"/>
            <a:t>Базовая ставка</a:t>
          </a:r>
        </a:p>
        <a:p>
          <a:r>
            <a:rPr lang="ru-RU" dirty="0" smtClean="0"/>
            <a:t>по группе должностей</a:t>
          </a:r>
          <a:endParaRPr lang="ru-RU" dirty="0"/>
        </a:p>
      </dgm:t>
    </dgm:pt>
    <dgm:pt modelId="{68DC0A2D-0357-48B3-B1EB-3621E1612796}" type="parTrans" cxnId="{5CE67921-F1B4-49C6-8A05-919F5EDDD275}">
      <dgm:prSet/>
      <dgm:spPr/>
      <dgm:t>
        <a:bodyPr/>
        <a:lstStyle/>
        <a:p>
          <a:endParaRPr lang="ru-RU"/>
        </a:p>
      </dgm:t>
    </dgm:pt>
    <dgm:pt modelId="{285FCFAC-5C35-482B-AD6F-4DE6A1A5B347}" type="sibTrans" cxnId="{5CE67921-F1B4-49C6-8A05-919F5EDDD275}">
      <dgm:prSet/>
      <dgm:spPr/>
      <dgm:t>
        <a:bodyPr/>
        <a:lstStyle/>
        <a:p>
          <a:endParaRPr lang="ru-RU"/>
        </a:p>
      </dgm:t>
    </dgm:pt>
    <dgm:pt modelId="{7F43D7B4-88E9-4C30-9878-3F3C86B64680}">
      <dgm:prSet phldrT="[Текст]"/>
      <dgm:spPr/>
      <dgm:t>
        <a:bodyPr/>
        <a:lstStyle/>
        <a:p>
          <a:r>
            <a:rPr lang="ru-RU" dirty="0" smtClean="0"/>
            <a:t>Премия за итоговый результат</a:t>
          </a:r>
        </a:p>
        <a:p>
          <a:r>
            <a:rPr lang="ru-RU" dirty="0" smtClean="0"/>
            <a:t>(индивидуальный, коллективный)</a:t>
          </a:r>
          <a:endParaRPr lang="ru-RU" dirty="0"/>
        </a:p>
      </dgm:t>
    </dgm:pt>
    <dgm:pt modelId="{88E088A3-2B33-4E3A-9F80-427741A5BE09}" type="parTrans" cxnId="{C67FEEB1-F295-4F16-9D33-545001613061}">
      <dgm:prSet/>
      <dgm:spPr/>
      <dgm:t>
        <a:bodyPr/>
        <a:lstStyle/>
        <a:p>
          <a:endParaRPr lang="ru-RU"/>
        </a:p>
      </dgm:t>
    </dgm:pt>
    <dgm:pt modelId="{39163B4C-67B5-468D-9289-0D3ED4C3E47A}" type="sibTrans" cxnId="{C67FEEB1-F295-4F16-9D33-545001613061}">
      <dgm:prSet/>
      <dgm:spPr/>
      <dgm:t>
        <a:bodyPr/>
        <a:lstStyle/>
        <a:p>
          <a:endParaRPr lang="ru-RU"/>
        </a:p>
      </dgm:t>
    </dgm:pt>
    <dgm:pt modelId="{77A038FD-4F1E-49E3-88E3-4D9180562475}">
      <dgm:prSet phldrT="[Текст]"/>
      <dgm:spPr/>
      <dgm:t>
        <a:bodyPr/>
        <a:lstStyle/>
        <a:p>
          <a:r>
            <a:rPr lang="ru-RU" dirty="0" smtClean="0"/>
            <a:t>Квалификационная надбавка   за сложность трудовой функции</a:t>
          </a:r>
          <a:endParaRPr lang="ru-RU" dirty="0"/>
        </a:p>
      </dgm:t>
    </dgm:pt>
    <dgm:pt modelId="{4B2EA53F-7F09-442E-9AEF-EB0FDA218DB1}" type="parTrans" cxnId="{A64B04C7-7F0D-4722-84A4-446CA1806026}">
      <dgm:prSet/>
      <dgm:spPr/>
      <dgm:t>
        <a:bodyPr/>
        <a:lstStyle/>
        <a:p>
          <a:endParaRPr lang="ru-RU"/>
        </a:p>
      </dgm:t>
    </dgm:pt>
    <dgm:pt modelId="{C5945114-30AB-44AB-A0CC-C065AEBC9D1D}" type="sibTrans" cxnId="{A64B04C7-7F0D-4722-84A4-446CA1806026}">
      <dgm:prSet/>
      <dgm:spPr/>
      <dgm:t>
        <a:bodyPr/>
        <a:lstStyle/>
        <a:p>
          <a:endParaRPr lang="ru-RU"/>
        </a:p>
      </dgm:t>
    </dgm:pt>
    <dgm:pt modelId="{E42BAFA6-04C8-4D18-B8FF-37D66EB88A5F}" type="pres">
      <dgm:prSet presAssocID="{3B01AEDD-DBBA-4718-9E08-C280B69ACF01}" presName="Name0" presStyleCnt="0">
        <dgm:presLayoutVars>
          <dgm:chMax val="7"/>
          <dgm:dir/>
          <dgm:resizeHandles val="exact"/>
        </dgm:presLayoutVars>
      </dgm:prSet>
      <dgm:spPr/>
    </dgm:pt>
    <dgm:pt modelId="{DA3D660A-07F2-49A8-A607-66CF260771E5}" type="pres">
      <dgm:prSet presAssocID="{3B01AEDD-DBBA-4718-9E08-C280B69ACF01}" presName="ellipse1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BF2766-3D89-4624-9E3E-21DC5747B342}" type="pres">
      <dgm:prSet presAssocID="{3B01AEDD-DBBA-4718-9E08-C280B69ACF01}" presName="ellipse2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765F6D-20E5-4F88-8F06-115CE37BC6AB}" type="pres">
      <dgm:prSet presAssocID="{3B01AEDD-DBBA-4718-9E08-C280B69ACF01}" presName="ellipse3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6188CC-10F2-442A-B6A0-FA5B21F9BA47}" type="presOf" srcId="{6443B7BA-D687-4E40-BD88-0EDD15307C96}" destId="{DA3D660A-07F2-49A8-A607-66CF260771E5}" srcOrd="0" destOrd="0" presId="urn:microsoft.com/office/officeart/2005/8/layout/rings+Icon"/>
    <dgm:cxn modelId="{2A1AE5BB-0194-4C2B-BCBA-8430FD54DD09}" type="presOf" srcId="{7F43D7B4-88E9-4C30-9878-3F3C86B64680}" destId="{E7BF2766-3D89-4624-9E3E-21DC5747B342}" srcOrd="0" destOrd="0" presId="urn:microsoft.com/office/officeart/2005/8/layout/rings+Icon"/>
    <dgm:cxn modelId="{5CE67921-F1B4-49C6-8A05-919F5EDDD275}" srcId="{3B01AEDD-DBBA-4718-9E08-C280B69ACF01}" destId="{6443B7BA-D687-4E40-BD88-0EDD15307C96}" srcOrd="0" destOrd="0" parTransId="{68DC0A2D-0357-48B3-B1EB-3621E1612796}" sibTransId="{285FCFAC-5C35-482B-AD6F-4DE6A1A5B347}"/>
    <dgm:cxn modelId="{BBBF099C-93CD-49E6-A433-6B4EB1CAE4B1}" type="presOf" srcId="{3B01AEDD-DBBA-4718-9E08-C280B69ACF01}" destId="{E42BAFA6-04C8-4D18-B8FF-37D66EB88A5F}" srcOrd="0" destOrd="0" presId="urn:microsoft.com/office/officeart/2005/8/layout/rings+Icon"/>
    <dgm:cxn modelId="{C67FEEB1-F295-4F16-9D33-545001613061}" srcId="{3B01AEDD-DBBA-4718-9E08-C280B69ACF01}" destId="{7F43D7B4-88E9-4C30-9878-3F3C86B64680}" srcOrd="1" destOrd="0" parTransId="{88E088A3-2B33-4E3A-9F80-427741A5BE09}" sibTransId="{39163B4C-67B5-468D-9289-0D3ED4C3E47A}"/>
    <dgm:cxn modelId="{F764869D-E4B7-4AA3-A591-4A2215C37C55}" type="presOf" srcId="{77A038FD-4F1E-49E3-88E3-4D9180562475}" destId="{45765F6D-20E5-4F88-8F06-115CE37BC6AB}" srcOrd="0" destOrd="0" presId="urn:microsoft.com/office/officeart/2005/8/layout/rings+Icon"/>
    <dgm:cxn modelId="{A64B04C7-7F0D-4722-84A4-446CA1806026}" srcId="{3B01AEDD-DBBA-4718-9E08-C280B69ACF01}" destId="{77A038FD-4F1E-49E3-88E3-4D9180562475}" srcOrd="2" destOrd="0" parTransId="{4B2EA53F-7F09-442E-9AEF-EB0FDA218DB1}" sibTransId="{C5945114-30AB-44AB-A0CC-C065AEBC9D1D}"/>
    <dgm:cxn modelId="{1099CE1B-7464-4BDA-AA21-3D5876B620E9}" type="presParOf" srcId="{E42BAFA6-04C8-4D18-B8FF-37D66EB88A5F}" destId="{DA3D660A-07F2-49A8-A607-66CF260771E5}" srcOrd="0" destOrd="0" presId="urn:microsoft.com/office/officeart/2005/8/layout/rings+Icon"/>
    <dgm:cxn modelId="{0B30AB3B-5441-4979-9A16-AE7FA3F65E97}" type="presParOf" srcId="{E42BAFA6-04C8-4D18-B8FF-37D66EB88A5F}" destId="{E7BF2766-3D89-4624-9E3E-21DC5747B342}" srcOrd="1" destOrd="0" presId="urn:microsoft.com/office/officeart/2005/8/layout/rings+Icon"/>
    <dgm:cxn modelId="{0C130CED-00A9-449C-8A68-50BECEBAE450}" type="presParOf" srcId="{E42BAFA6-04C8-4D18-B8FF-37D66EB88A5F}" destId="{45765F6D-20E5-4F88-8F06-115CE37BC6AB}" srcOrd="2" destOrd="0" presId="urn:microsoft.com/office/officeart/2005/8/layout/rings+Icon"/>
  </dgm:cxnLst>
  <dgm:bg>
    <a:effectLst>
      <a:glow rad="228600">
        <a:schemeClr val="accent2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B51C0FF-77C3-4CB4-A788-971AA072035D}" type="doc">
      <dgm:prSet loTypeId="urn:microsoft.com/office/officeart/2008/layout/HalfCircleOrganizationChart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2019F4-0656-4F09-AB45-272C8C77C025}">
      <dgm:prSet phldrT="[Текст]"/>
      <dgm:spPr/>
      <dgm:t>
        <a:bodyPr/>
        <a:lstStyle/>
        <a:p>
          <a:r>
            <a:rPr lang="ru-RU" dirty="0" smtClean="0"/>
            <a:t>Базовая ставка</a:t>
          </a:r>
          <a:endParaRPr lang="ru-RU" dirty="0"/>
        </a:p>
      </dgm:t>
    </dgm:pt>
    <dgm:pt modelId="{487C3854-DC26-4502-9D5C-A926D25546AE}" type="parTrans" cxnId="{B295FBBD-FCD4-4F75-9017-79C0FC4CF978}">
      <dgm:prSet/>
      <dgm:spPr/>
      <dgm:t>
        <a:bodyPr/>
        <a:lstStyle/>
        <a:p>
          <a:endParaRPr lang="ru-RU"/>
        </a:p>
      </dgm:t>
    </dgm:pt>
    <dgm:pt modelId="{7101CAE7-112F-45F1-A03A-B8C98990EB23}" type="sibTrans" cxnId="{B295FBBD-FCD4-4F75-9017-79C0FC4CF978}">
      <dgm:prSet/>
      <dgm:spPr/>
      <dgm:t>
        <a:bodyPr/>
        <a:lstStyle/>
        <a:p>
          <a:endParaRPr lang="ru-RU"/>
        </a:p>
      </dgm:t>
    </dgm:pt>
    <dgm:pt modelId="{1EAE390A-A0C1-460C-A96B-2B469CFA4DD1}" type="asst">
      <dgm:prSet phldrT="[Текст]" custT="1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ru-RU" sz="20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Оплата за номинальную квалификацию</a:t>
          </a:r>
        </a:p>
        <a:p>
          <a:endParaRPr lang="ru-RU" sz="1100" dirty="0"/>
        </a:p>
      </dgm:t>
    </dgm:pt>
    <dgm:pt modelId="{5EB8E187-F214-4D23-B6D6-D595618FBF24}" type="parTrans" cxnId="{351E2D16-E298-4D5E-86ED-206ABD9E16AA}">
      <dgm:prSet/>
      <dgm:spPr/>
      <dgm:t>
        <a:bodyPr/>
        <a:lstStyle/>
        <a:p>
          <a:endParaRPr lang="ru-RU"/>
        </a:p>
      </dgm:t>
    </dgm:pt>
    <dgm:pt modelId="{74C319F5-F4C9-4D27-B3A6-1499A477F2E6}" type="sibTrans" cxnId="{351E2D16-E298-4D5E-86ED-206ABD9E16AA}">
      <dgm:prSet/>
      <dgm:spPr/>
      <dgm:t>
        <a:bodyPr/>
        <a:lstStyle/>
        <a:p>
          <a:endParaRPr lang="ru-RU"/>
        </a:p>
      </dgm:t>
    </dgm:pt>
    <dgm:pt modelId="{C2A4A78E-CDF1-4007-8BA9-1E82F2D6692A}">
      <dgm:prSet phldrT="[Текст]" custT="1"/>
      <dgm:spPr/>
      <dgm:t>
        <a:bodyPr/>
        <a:lstStyle/>
        <a:p>
          <a:r>
            <a:rPr lang="ru-RU" sz="2000" b="1" cap="none" spc="0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Нижний уровень оплаты труда на  </a:t>
          </a:r>
          <a:r>
            <a:rPr lang="ru-RU" b="1" u="sng" dirty="0" smtClean="0">
              <a:solidFill>
                <a:srgbClr val="00B0F0"/>
              </a:solidFill>
            </a:rPr>
            <a:t>отраслевом</a:t>
          </a:r>
          <a:r>
            <a:rPr lang="ru-RU" sz="2000" b="1" cap="none" spc="0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 рынке</a:t>
          </a:r>
          <a:endParaRPr lang="ru-RU" sz="2000" b="1" cap="none" spc="0" dirty="0">
            <a:ln w="11430"/>
            <a:solidFill>
              <a:schemeClr val="accent6">
                <a:lumMod val="75000"/>
              </a:schemeClr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8D4E0A51-B412-499D-BFC7-AF463B6EA523}" type="parTrans" cxnId="{7B57EA73-7893-469E-86DF-26826EDCAE11}">
      <dgm:prSet/>
      <dgm:spPr/>
      <dgm:t>
        <a:bodyPr/>
        <a:lstStyle/>
        <a:p>
          <a:endParaRPr lang="ru-RU"/>
        </a:p>
      </dgm:t>
    </dgm:pt>
    <dgm:pt modelId="{25B4A351-095E-4115-937B-88952E91A8D5}" type="sibTrans" cxnId="{7B57EA73-7893-469E-86DF-26826EDCAE11}">
      <dgm:prSet/>
      <dgm:spPr/>
      <dgm:t>
        <a:bodyPr/>
        <a:lstStyle/>
        <a:p>
          <a:endParaRPr lang="ru-RU"/>
        </a:p>
      </dgm:t>
    </dgm:pt>
    <dgm:pt modelId="{6D5F39F0-E454-468B-AC1B-B33699C97B4E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92D050"/>
              </a:solidFill>
            </a:rPr>
            <a:t>Дифференциации в оплате труда с другими группами</a:t>
          </a:r>
          <a:endParaRPr lang="ru-RU" sz="1800" dirty="0">
            <a:solidFill>
              <a:srgbClr val="92D050"/>
            </a:solidFill>
          </a:endParaRPr>
        </a:p>
      </dgm:t>
    </dgm:pt>
    <dgm:pt modelId="{A1913324-F372-4932-A89B-029F5B9461DB}" type="parTrans" cxnId="{02310482-AFFA-44A0-921A-871D41CC85CF}">
      <dgm:prSet/>
      <dgm:spPr/>
      <dgm:t>
        <a:bodyPr/>
        <a:lstStyle/>
        <a:p>
          <a:endParaRPr lang="ru-RU"/>
        </a:p>
      </dgm:t>
    </dgm:pt>
    <dgm:pt modelId="{D578E15D-40E8-4B9D-9FCB-8F70986B84BC}" type="sibTrans" cxnId="{02310482-AFFA-44A0-921A-871D41CC85CF}">
      <dgm:prSet/>
      <dgm:spPr/>
      <dgm:t>
        <a:bodyPr/>
        <a:lstStyle/>
        <a:p>
          <a:endParaRPr lang="ru-RU"/>
        </a:p>
      </dgm:t>
    </dgm:pt>
    <dgm:pt modelId="{6373B442-E741-4204-8434-1BB3160BD25D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2"/>
              </a:solidFill>
            </a:rPr>
            <a:t>Экономическая исполнимость</a:t>
          </a:r>
        </a:p>
        <a:p>
          <a:endParaRPr lang="ru-RU" sz="1100" dirty="0"/>
        </a:p>
      </dgm:t>
    </dgm:pt>
    <dgm:pt modelId="{F47C56A3-86BB-4203-AF1B-281062960086}" type="parTrans" cxnId="{6969A223-A7D8-484B-937C-700050C2BBE3}">
      <dgm:prSet/>
      <dgm:spPr/>
      <dgm:t>
        <a:bodyPr/>
        <a:lstStyle/>
        <a:p>
          <a:endParaRPr lang="ru-RU"/>
        </a:p>
      </dgm:t>
    </dgm:pt>
    <dgm:pt modelId="{2062F03B-5D11-4C42-95CB-971A393C5A26}" type="sibTrans" cxnId="{6969A223-A7D8-484B-937C-700050C2BBE3}">
      <dgm:prSet/>
      <dgm:spPr/>
      <dgm:t>
        <a:bodyPr/>
        <a:lstStyle/>
        <a:p>
          <a:endParaRPr lang="ru-RU"/>
        </a:p>
      </dgm:t>
    </dgm:pt>
    <dgm:pt modelId="{A29AF790-8BA4-4E02-A857-69C500E0B33F}" type="pres">
      <dgm:prSet presAssocID="{5B51C0FF-77C3-4CB4-A788-971AA072035D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68DB806-21D7-44C4-ABBF-A873D813DE1D}" type="pres">
      <dgm:prSet presAssocID="{7B2019F4-0656-4F09-AB45-272C8C77C025}" presName="hierRoot1" presStyleCnt="0">
        <dgm:presLayoutVars>
          <dgm:hierBranch val="init"/>
        </dgm:presLayoutVars>
      </dgm:prSet>
      <dgm:spPr/>
    </dgm:pt>
    <dgm:pt modelId="{A11350E9-604D-4760-8F0D-D5779CC83F3C}" type="pres">
      <dgm:prSet presAssocID="{7B2019F4-0656-4F09-AB45-272C8C77C025}" presName="rootComposite1" presStyleCnt="0"/>
      <dgm:spPr/>
    </dgm:pt>
    <dgm:pt modelId="{3C714AC4-BE1D-4611-82DC-4BCD28B6ECB1}" type="pres">
      <dgm:prSet presAssocID="{7B2019F4-0656-4F09-AB45-272C8C77C025}" presName="rootText1" presStyleLbl="alignAcc1" presStyleIdx="0" presStyleCnt="0" custLinFactNeighborX="-2525" custLinFactNeighborY="67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F7C114-908A-40DF-BA25-05D5E4015226}" type="pres">
      <dgm:prSet presAssocID="{7B2019F4-0656-4F09-AB45-272C8C77C025}" presName="topArc1" presStyleLbl="parChTrans1D1" presStyleIdx="0" presStyleCnt="10"/>
      <dgm:spPr/>
    </dgm:pt>
    <dgm:pt modelId="{68D938DE-1112-4C5E-9EE6-8692FEC61BC3}" type="pres">
      <dgm:prSet presAssocID="{7B2019F4-0656-4F09-AB45-272C8C77C025}" presName="bottomArc1" presStyleLbl="parChTrans1D1" presStyleIdx="1" presStyleCnt="10"/>
      <dgm:spPr/>
    </dgm:pt>
    <dgm:pt modelId="{9B0A2F89-8299-4ACC-ABD5-507F8149D295}" type="pres">
      <dgm:prSet presAssocID="{7B2019F4-0656-4F09-AB45-272C8C77C025}" presName="topConnNode1" presStyleLbl="node1" presStyleIdx="0" presStyleCnt="0"/>
      <dgm:spPr/>
      <dgm:t>
        <a:bodyPr/>
        <a:lstStyle/>
        <a:p>
          <a:endParaRPr lang="ru-RU"/>
        </a:p>
      </dgm:t>
    </dgm:pt>
    <dgm:pt modelId="{1DBA87BF-E5D6-4ADF-8E89-677DD24E7471}" type="pres">
      <dgm:prSet presAssocID="{7B2019F4-0656-4F09-AB45-272C8C77C025}" presName="hierChild2" presStyleCnt="0"/>
      <dgm:spPr/>
    </dgm:pt>
    <dgm:pt modelId="{F8C962C6-30FC-455E-A9CE-C233E9A5757D}" type="pres">
      <dgm:prSet presAssocID="{8D4E0A51-B412-499D-BFC7-AF463B6EA523}" presName="Name28" presStyleLbl="parChTrans1D2" presStyleIdx="0" presStyleCnt="4"/>
      <dgm:spPr/>
      <dgm:t>
        <a:bodyPr/>
        <a:lstStyle/>
        <a:p>
          <a:endParaRPr lang="ru-RU"/>
        </a:p>
      </dgm:t>
    </dgm:pt>
    <dgm:pt modelId="{016F3B03-538B-43C2-86D3-7FF0D479B08E}" type="pres">
      <dgm:prSet presAssocID="{C2A4A78E-CDF1-4007-8BA9-1E82F2D6692A}" presName="hierRoot2" presStyleCnt="0">
        <dgm:presLayoutVars>
          <dgm:hierBranch val="init"/>
        </dgm:presLayoutVars>
      </dgm:prSet>
      <dgm:spPr/>
    </dgm:pt>
    <dgm:pt modelId="{3878AC91-0A6E-439B-B076-EB4BE2B8318E}" type="pres">
      <dgm:prSet presAssocID="{C2A4A78E-CDF1-4007-8BA9-1E82F2D6692A}" presName="rootComposite2" presStyleCnt="0"/>
      <dgm:spPr/>
    </dgm:pt>
    <dgm:pt modelId="{A3BAE032-17B5-40A2-BD69-76CB56D640EA}" type="pres">
      <dgm:prSet presAssocID="{C2A4A78E-CDF1-4007-8BA9-1E82F2D6692A}" presName="rootText2" presStyleLbl="alignAcc1" presStyleIdx="0" presStyleCnt="0" custLinFactNeighborX="5345" custLinFactNeighborY="175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AD25A1-AF26-4DBC-A4BB-135C76272BB4}" type="pres">
      <dgm:prSet presAssocID="{C2A4A78E-CDF1-4007-8BA9-1E82F2D6692A}" presName="topArc2" presStyleLbl="parChTrans1D1" presStyleIdx="2" presStyleCnt="10"/>
      <dgm:spPr/>
    </dgm:pt>
    <dgm:pt modelId="{6A6C8E91-76C3-46CD-9C00-23D50B1BED21}" type="pres">
      <dgm:prSet presAssocID="{C2A4A78E-CDF1-4007-8BA9-1E82F2D6692A}" presName="bottomArc2" presStyleLbl="parChTrans1D1" presStyleIdx="3" presStyleCnt="10"/>
      <dgm:spPr/>
    </dgm:pt>
    <dgm:pt modelId="{1BC7AE1F-DBAB-4DD8-9755-574CAF36A27F}" type="pres">
      <dgm:prSet presAssocID="{C2A4A78E-CDF1-4007-8BA9-1E82F2D6692A}" presName="topConnNode2" presStyleLbl="node2" presStyleIdx="0" presStyleCnt="0"/>
      <dgm:spPr/>
      <dgm:t>
        <a:bodyPr/>
        <a:lstStyle/>
        <a:p>
          <a:endParaRPr lang="ru-RU"/>
        </a:p>
      </dgm:t>
    </dgm:pt>
    <dgm:pt modelId="{FDAA8E6F-D208-486B-817F-3023D0C9C7EC}" type="pres">
      <dgm:prSet presAssocID="{C2A4A78E-CDF1-4007-8BA9-1E82F2D6692A}" presName="hierChild4" presStyleCnt="0"/>
      <dgm:spPr/>
    </dgm:pt>
    <dgm:pt modelId="{885BC0B1-0D9A-4B5D-8AE7-1C3839386D7F}" type="pres">
      <dgm:prSet presAssocID="{C2A4A78E-CDF1-4007-8BA9-1E82F2D6692A}" presName="hierChild5" presStyleCnt="0"/>
      <dgm:spPr/>
    </dgm:pt>
    <dgm:pt modelId="{29FAC650-F3F1-434C-A858-02BC8B826B49}" type="pres">
      <dgm:prSet presAssocID="{A1913324-F372-4932-A89B-029F5B9461DB}" presName="Name28" presStyleLbl="parChTrans1D2" presStyleIdx="1" presStyleCnt="4"/>
      <dgm:spPr/>
      <dgm:t>
        <a:bodyPr/>
        <a:lstStyle/>
        <a:p>
          <a:endParaRPr lang="ru-RU"/>
        </a:p>
      </dgm:t>
    </dgm:pt>
    <dgm:pt modelId="{ADC820D6-7EBF-46A6-A229-B7ACF20F5DAE}" type="pres">
      <dgm:prSet presAssocID="{6D5F39F0-E454-468B-AC1B-B33699C97B4E}" presName="hierRoot2" presStyleCnt="0">
        <dgm:presLayoutVars>
          <dgm:hierBranch val="init"/>
        </dgm:presLayoutVars>
      </dgm:prSet>
      <dgm:spPr/>
    </dgm:pt>
    <dgm:pt modelId="{9907AEA5-541B-4319-84E3-34E85A2A6908}" type="pres">
      <dgm:prSet presAssocID="{6D5F39F0-E454-468B-AC1B-B33699C97B4E}" presName="rootComposite2" presStyleCnt="0"/>
      <dgm:spPr/>
    </dgm:pt>
    <dgm:pt modelId="{F411F18B-B093-4E2E-823A-1BE0F390E533}" type="pres">
      <dgm:prSet presAssocID="{6D5F39F0-E454-468B-AC1B-B33699C97B4E}" presName="rootText2" presStyleLbl="alignAcc1" presStyleIdx="0" presStyleCnt="0" custLinFactNeighborX="1516" custLinFactNeighborY="48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2DDC9A-06F2-4EAA-A005-5F7041A7B5C9}" type="pres">
      <dgm:prSet presAssocID="{6D5F39F0-E454-468B-AC1B-B33699C97B4E}" presName="topArc2" presStyleLbl="parChTrans1D1" presStyleIdx="4" presStyleCnt="10"/>
      <dgm:spPr/>
    </dgm:pt>
    <dgm:pt modelId="{AA66FD9D-F6C4-4CE8-BEE1-C47462A3BCB6}" type="pres">
      <dgm:prSet presAssocID="{6D5F39F0-E454-468B-AC1B-B33699C97B4E}" presName="bottomArc2" presStyleLbl="parChTrans1D1" presStyleIdx="5" presStyleCnt="10"/>
      <dgm:spPr/>
    </dgm:pt>
    <dgm:pt modelId="{8F0607E3-F1BF-4D5B-B0B8-45B4AB249C2C}" type="pres">
      <dgm:prSet presAssocID="{6D5F39F0-E454-468B-AC1B-B33699C97B4E}" presName="topConnNode2" presStyleLbl="node2" presStyleIdx="0" presStyleCnt="0"/>
      <dgm:spPr/>
      <dgm:t>
        <a:bodyPr/>
        <a:lstStyle/>
        <a:p>
          <a:endParaRPr lang="ru-RU"/>
        </a:p>
      </dgm:t>
    </dgm:pt>
    <dgm:pt modelId="{3F12D059-8268-4318-9979-6F3E32F3AE0A}" type="pres">
      <dgm:prSet presAssocID="{6D5F39F0-E454-468B-AC1B-B33699C97B4E}" presName="hierChild4" presStyleCnt="0"/>
      <dgm:spPr/>
    </dgm:pt>
    <dgm:pt modelId="{70E337DD-7DF2-4346-921A-8BAAD6983ECF}" type="pres">
      <dgm:prSet presAssocID="{6D5F39F0-E454-468B-AC1B-B33699C97B4E}" presName="hierChild5" presStyleCnt="0"/>
      <dgm:spPr/>
    </dgm:pt>
    <dgm:pt modelId="{743FC406-BBE2-45F9-A73E-3C59921B9493}" type="pres">
      <dgm:prSet presAssocID="{F47C56A3-86BB-4203-AF1B-281062960086}" presName="Name28" presStyleLbl="parChTrans1D2" presStyleIdx="2" presStyleCnt="4"/>
      <dgm:spPr/>
      <dgm:t>
        <a:bodyPr/>
        <a:lstStyle/>
        <a:p>
          <a:endParaRPr lang="ru-RU"/>
        </a:p>
      </dgm:t>
    </dgm:pt>
    <dgm:pt modelId="{9DA110AF-8555-47BA-B920-7B8D9515D1E8}" type="pres">
      <dgm:prSet presAssocID="{6373B442-E741-4204-8434-1BB3160BD25D}" presName="hierRoot2" presStyleCnt="0">
        <dgm:presLayoutVars>
          <dgm:hierBranch val="init"/>
        </dgm:presLayoutVars>
      </dgm:prSet>
      <dgm:spPr/>
    </dgm:pt>
    <dgm:pt modelId="{F0591896-609E-4AA6-9238-8A86333777BA}" type="pres">
      <dgm:prSet presAssocID="{6373B442-E741-4204-8434-1BB3160BD25D}" presName="rootComposite2" presStyleCnt="0"/>
      <dgm:spPr/>
    </dgm:pt>
    <dgm:pt modelId="{70063625-1EF5-45D0-B6C8-51C702B43C0A}" type="pres">
      <dgm:prSet presAssocID="{6373B442-E741-4204-8434-1BB3160BD25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9D058D-2496-454C-BB64-A927ABC902F6}" type="pres">
      <dgm:prSet presAssocID="{6373B442-E741-4204-8434-1BB3160BD25D}" presName="topArc2" presStyleLbl="parChTrans1D1" presStyleIdx="6" presStyleCnt="10"/>
      <dgm:spPr/>
    </dgm:pt>
    <dgm:pt modelId="{6EB249E2-2DF2-4020-B9FC-D6E7217AEBE4}" type="pres">
      <dgm:prSet presAssocID="{6373B442-E741-4204-8434-1BB3160BD25D}" presName="bottomArc2" presStyleLbl="parChTrans1D1" presStyleIdx="7" presStyleCnt="10"/>
      <dgm:spPr/>
    </dgm:pt>
    <dgm:pt modelId="{E3C6657A-091F-4BB5-8982-7DEF033514F4}" type="pres">
      <dgm:prSet presAssocID="{6373B442-E741-4204-8434-1BB3160BD25D}" presName="topConnNode2" presStyleLbl="node2" presStyleIdx="0" presStyleCnt="0"/>
      <dgm:spPr/>
      <dgm:t>
        <a:bodyPr/>
        <a:lstStyle/>
        <a:p>
          <a:endParaRPr lang="ru-RU"/>
        </a:p>
      </dgm:t>
    </dgm:pt>
    <dgm:pt modelId="{29963DD5-6774-4FA2-B937-14E964E6EA92}" type="pres">
      <dgm:prSet presAssocID="{6373B442-E741-4204-8434-1BB3160BD25D}" presName="hierChild4" presStyleCnt="0"/>
      <dgm:spPr/>
    </dgm:pt>
    <dgm:pt modelId="{F57BE5D0-AB8E-41B0-89E6-4AA3D1A0F4B7}" type="pres">
      <dgm:prSet presAssocID="{6373B442-E741-4204-8434-1BB3160BD25D}" presName="hierChild5" presStyleCnt="0"/>
      <dgm:spPr/>
    </dgm:pt>
    <dgm:pt modelId="{D8EF7ED1-ADF3-4FC2-B630-CFAD01B421E3}" type="pres">
      <dgm:prSet presAssocID="{7B2019F4-0656-4F09-AB45-272C8C77C025}" presName="hierChild3" presStyleCnt="0"/>
      <dgm:spPr/>
    </dgm:pt>
    <dgm:pt modelId="{45D82B35-0D9A-45F4-9F52-9D1FEC14EEE3}" type="pres">
      <dgm:prSet presAssocID="{5EB8E187-F214-4D23-B6D6-D595618FBF24}" presName="Name101" presStyleLbl="parChTrans1D2" presStyleIdx="3" presStyleCnt="4"/>
      <dgm:spPr/>
      <dgm:t>
        <a:bodyPr/>
        <a:lstStyle/>
        <a:p>
          <a:endParaRPr lang="ru-RU"/>
        </a:p>
      </dgm:t>
    </dgm:pt>
    <dgm:pt modelId="{5619DEAF-8D0F-484E-9BA2-3948978E3FC7}" type="pres">
      <dgm:prSet presAssocID="{1EAE390A-A0C1-460C-A96B-2B469CFA4DD1}" presName="hierRoot3" presStyleCnt="0">
        <dgm:presLayoutVars>
          <dgm:hierBranch val="init"/>
        </dgm:presLayoutVars>
      </dgm:prSet>
      <dgm:spPr/>
    </dgm:pt>
    <dgm:pt modelId="{E87DD230-D514-4132-9C5B-B3C5DEAFAD4A}" type="pres">
      <dgm:prSet presAssocID="{1EAE390A-A0C1-460C-A96B-2B469CFA4DD1}" presName="rootComposite3" presStyleCnt="0"/>
      <dgm:spPr/>
    </dgm:pt>
    <dgm:pt modelId="{29058207-5DD4-4FC8-B85F-4D394787B4E1}" type="pres">
      <dgm:prSet presAssocID="{1EAE390A-A0C1-460C-A96B-2B469CFA4DD1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BC4444-93F4-47A9-A90E-1FD3A7148843}" type="pres">
      <dgm:prSet presAssocID="{1EAE390A-A0C1-460C-A96B-2B469CFA4DD1}" presName="topArc3" presStyleLbl="parChTrans1D1" presStyleIdx="8" presStyleCnt="10"/>
      <dgm:spPr/>
    </dgm:pt>
    <dgm:pt modelId="{34EA5668-37EA-4E73-A18F-14EF20D88959}" type="pres">
      <dgm:prSet presAssocID="{1EAE390A-A0C1-460C-A96B-2B469CFA4DD1}" presName="bottomArc3" presStyleLbl="parChTrans1D1" presStyleIdx="9" presStyleCnt="10"/>
      <dgm:spPr/>
    </dgm:pt>
    <dgm:pt modelId="{236523E9-F643-4AC8-A45A-E84B9B89C4F9}" type="pres">
      <dgm:prSet presAssocID="{1EAE390A-A0C1-460C-A96B-2B469CFA4DD1}" presName="topConnNode3" presStyleLbl="asst1" presStyleIdx="0" presStyleCnt="0"/>
      <dgm:spPr/>
      <dgm:t>
        <a:bodyPr/>
        <a:lstStyle/>
        <a:p>
          <a:endParaRPr lang="ru-RU"/>
        </a:p>
      </dgm:t>
    </dgm:pt>
    <dgm:pt modelId="{CA04D4BE-D1B7-43BC-B4E1-7FDD609D1567}" type="pres">
      <dgm:prSet presAssocID="{1EAE390A-A0C1-460C-A96B-2B469CFA4DD1}" presName="hierChild6" presStyleCnt="0"/>
      <dgm:spPr/>
    </dgm:pt>
    <dgm:pt modelId="{5DD86981-F436-416A-A276-9C30D8948D26}" type="pres">
      <dgm:prSet presAssocID="{1EAE390A-A0C1-460C-A96B-2B469CFA4DD1}" presName="hierChild7" presStyleCnt="0"/>
      <dgm:spPr/>
    </dgm:pt>
  </dgm:ptLst>
  <dgm:cxnLst>
    <dgm:cxn modelId="{B295FBBD-FCD4-4F75-9017-79C0FC4CF978}" srcId="{5B51C0FF-77C3-4CB4-A788-971AA072035D}" destId="{7B2019F4-0656-4F09-AB45-272C8C77C025}" srcOrd="0" destOrd="0" parTransId="{487C3854-DC26-4502-9D5C-A926D25546AE}" sibTransId="{7101CAE7-112F-45F1-A03A-B8C98990EB23}"/>
    <dgm:cxn modelId="{02310482-AFFA-44A0-921A-871D41CC85CF}" srcId="{7B2019F4-0656-4F09-AB45-272C8C77C025}" destId="{6D5F39F0-E454-468B-AC1B-B33699C97B4E}" srcOrd="2" destOrd="0" parTransId="{A1913324-F372-4932-A89B-029F5B9461DB}" sibTransId="{D578E15D-40E8-4B9D-9FCB-8F70986B84BC}"/>
    <dgm:cxn modelId="{4FBFCEE5-ACF8-46F9-9B10-882494D3217C}" type="presOf" srcId="{1EAE390A-A0C1-460C-A96B-2B469CFA4DD1}" destId="{236523E9-F643-4AC8-A45A-E84B9B89C4F9}" srcOrd="1" destOrd="0" presId="urn:microsoft.com/office/officeart/2008/layout/HalfCircleOrganizationChart"/>
    <dgm:cxn modelId="{2D3F733B-3DF2-4B85-9469-4704DB968FF2}" type="presOf" srcId="{6373B442-E741-4204-8434-1BB3160BD25D}" destId="{70063625-1EF5-45D0-B6C8-51C702B43C0A}" srcOrd="0" destOrd="0" presId="urn:microsoft.com/office/officeart/2008/layout/HalfCircleOrganizationChart"/>
    <dgm:cxn modelId="{578B1FA9-757C-4796-9B18-22CA39AF407C}" type="presOf" srcId="{8D4E0A51-B412-499D-BFC7-AF463B6EA523}" destId="{F8C962C6-30FC-455E-A9CE-C233E9A5757D}" srcOrd="0" destOrd="0" presId="urn:microsoft.com/office/officeart/2008/layout/HalfCircleOrganizationChart"/>
    <dgm:cxn modelId="{1E9E3686-E849-4325-9461-A5C9AD20E57A}" type="presOf" srcId="{6D5F39F0-E454-468B-AC1B-B33699C97B4E}" destId="{8F0607E3-F1BF-4D5B-B0B8-45B4AB249C2C}" srcOrd="1" destOrd="0" presId="urn:microsoft.com/office/officeart/2008/layout/HalfCircleOrganizationChart"/>
    <dgm:cxn modelId="{A63F65D5-7CED-438F-BB9C-3C80359673B6}" type="presOf" srcId="{C2A4A78E-CDF1-4007-8BA9-1E82F2D6692A}" destId="{A3BAE032-17B5-40A2-BD69-76CB56D640EA}" srcOrd="0" destOrd="0" presId="urn:microsoft.com/office/officeart/2008/layout/HalfCircleOrganizationChart"/>
    <dgm:cxn modelId="{F43C65B1-EDEF-43DB-A01D-317620B07C1A}" type="presOf" srcId="{7B2019F4-0656-4F09-AB45-272C8C77C025}" destId="{9B0A2F89-8299-4ACC-ABD5-507F8149D295}" srcOrd="1" destOrd="0" presId="urn:microsoft.com/office/officeart/2008/layout/HalfCircleOrganizationChart"/>
    <dgm:cxn modelId="{03D0B7C8-C9C6-40E5-A565-94638912B078}" type="presOf" srcId="{6373B442-E741-4204-8434-1BB3160BD25D}" destId="{E3C6657A-091F-4BB5-8982-7DEF033514F4}" srcOrd="1" destOrd="0" presId="urn:microsoft.com/office/officeart/2008/layout/HalfCircleOrganizationChart"/>
    <dgm:cxn modelId="{7B57EA73-7893-469E-86DF-26826EDCAE11}" srcId="{7B2019F4-0656-4F09-AB45-272C8C77C025}" destId="{C2A4A78E-CDF1-4007-8BA9-1E82F2D6692A}" srcOrd="1" destOrd="0" parTransId="{8D4E0A51-B412-499D-BFC7-AF463B6EA523}" sibTransId="{25B4A351-095E-4115-937B-88952E91A8D5}"/>
    <dgm:cxn modelId="{9E596DCF-9ABB-4488-87D6-92CE32C1D080}" type="presOf" srcId="{7B2019F4-0656-4F09-AB45-272C8C77C025}" destId="{3C714AC4-BE1D-4611-82DC-4BCD28B6ECB1}" srcOrd="0" destOrd="0" presId="urn:microsoft.com/office/officeart/2008/layout/HalfCircleOrganizationChart"/>
    <dgm:cxn modelId="{504D574B-B084-4B7E-A6F4-796E841C21EF}" type="presOf" srcId="{1EAE390A-A0C1-460C-A96B-2B469CFA4DD1}" destId="{29058207-5DD4-4FC8-B85F-4D394787B4E1}" srcOrd="0" destOrd="0" presId="urn:microsoft.com/office/officeart/2008/layout/HalfCircleOrganizationChart"/>
    <dgm:cxn modelId="{6969A223-A7D8-484B-937C-700050C2BBE3}" srcId="{7B2019F4-0656-4F09-AB45-272C8C77C025}" destId="{6373B442-E741-4204-8434-1BB3160BD25D}" srcOrd="3" destOrd="0" parTransId="{F47C56A3-86BB-4203-AF1B-281062960086}" sibTransId="{2062F03B-5D11-4C42-95CB-971A393C5A26}"/>
    <dgm:cxn modelId="{2A3E0441-B10F-435E-A6BB-5A348C58C7A0}" type="presOf" srcId="{F47C56A3-86BB-4203-AF1B-281062960086}" destId="{743FC406-BBE2-45F9-A73E-3C59921B9493}" srcOrd="0" destOrd="0" presId="urn:microsoft.com/office/officeart/2008/layout/HalfCircleOrganizationChart"/>
    <dgm:cxn modelId="{06926918-71F9-4081-8953-F8F674432205}" type="presOf" srcId="{5B51C0FF-77C3-4CB4-A788-971AA072035D}" destId="{A29AF790-8BA4-4E02-A857-69C500E0B33F}" srcOrd="0" destOrd="0" presId="urn:microsoft.com/office/officeart/2008/layout/HalfCircleOrganizationChart"/>
    <dgm:cxn modelId="{DBCBBC38-D14D-41A9-8318-A483932E54AF}" type="presOf" srcId="{C2A4A78E-CDF1-4007-8BA9-1E82F2D6692A}" destId="{1BC7AE1F-DBAB-4DD8-9755-574CAF36A27F}" srcOrd="1" destOrd="0" presId="urn:microsoft.com/office/officeart/2008/layout/HalfCircleOrganizationChart"/>
    <dgm:cxn modelId="{71A6D0AE-A31A-4022-89AD-65335D198223}" type="presOf" srcId="{A1913324-F372-4932-A89B-029F5B9461DB}" destId="{29FAC650-F3F1-434C-A858-02BC8B826B49}" srcOrd="0" destOrd="0" presId="urn:microsoft.com/office/officeart/2008/layout/HalfCircleOrganizationChart"/>
    <dgm:cxn modelId="{351E2D16-E298-4D5E-86ED-206ABD9E16AA}" srcId="{7B2019F4-0656-4F09-AB45-272C8C77C025}" destId="{1EAE390A-A0C1-460C-A96B-2B469CFA4DD1}" srcOrd="0" destOrd="0" parTransId="{5EB8E187-F214-4D23-B6D6-D595618FBF24}" sibTransId="{74C319F5-F4C9-4D27-B3A6-1499A477F2E6}"/>
    <dgm:cxn modelId="{3F5F72CB-6A02-4E56-9172-CF318F707ED4}" type="presOf" srcId="{6D5F39F0-E454-468B-AC1B-B33699C97B4E}" destId="{F411F18B-B093-4E2E-823A-1BE0F390E533}" srcOrd="0" destOrd="0" presId="urn:microsoft.com/office/officeart/2008/layout/HalfCircleOrganizationChart"/>
    <dgm:cxn modelId="{54D8657A-1C33-4DB0-AFC8-91B83622EDAA}" type="presOf" srcId="{5EB8E187-F214-4D23-B6D6-D595618FBF24}" destId="{45D82B35-0D9A-45F4-9F52-9D1FEC14EEE3}" srcOrd="0" destOrd="0" presId="urn:microsoft.com/office/officeart/2008/layout/HalfCircleOrganizationChart"/>
    <dgm:cxn modelId="{A132FE80-D12C-4FE7-8D13-151881F93247}" type="presParOf" srcId="{A29AF790-8BA4-4E02-A857-69C500E0B33F}" destId="{168DB806-21D7-44C4-ABBF-A873D813DE1D}" srcOrd="0" destOrd="0" presId="urn:microsoft.com/office/officeart/2008/layout/HalfCircleOrganizationChart"/>
    <dgm:cxn modelId="{26E4B6B0-88DC-48F3-B2BE-82EF35D44D6B}" type="presParOf" srcId="{168DB806-21D7-44C4-ABBF-A873D813DE1D}" destId="{A11350E9-604D-4760-8F0D-D5779CC83F3C}" srcOrd="0" destOrd="0" presId="urn:microsoft.com/office/officeart/2008/layout/HalfCircleOrganizationChart"/>
    <dgm:cxn modelId="{ABCCC9C3-EEAE-4882-ABA8-CC80E7397E52}" type="presParOf" srcId="{A11350E9-604D-4760-8F0D-D5779CC83F3C}" destId="{3C714AC4-BE1D-4611-82DC-4BCD28B6ECB1}" srcOrd="0" destOrd="0" presId="urn:microsoft.com/office/officeart/2008/layout/HalfCircleOrganizationChart"/>
    <dgm:cxn modelId="{E3A8D160-3B7E-4213-8EAA-DA4143EB8525}" type="presParOf" srcId="{A11350E9-604D-4760-8F0D-D5779CC83F3C}" destId="{79F7C114-908A-40DF-BA25-05D5E4015226}" srcOrd="1" destOrd="0" presId="urn:microsoft.com/office/officeart/2008/layout/HalfCircleOrganizationChart"/>
    <dgm:cxn modelId="{2A3570FE-6E9A-4D9A-94A8-5EFA731A63DD}" type="presParOf" srcId="{A11350E9-604D-4760-8F0D-D5779CC83F3C}" destId="{68D938DE-1112-4C5E-9EE6-8692FEC61BC3}" srcOrd="2" destOrd="0" presId="urn:microsoft.com/office/officeart/2008/layout/HalfCircleOrganizationChart"/>
    <dgm:cxn modelId="{AADF4CD7-A3B9-4DC8-96E5-032693A6233A}" type="presParOf" srcId="{A11350E9-604D-4760-8F0D-D5779CC83F3C}" destId="{9B0A2F89-8299-4ACC-ABD5-507F8149D295}" srcOrd="3" destOrd="0" presId="urn:microsoft.com/office/officeart/2008/layout/HalfCircleOrganizationChart"/>
    <dgm:cxn modelId="{0DF69A10-6EA2-4EF7-9F98-18865FE1D997}" type="presParOf" srcId="{168DB806-21D7-44C4-ABBF-A873D813DE1D}" destId="{1DBA87BF-E5D6-4ADF-8E89-677DD24E7471}" srcOrd="1" destOrd="0" presId="urn:microsoft.com/office/officeart/2008/layout/HalfCircleOrganizationChart"/>
    <dgm:cxn modelId="{AB37914E-CEC4-40FE-82D0-D92EA8D9FDF3}" type="presParOf" srcId="{1DBA87BF-E5D6-4ADF-8E89-677DD24E7471}" destId="{F8C962C6-30FC-455E-A9CE-C233E9A5757D}" srcOrd="0" destOrd="0" presId="urn:microsoft.com/office/officeart/2008/layout/HalfCircleOrganizationChart"/>
    <dgm:cxn modelId="{3C2D1AF4-7E04-4310-95D2-2CA25507833A}" type="presParOf" srcId="{1DBA87BF-E5D6-4ADF-8E89-677DD24E7471}" destId="{016F3B03-538B-43C2-86D3-7FF0D479B08E}" srcOrd="1" destOrd="0" presId="urn:microsoft.com/office/officeart/2008/layout/HalfCircleOrganizationChart"/>
    <dgm:cxn modelId="{98994B5A-A6C4-465B-B018-F7DD77F1BDD0}" type="presParOf" srcId="{016F3B03-538B-43C2-86D3-7FF0D479B08E}" destId="{3878AC91-0A6E-439B-B076-EB4BE2B8318E}" srcOrd="0" destOrd="0" presId="urn:microsoft.com/office/officeart/2008/layout/HalfCircleOrganizationChart"/>
    <dgm:cxn modelId="{E27862A1-2526-45A0-B20B-5FD476B04BCD}" type="presParOf" srcId="{3878AC91-0A6E-439B-B076-EB4BE2B8318E}" destId="{A3BAE032-17B5-40A2-BD69-76CB56D640EA}" srcOrd="0" destOrd="0" presId="urn:microsoft.com/office/officeart/2008/layout/HalfCircleOrganizationChart"/>
    <dgm:cxn modelId="{74302E50-8BCA-478A-8D8A-C5730D2DF790}" type="presParOf" srcId="{3878AC91-0A6E-439B-B076-EB4BE2B8318E}" destId="{D5AD25A1-AF26-4DBC-A4BB-135C76272BB4}" srcOrd="1" destOrd="0" presId="urn:microsoft.com/office/officeart/2008/layout/HalfCircleOrganizationChart"/>
    <dgm:cxn modelId="{F95F9A3C-1407-4980-94C6-5BE7C1600FF5}" type="presParOf" srcId="{3878AC91-0A6E-439B-B076-EB4BE2B8318E}" destId="{6A6C8E91-76C3-46CD-9C00-23D50B1BED21}" srcOrd="2" destOrd="0" presId="urn:microsoft.com/office/officeart/2008/layout/HalfCircleOrganizationChart"/>
    <dgm:cxn modelId="{959DA670-DA1B-41AC-ABA5-4046012BE742}" type="presParOf" srcId="{3878AC91-0A6E-439B-B076-EB4BE2B8318E}" destId="{1BC7AE1F-DBAB-4DD8-9755-574CAF36A27F}" srcOrd="3" destOrd="0" presId="urn:microsoft.com/office/officeart/2008/layout/HalfCircleOrganizationChart"/>
    <dgm:cxn modelId="{B01C2BE4-5FAE-4B6D-8C91-96A710A26E64}" type="presParOf" srcId="{016F3B03-538B-43C2-86D3-7FF0D479B08E}" destId="{FDAA8E6F-D208-486B-817F-3023D0C9C7EC}" srcOrd="1" destOrd="0" presId="urn:microsoft.com/office/officeart/2008/layout/HalfCircleOrganizationChart"/>
    <dgm:cxn modelId="{91ED454A-C49E-436B-9AC4-2D252121D1F7}" type="presParOf" srcId="{016F3B03-538B-43C2-86D3-7FF0D479B08E}" destId="{885BC0B1-0D9A-4B5D-8AE7-1C3839386D7F}" srcOrd="2" destOrd="0" presId="urn:microsoft.com/office/officeart/2008/layout/HalfCircleOrganizationChart"/>
    <dgm:cxn modelId="{115AE198-8A7D-4D04-8E57-34548B4FD0F8}" type="presParOf" srcId="{1DBA87BF-E5D6-4ADF-8E89-677DD24E7471}" destId="{29FAC650-F3F1-434C-A858-02BC8B826B49}" srcOrd="2" destOrd="0" presId="urn:microsoft.com/office/officeart/2008/layout/HalfCircleOrganizationChart"/>
    <dgm:cxn modelId="{8CCDC8AD-2EF2-451F-A23A-CC68BCF857FF}" type="presParOf" srcId="{1DBA87BF-E5D6-4ADF-8E89-677DD24E7471}" destId="{ADC820D6-7EBF-46A6-A229-B7ACF20F5DAE}" srcOrd="3" destOrd="0" presId="urn:microsoft.com/office/officeart/2008/layout/HalfCircleOrganizationChart"/>
    <dgm:cxn modelId="{7F4EE98D-94F4-4BBA-A440-97D5D9045217}" type="presParOf" srcId="{ADC820D6-7EBF-46A6-A229-B7ACF20F5DAE}" destId="{9907AEA5-541B-4319-84E3-34E85A2A6908}" srcOrd="0" destOrd="0" presId="urn:microsoft.com/office/officeart/2008/layout/HalfCircleOrganizationChart"/>
    <dgm:cxn modelId="{26A1C658-B500-41A7-A971-E9F856047C35}" type="presParOf" srcId="{9907AEA5-541B-4319-84E3-34E85A2A6908}" destId="{F411F18B-B093-4E2E-823A-1BE0F390E533}" srcOrd="0" destOrd="0" presId="urn:microsoft.com/office/officeart/2008/layout/HalfCircleOrganizationChart"/>
    <dgm:cxn modelId="{018325E8-0BDC-488F-9B81-E3223FE7C5EE}" type="presParOf" srcId="{9907AEA5-541B-4319-84E3-34E85A2A6908}" destId="{F02DDC9A-06F2-4EAA-A005-5F7041A7B5C9}" srcOrd="1" destOrd="0" presId="urn:microsoft.com/office/officeart/2008/layout/HalfCircleOrganizationChart"/>
    <dgm:cxn modelId="{2C7B6EB6-5467-460D-9E2F-63B453750F09}" type="presParOf" srcId="{9907AEA5-541B-4319-84E3-34E85A2A6908}" destId="{AA66FD9D-F6C4-4CE8-BEE1-C47462A3BCB6}" srcOrd="2" destOrd="0" presId="urn:microsoft.com/office/officeart/2008/layout/HalfCircleOrganizationChart"/>
    <dgm:cxn modelId="{CE8D611C-4646-44E3-931F-ADEACCBE2D54}" type="presParOf" srcId="{9907AEA5-541B-4319-84E3-34E85A2A6908}" destId="{8F0607E3-F1BF-4D5B-B0B8-45B4AB249C2C}" srcOrd="3" destOrd="0" presId="urn:microsoft.com/office/officeart/2008/layout/HalfCircleOrganizationChart"/>
    <dgm:cxn modelId="{B4BA15DF-36C2-4AF5-B7FC-AD8C7F5DEB29}" type="presParOf" srcId="{ADC820D6-7EBF-46A6-A229-B7ACF20F5DAE}" destId="{3F12D059-8268-4318-9979-6F3E32F3AE0A}" srcOrd="1" destOrd="0" presId="urn:microsoft.com/office/officeart/2008/layout/HalfCircleOrganizationChart"/>
    <dgm:cxn modelId="{5030E7C6-869F-43DD-8CB6-ACB3A5713A3F}" type="presParOf" srcId="{ADC820D6-7EBF-46A6-A229-B7ACF20F5DAE}" destId="{70E337DD-7DF2-4346-921A-8BAAD6983ECF}" srcOrd="2" destOrd="0" presId="urn:microsoft.com/office/officeart/2008/layout/HalfCircleOrganizationChart"/>
    <dgm:cxn modelId="{F861D59A-5C49-4B6B-BFAD-BE686571DF5E}" type="presParOf" srcId="{1DBA87BF-E5D6-4ADF-8E89-677DD24E7471}" destId="{743FC406-BBE2-45F9-A73E-3C59921B9493}" srcOrd="4" destOrd="0" presId="urn:microsoft.com/office/officeart/2008/layout/HalfCircleOrganizationChart"/>
    <dgm:cxn modelId="{BDDDEB5C-B9E3-46A2-80F6-DDC4B9F43147}" type="presParOf" srcId="{1DBA87BF-E5D6-4ADF-8E89-677DD24E7471}" destId="{9DA110AF-8555-47BA-B920-7B8D9515D1E8}" srcOrd="5" destOrd="0" presId="urn:microsoft.com/office/officeart/2008/layout/HalfCircleOrganizationChart"/>
    <dgm:cxn modelId="{F014DF62-B2A6-4CEE-BDBA-D6DEF59AD0FA}" type="presParOf" srcId="{9DA110AF-8555-47BA-B920-7B8D9515D1E8}" destId="{F0591896-609E-4AA6-9238-8A86333777BA}" srcOrd="0" destOrd="0" presId="urn:microsoft.com/office/officeart/2008/layout/HalfCircleOrganizationChart"/>
    <dgm:cxn modelId="{0A73E7A4-3064-4226-A7DC-E49219B9394F}" type="presParOf" srcId="{F0591896-609E-4AA6-9238-8A86333777BA}" destId="{70063625-1EF5-45D0-B6C8-51C702B43C0A}" srcOrd="0" destOrd="0" presId="urn:microsoft.com/office/officeart/2008/layout/HalfCircleOrganizationChart"/>
    <dgm:cxn modelId="{F85651BC-0235-402E-8F0C-375C423D07B5}" type="presParOf" srcId="{F0591896-609E-4AA6-9238-8A86333777BA}" destId="{F09D058D-2496-454C-BB64-A927ABC902F6}" srcOrd="1" destOrd="0" presId="urn:microsoft.com/office/officeart/2008/layout/HalfCircleOrganizationChart"/>
    <dgm:cxn modelId="{79EA2FF5-8897-43FB-9298-50A2C6F1F60B}" type="presParOf" srcId="{F0591896-609E-4AA6-9238-8A86333777BA}" destId="{6EB249E2-2DF2-4020-B9FC-D6E7217AEBE4}" srcOrd="2" destOrd="0" presId="urn:microsoft.com/office/officeart/2008/layout/HalfCircleOrganizationChart"/>
    <dgm:cxn modelId="{6D5A3E6D-DAD9-4511-9541-DF0DDC2B6C04}" type="presParOf" srcId="{F0591896-609E-4AA6-9238-8A86333777BA}" destId="{E3C6657A-091F-4BB5-8982-7DEF033514F4}" srcOrd="3" destOrd="0" presId="urn:microsoft.com/office/officeart/2008/layout/HalfCircleOrganizationChart"/>
    <dgm:cxn modelId="{A316AB31-8069-4748-ADBF-5347808651F0}" type="presParOf" srcId="{9DA110AF-8555-47BA-B920-7B8D9515D1E8}" destId="{29963DD5-6774-4FA2-B937-14E964E6EA92}" srcOrd="1" destOrd="0" presId="urn:microsoft.com/office/officeart/2008/layout/HalfCircleOrganizationChart"/>
    <dgm:cxn modelId="{9D9495C6-D1F7-4B34-B8CD-1765B58E866B}" type="presParOf" srcId="{9DA110AF-8555-47BA-B920-7B8D9515D1E8}" destId="{F57BE5D0-AB8E-41B0-89E6-4AA3D1A0F4B7}" srcOrd="2" destOrd="0" presId="urn:microsoft.com/office/officeart/2008/layout/HalfCircleOrganizationChart"/>
    <dgm:cxn modelId="{1D326143-112E-4B45-BF17-271464065CC4}" type="presParOf" srcId="{168DB806-21D7-44C4-ABBF-A873D813DE1D}" destId="{D8EF7ED1-ADF3-4FC2-B630-CFAD01B421E3}" srcOrd="2" destOrd="0" presId="urn:microsoft.com/office/officeart/2008/layout/HalfCircleOrganizationChart"/>
    <dgm:cxn modelId="{B18A8A39-143A-44A5-A6A9-7C0D78884B42}" type="presParOf" srcId="{D8EF7ED1-ADF3-4FC2-B630-CFAD01B421E3}" destId="{45D82B35-0D9A-45F4-9F52-9D1FEC14EEE3}" srcOrd="0" destOrd="0" presId="urn:microsoft.com/office/officeart/2008/layout/HalfCircleOrganizationChart"/>
    <dgm:cxn modelId="{8BFBC67C-D5C3-4760-9360-820EDBBD6641}" type="presParOf" srcId="{D8EF7ED1-ADF3-4FC2-B630-CFAD01B421E3}" destId="{5619DEAF-8D0F-484E-9BA2-3948978E3FC7}" srcOrd="1" destOrd="0" presId="urn:microsoft.com/office/officeart/2008/layout/HalfCircleOrganizationChart"/>
    <dgm:cxn modelId="{54BCA34B-7EA8-4A9F-9847-16E04562D5A5}" type="presParOf" srcId="{5619DEAF-8D0F-484E-9BA2-3948978E3FC7}" destId="{E87DD230-D514-4132-9C5B-B3C5DEAFAD4A}" srcOrd="0" destOrd="0" presId="urn:microsoft.com/office/officeart/2008/layout/HalfCircleOrganizationChart"/>
    <dgm:cxn modelId="{E84AA960-B60B-48BE-99E0-C675F0757ADC}" type="presParOf" srcId="{E87DD230-D514-4132-9C5B-B3C5DEAFAD4A}" destId="{29058207-5DD4-4FC8-B85F-4D394787B4E1}" srcOrd="0" destOrd="0" presId="urn:microsoft.com/office/officeart/2008/layout/HalfCircleOrganizationChart"/>
    <dgm:cxn modelId="{4BA7A7A4-F20F-418D-9D09-7A602541BD78}" type="presParOf" srcId="{E87DD230-D514-4132-9C5B-B3C5DEAFAD4A}" destId="{CEBC4444-93F4-47A9-A90E-1FD3A7148843}" srcOrd="1" destOrd="0" presId="urn:microsoft.com/office/officeart/2008/layout/HalfCircleOrganizationChart"/>
    <dgm:cxn modelId="{AB7644AA-EB07-48D9-B039-B5FF31BAF8FB}" type="presParOf" srcId="{E87DD230-D514-4132-9C5B-B3C5DEAFAD4A}" destId="{34EA5668-37EA-4E73-A18F-14EF20D88959}" srcOrd="2" destOrd="0" presId="urn:microsoft.com/office/officeart/2008/layout/HalfCircleOrganizationChart"/>
    <dgm:cxn modelId="{481FD15A-4F8E-4713-A473-65E60EE946B0}" type="presParOf" srcId="{E87DD230-D514-4132-9C5B-B3C5DEAFAD4A}" destId="{236523E9-F643-4AC8-A45A-E84B9B89C4F9}" srcOrd="3" destOrd="0" presId="urn:microsoft.com/office/officeart/2008/layout/HalfCircleOrganizationChart"/>
    <dgm:cxn modelId="{A29317F1-9C5B-4B3D-ABEF-2F2252927C77}" type="presParOf" srcId="{5619DEAF-8D0F-484E-9BA2-3948978E3FC7}" destId="{CA04D4BE-D1B7-43BC-B4E1-7FDD609D1567}" srcOrd="1" destOrd="0" presId="urn:microsoft.com/office/officeart/2008/layout/HalfCircleOrganizationChart"/>
    <dgm:cxn modelId="{38A80C89-6AD2-4292-A99B-D063A6308DAF}" type="presParOf" srcId="{5619DEAF-8D0F-484E-9BA2-3948978E3FC7}" destId="{5DD86981-F436-416A-A276-9C30D8948D26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437BD82-9E05-4CA4-A8B0-B26FFFE846F2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E30E60-1163-4665-97B6-91F4CE1A9BC7}">
      <dgm:prSet phldrT="[Текст]"/>
      <dgm:spPr/>
      <dgm:t>
        <a:bodyPr/>
        <a:lstStyle/>
        <a:p>
          <a:r>
            <a:rPr lang="ru-RU" dirty="0" smtClean="0"/>
            <a:t>Учет квалификации</a:t>
          </a:r>
          <a:endParaRPr lang="ru-RU" dirty="0"/>
        </a:p>
      </dgm:t>
    </dgm:pt>
    <dgm:pt modelId="{2A7B9D18-1646-45B2-A247-F81638E186B6}" type="parTrans" cxnId="{00600187-C492-40EA-BD62-5C97EBAABFAF}">
      <dgm:prSet/>
      <dgm:spPr/>
      <dgm:t>
        <a:bodyPr/>
        <a:lstStyle/>
        <a:p>
          <a:endParaRPr lang="ru-RU"/>
        </a:p>
      </dgm:t>
    </dgm:pt>
    <dgm:pt modelId="{5E7E3C34-2937-4734-83F0-E91FCE060157}" type="sibTrans" cxnId="{00600187-C492-40EA-BD62-5C97EBAABFAF}">
      <dgm:prSet/>
      <dgm:spPr/>
      <dgm:t>
        <a:bodyPr/>
        <a:lstStyle/>
        <a:p>
          <a:endParaRPr lang="ru-RU"/>
        </a:p>
      </dgm:t>
    </dgm:pt>
    <dgm:pt modelId="{6EB03000-CB69-47A3-AA58-793ACE2D4AFB}">
      <dgm:prSet phldrT="[Текст]"/>
      <dgm:spPr>
        <a:solidFill>
          <a:srgbClr val="FFFF00"/>
        </a:solidFill>
      </dgm:spPr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Квалификационная надбавка</a:t>
          </a:r>
          <a:endParaRPr lang="ru-RU" dirty="0">
            <a:solidFill>
              <a:srgbClr val="FF0000"/>
            </a:solidFill>
          </a:endParaRPr>
        </a:p>
      </dgm:t>
    </dgm:pt>
    <dgm:pt modelId="{431CF6B5-EE9C-49CD-AD88-638815CCDD1E}" type="parTrans" cxnId="{3B745B3A-B3BD-4738-9F01-400E50EB295E}">
      <dgm:prSet/>
      <dgm:spPr/>
      <dgm:t>
        <a:bodyPr/>
        <a:lstStyle/>
        <a:p>
          <a:endParaRPr lang="ru-RU"/>
        </a:p>
      </dgm:t>
    </dgm:pt>
    <dgm:pt modelId="{C3768FFF-BC48-4C15-B3E8-450C68582D81}" type="sibTrans" cxnId="{3B745B3A-B3BD-4738-9F01-400E50EB295E}">
      <dgm:prSet/>
      <dgm:spPr/>
      <dgm:t>
        <a:bodyPr/>
        <a:lstStyle/>
        <a:p>
          <a:endParaRPr lang="ru-RU"/>
        </a:p>
      </dgm:t>
    </dgm:pt>
    <dgm:pt modelId="{FD6FF22B-87C8-4AB3-A3CD-13551E48231A}">
      <dgm:prSet phldrT="[Текст]"/>
      <dgm:spPr/>
      <dgm:t>
        <a:bodyPr/>
        <a:lstStyle/>
        <a:p>
          <a:r>
            <a:rPr lang="ru-RU" dirty="0" smtClean="0"/>
            <a:t>Учет индивидуального вклада</a:t>
          </a:r>
          <a:endParaRPr lang="ru-RU" dirty="0"/>
        </a:p>
      </dgm:t>
    </dgm:pt>
    <dgm:pt modelId="{43FBC71F-03AD-4BEA-B5E9-1C0665F2C440}" type="parTrans" cxnId="{4178E7BF-4E8B-493B-8EA6-7C6013238A7C}">
      <dgm:prSet/>
      <dgm:spPr/>
      <dgm:t>
        <a:bodyPr/>
        <a:lstStyle/>
        <a:p>
          <a:endParaRPr lang="ru-RU"/>
        </a:p>
      </dgm:t>
    </dgm:pt>
    <dgm:pt modelId="{4585D5B9-FEEB-4291-8DB3-7540B59C0E92}" type="sibTrans" cxnId="{4178E7BF-4E8B-493B-8EA6-7C6013238A7C}">
      <dgm:prSet/>
      <dgm:spPr/>
      <dgm:t>
        <a:bodyPr/>
        <a:lstStyle/>
        <a:p>
          <a:endParaRPr lang="ru-RU"/>
        </a:p>
      </dgm:t>
    </dgm:pt>
    <dgm:pt modelId="{EF9685EC-C80F-41AC-B8D3-39258F31FF3B}">
      <dgm:prSet phldrT="[Текст]"/>
      <dgm:spPr>
        <a:solidFill>
          <a:srgbClr val="FFFF00"/>
        </a:solidFill>
      </dgm:spPr>
      <dgm:t>
        <a:bodyPr/>
        <a:lstStyle/>
        <a:p>
          <a:r>
            <a:rPr lang="ru-RU" dirty="0" smtClean="0">
              <a:solidFill>
                <a:srgbClr val="92D050"/>
              </a:solidFill>
            </a:rPr>
            <a:t>Учет индивидуальной сложности труда</a:t>
          </a:r>
          <a:endParaRPr lang="ru-RU" dirty="0">
            <a:solidFill>
              <a:srgbClr val="92D050"/>
            </a:solidFill>
          </a:endParaRPr>
        </a:p>
      </dgm:t>
    </dgm:pt>
    <dgm:pt modelId="{40FAF01E-BDD2-4564-98EC-F99DB659FAC9}" type="parTrans" cxnId="{393A5DB6-49CA-48A8-BC4E-3F088C20A55C}">
      <dgm:prSet/>
      <dgm:spPr/>
      <dgm:t>
        <a:bodyPr/>
        <a:lstStyle/>
        <a:p>
          <a:endParaRPr lang="ru-RU"/>
        </a:p>
      </dgm:t>
    </dgm:pt>
    <dgm:pt modelId="{5879581C-E72D-438A-8139-212DA3EA0A75}" type="sibTrans" cxnId="{393A5DB6-49CA-48A8-BC4E-3F088C20A55C}">
      <dgm:prSet/>
      <dgm:spPr/>
      <dgm:t>
        <a:bodyPr/>
        <a:lstStyle/>
        <a:p>
          <a:endParaRPr lang="ru-RU"/>
        </a:p>
      </dgm:t>
    </dgm:pt>
    <dgm:pt modelId="{6AED93D9-2485-4E07-B2F3-EB02C671D999}">
      <dgm:prSet phldrT="[Текст]"/>
      <dgm:spPr/>
      <dgm:t>
        <a:bodyPr/>
        <a:lstStyle/>
        <a:p>
          <a:r>
            <a:rPr lang="ru-RU" dirty="0" smtClean="0"/>
            <a:t>Мотивация </a:t>
          </a:r>
          <a:endParaRPr lang="ru-RU" dirty="0"/>
        </a:p>
      </dgm:t>
    </dgm:pt>
    <dgm:pt modelId="{6A8C47D6-FDCF-4A33-999E-7EFB3539CCC1}" type="parTrans" cxnId="{3029C57B-8A79-43D4-A257-24514A91F811}">
      <dgm:prSet/>
      <dgm:spPr/>
      <dgm:t>
        <a:bodyPr/>
        <a:lstStyle/>
        <a:p>
          <a:endParaRPr lang="ru-RU"/>
        </a:p>
      </dgm:t>
    </dgm:pt>
    <dgm:pt modelId="{744C8BD0-69FC-47F5-809F-CF7105A9CE16}" type="sibTrans" cxnId="{3029C57B-8A79-43D4-A257-24514A91F811}">
      <dgm:prSet/>
      <dgm:spPr/>
      <dgm:t>
        <a:bodyPr/>
        <a:lstStyle/>
        <a:p>
          <a:endParaRPr lang="ru-RU"/>
        </a:p>
      </dgm:t>
    </dgm:pt>
    <dgm:pt modelId="{DC989EAA-05F1-41F9-9FCC-A5ADF97E59FB}">
      <dgm:prSet phldrT="[Текст]"/>
      <dgm:spPr>
        <a:solidFill>
          <a:srgbClr val="FFFF00"/>
        </a:solidFill>
      </dgm:spPr>
      <dgm:t>
        <a:bodyPr/>
        <a:lstStyle/>
        <a:p>
          <a:r>
            <a:rPr lang="ru-RU" dirty="0" smtClean="0"/>
            <a:t> </a:t>
          </a:r>
          <a:r>
            <a:rPr lang="ru-RU" dirty="0" smtClean="0">
              <a:solidFill>
                <a:srgbClr val="00B0F0"/>
              </a:solidFill>
            </a:rPr>
            <a:t>Временный характер</a:t>
          </a:r>
        </a:p>
        <a:p>
          <a:endParaRPr lang="ru-RU" dirty="0"/>
        </a:p>
      </dgm:t>
    </dgm:pt>
    <dgm:pt modelId="{A28CFB6E-D112-42B5-AAA6-9E5989DE9E6B}" type="parTrans" cxnId="{0E721F8F-7D27-435C-AFC1-04D168B8DB8D}">
      <dgm:prSet/>
      <dgm:spPr/>
      <dgm:t>
        <a:bodyPr/>
        <a:lstStyle/>
        <a:p>
          <a:endParaRPr lang="ru-RU"/>
        </a:p>
      </dgm:t>
    </dgm:pt>
    <dgm:pt modelId="{374B725C-DF0B-42A2-8B55-A0AA18B60826}" type="sibTrans" cxnId="{0E721F8F-7D27-435C-AFC1-04D168B8DB8D}">
      <dgm:prSet/>
      <dgm:spPr/>
      <dgm:t>
        <a:bodyPr/>
        <a:lstStyle/>
        <a:p>
          <a:endParaRPr lang="ru-RU"/>
        </a:p>
      </dgm:t>
    </dgm:pt>
    <dgm:pt modelId="{CF55B73F-3C57-42D3-B9D2-66A99F2665A7}">
      <dgm:prSet phldrT="[Текст]"/>
      <dgm:spPr>
        <a:solidFill>
          <a:srgbClr val="FFFF00"/>
        </a:solidFill>
      </dgm:spPr>
      <dgm:t>
        <a:bodyPr/>
        <a:lstStyle/>
        <a:p>
          <a:endParaRPr lang="ru-RU" dirty="0">
            <a:solidFill>
              <a:srgbClr val="FF0000"/>
            </a:solidFill>
          </a:endParaRPr>
        </a:p>
      </dgm:t>
    </dgm:pt>
    <dgm:pt modelId="{C1841C71-7C08-4C31-AD1E-DFD2FB72C7AE}" type="parTrans" cxnId="{97E21210-16EF-40C4-9159-5CB5A7A99734}">
      <dgm:prSet/>
      <dgm:spPr/>
      <dgm:t>
        <a:bodyPr/>
        <a:lstStyle/>
        <a:p>
          <a:endParaRPr lang="ru-RU"/>
        </a:p>
      </dgm:t>
    </dgm:pt>
    <dgm:pt modelId="{1E7A2D38-79F6-49B8-A38B-7629B71B8650}" type="sibTrans" cxnId="{97E21210-16EF-40C4-9159-5CB5A7A99734}">
      <dgm:prSet/>
      <dgm:spPr/>
      <dgm:t>
        <a:bodyPr/>
        <a:lstStyle/>
        <a:p>
          <a:endParaRPr lang="ru-RU"/>
        </a:p>
      </dgm:t>
    </dgm:pt>
    <dgm:pt modelId="{18CE95DE-70C9-48C2-A3A4-8883A5F229A4}" type="pres">
      <dgm:prSet presAssocID="{6437BD82-9E05-4CA4-A8B0-B26FFFE846F2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8944E6F-3CAF-40CF-ACA4-C45C50E775A1}" type="pres">
      <dgm:prSet presAssocID="{2AE30E60-1163-4665-97B6-91F4CE1A9BC7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0372A2-9E17-4AAB-A7F9-D5A3BAFDDCA1}" type="pres">
      <dgm:prSet presAssocID="{2AE30E60-1163-4665-97B6-91F4CE1A9BC7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F6DFA6-2919-486D-BDD7-E7842D15E33E}" type="pres">
      <dgm:prSet presAssocID="{FD6FF22B-87C8-4AB3-A3CD-13551E48231A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09FB1-BC02-4895-9477-BF6A2E57FD4A}" type="pres">
      <dgm:prSet presAssocID="{FD6FF22B-87C8-4AB3-A3CD-13551E48231A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92D281-0076-4809-9FFA-1FD2BF40D32C}" type="pres">
      <dgm:prSet presAssocID="{6AED93D9-2485-4E07-B2F3-EB02C671D999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E6FC9F-E777-49BC-A351-A2E020D81F4C}" type="pres">
      <dgm:prSet presAssocID="{6AED93D9-2485-4E07-B2F3-EB02C671D999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600187-C492-40EA-BD62-5C97EBAABFAF}" srcId="{6437BD82-9E05-4CA4-A8B0-B26FFFE846F2}" destId="{2AE30E60-1163-4665-97B6-91F4CE1A9BC7}" srcOrd="0" destOrd="0" parTransId="{2A7B9D18-1646-45B2-A247-F81638E186B6}" sibTransId="{5E7E3C34-2937-4734-83F0-E91FCE060157}"/>
    <dgm:cxn modelId="{1310A1F1-484A-4EAD-8E8A-50C7CC2BD454}" type="presOf" srcId="{EF9685EC-C80F-41AC-B8D3-39258F31FF3B}" destId="{C6809FB1-BC02-4895-9477-BF6A2E57FD4A}" srcOrd="0" destOrd="0" presId="urn:microsoft.com/office/officeart/2009/3/layout/IncreasingArrowsProcess"/>
    <dgm:cxn modelId="{C1850AB7-B3C8-43BD-A495-F297D1DBF43A}" type="presOf" srcId="{6EB03000-CB69-47A3-AA58-793ACE2D4AFB}" destId="{620372A2-9E17-4AAB-A7F9-D5A3BAFDDCA1}" srcOrd="0" destOrd="0" presId="urn:microsoft.com/office/officeart/2009/3/layout/IncreasingArrowsProcess"/>
    <dgm:cxn modelId="{2BBD6A9B-9734-4B8B-B739-15B83B0039F4}" type="presOf" srcId="{DC989EAA-05F1-41F9-9FCC-A5ADF97E59FB}" destId="{EAE6FC9F-E777-49BC-A351-A2E020D81F4C}" srcOrd="0" destOrd="0" presId="urn:microsoft.com/office/officeart/2009/3/layout/IncreasingArrowsProcess"/>
    <dgm:cxn modelId="{208A6860-7779-4973-9A19-F896B19E817F}" type="presOf" srcId="{2AE30E60-1163-4665-97B6-91F4CE1A9BC7}" destId="{B8944E6F-3CAF-40CF-ACA4-C45C50E775A1}" srcOrd="0" destOrd="0" presId="urn:microsoft.com/office/officeart/2009/3/layout/IncreasingArrowsProcess"/>
    <dgm:cxn modelId="{F083AED2-2C7D-4D75-80B9-59786A8A7423}" type="presOf" srcId="{6AED93D9-2485-4E07-B2F3-EB02C671D999}" destId="{2E92D281-0076-4809-9FFA-1FD2BF40D32C}" srcOrd="0" destOrd="0" presId="urn:microsoft.com/office/officeart/2009/3/layout/IncreasingArrowsProcess"/>
    <dgm:cxn modelId="{97E21210-16EF-40C4-9159-5CB5A7A99734}" srcId="{2AE30E60-1163-4665-97B6-91F4CE1A9BC7}" destId="{CF55B73F-3C57-42D3-B9D2-66A99F2665A7}" srcOrd="1" destOrd="0" parTransId="{C1841C71-7C08-4C31-AD1E-DFD2FB72C7AE}" sibTransId="{1E7A2D38-79F6-49B8-A38B-7629B71B8650}"/>
    <dgm:cxn modelId="{7C1BE19A-0589-48EC-B7C7-9EAC9840A14D}" type="presOf" srcId="{FD6FF22B-87C8-4AB3-A3CD-13551E48231A}" destId="{BEF6DFA6-2919-486D-BDD7-E7842D15E33E}" srcOrd="0" destOrd="0" presId="urn:microsoft.com/office/officeart/2009/3/layout/IncreasingArrowsProcess"/>
    <dgm:cxn modelId="{3029C57B-8A79-43D4-A257-24514A91F811}" srcId="{6437BD82-9E05-4CA4-A8B0-B26FFFE846F2}" destId="{6AED93D9-2485-4E07-B2F3-EB02C671D999}" srcOrd="2" destOrd="0" parTransId="{6A8C47D6-FDCF-4A33-999E-7EFB3539CCC1}" sibTransId="{744C8BD0-69FC-47F5-809F-CF7105A9CE16}"/>
    <dgm:cxn modelId="{393A5DB6-49CA-48A8-BC4E-3F088C20A55C}" srcId="{FD6FF22B-87C8-4AB3-A3CD-13551E48231A}" destId="{EF9685EC-C80F-41AC-B8D3-39258F31FF3B}" srcOrd="0" destOrd="0" parTransId="{40FAF01E-BDD2-4564-98EC-F99DB659FAC9}" sibTransId="{5879581C-E72D-438A-8139-212DA3EA0A75}"/>
    <dgm:cxn modelId="{4178E7BF-4E8B-493B-8EA6-7C6013238A7C}" srcId="{6437BD82-9E05-4CA4-A8B0-B26FFFE846F2}" destId="{FD6FF22B-87C8-4AB3-A3CD-13551E48231A}" srcOrd="1" destOrd="0" parTransId="{43FBC71F-03AD-4BEA-B5E9-1C0665F2C440}" sibTransId="{4585D5B9-FEEB-4291-8DB3-7540B59C0E92}"/>
    <dgm:cxn modelId="{ECA7A4FB-B84C-4940-BA19-A92311180C3C}" type="presOf" srcId="{CF55B73F-3C57-42D3-B9D2-66A99F2665A7}" destId="{620372A2-9E17-4AAB-A7F9-D5A3BAFDDCA1}" srcOrd="0" destOrd="1" presId="urn:microsoft.com/office/officeart/2009/3/layout/IncreasingArrowsProcess"/>
    <dgm:cxn modelId="{0E721F8F-7D27-435C-AFC1-04D168B8DB8D}" srcId="{6AED93D9-2485-4E07-B2F3-EB02C671D999}" destId="{DC989EAA-05F1-41F9-9FCC-A5ADF97E59FB}" srcOrd="0" destOrd="0" parTransId="{A28CFB6E-D112-42B5-AAA6-9E5989DE9E6B}" sibTransId="{374B725C-DF0B-42A2-8B55-A0AA18B60826}"/>
    <dgm:cxn modelId="{3B745B3A-B3BD-4738-9F01-400E50EB295E}" srcId="{2AE30E60-1163-4665-97B6-91F4CE1A9BC7}" destId="{6EB03000-CB69-47A3-AA58-793ACE2D4AFB}" srcOrd="0" destOrd="0" parTransId="{431CF6B5-EE9C-49CD-AD88-638815CCDD1E}" sibTransId="{C3768FFF-BC48-4C15-B3E8-450C68582D81}"/>
    <dgm:cxn modelId="{D4330E39-87A3-4035-918C-361B66C70C99}" type="presOf" srcId="{6437BD82-9E05-4CA4-A8B0-B26FFFE846F2}" destId="{18CE95DE-70C9-48C2-A3A4-8883A5F229A4}" srcOrd="0" destOrd="0" presId="urn:microsoft.com/office/officeart/2009/3/layout/IncreasingArrowsProcess"/>
    <dgm:cxn modelId="{FF6F0E85-A788-45A7-B1C3-08F896651024}" type="presParOf" srcId="{18CE95DE-70C9-48C2-A3A4-8883A5F229A4}" destId="{B8944E6F-3CAF-40CF-ACA4-C45C50E775A1}" srcOrd="0" destOrd="0" presId="urn:microsoft.com/office/officeart/2009/3/layout/IncreasingArrowsProcess"/>
    <dgm:cxn modelId="{54AABB61-856E-40EF-ACF2-31763ABF3D59}" type="presParOf" srcId="{18CE95DE-70C9-48C2-A3A4-8883A5F229A4}" destId="{620372A2-9E17-4AAB-A7F9-D5A3BAFDDCA1}" srcOrd="1" destOrd="0" presId="urn:microsoft.com/office/officeart/2009/3/layout/IncreasingArrowsProcess"/>
    <dgm:cxn modelId="{C2EF3063-AEE5-4BA3-A12D-37D2161F0072}" type="presParOf" srcId="{18CE95DE-70C9-48C2-A3A4-8883A5F229A4}" destId="{BEF6DFA6-2919-486D-BDD7-E7842D15E33E}" srcOrd="2" destOrd="0" presId="urn:microsoft.com/office/officeart/2009/3/layout/IncreasingArrowsProcess"/>
    <dgm:cxn modelId="{2A9300DE-28B4-4795-8D4A-9FD2FB8C899E}" type="presParOf" srcId="{18CE95DE-70C9-48C2-A3A4-8883A5F229A4}" destId="{C6809FB1-BC02-4895-9477-BF6A2E57FD4A}" srcOrd="3" destOrd="0" presId="urn:microsoft.com/office/officeart/2009/3/layout/IncreasingArrowsProcess"/>
    <dgm:cxn modelId="{7C2122D8-B5AB-44EE-BA44-BD4D2458574C}" type="presParOf" srcId="{18CE95DE-70C9-48C2-A3A4-8883A5F229A4}" destId="{2E92D281-0076-4809-9FFA-1FD2BF40D32C}" srcOrd="4" destOrd="0" presId="urn:microsoft.com/office/officeart/2009/3/layout/IncreasingArrowsProcess"/>
    <dgm:cxn modelId="{D8283078-BBE2-452C-A8EE-B6CBF9FCE537}" type="presParOf" srcId="{18CE95DE-70C9-48C2-A3A4-8883A5F229A4}" destId="{EAE6FC9F-E777-49BC-A351-A2E020D81F4C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5649140-73BB-43FC-9CA0-BDC2AAD2822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1B731E-7130-4470-AFA7-EAED9B6D61F4}">
      <dgm:prSet phldrT="[Текст]"/>
      <dgm:spPr/>
      <dgm:t>
        <a:bodyPr/>
        <a:lstStyle/>
        <a:p>
          <a:r>
            <a:rPr lang="ru-RU" dirty="0" smtClean="0"/>
            <a:t>Премиальный фонд</a:t>
          </a:r>
          <a:endParaRPr lang="ru-RU" dirty="0"/>
        </a:p>
      </dgm:t>
    </dgm:pt>
    <dgm:pt modelId="{AB5D7D5B-5464-4CD1-8BEA-AB60C90F1D28}" type="parTrans" cxnId="{70CE1E42-B7A3-4DE2-973C-F19944067DC4}">
      <dgm:prSet/>
      <dgm:spPr/>
      <dgm:t>
        <a:bodyPr/>
        <a:lstStyle/>
        <a:p>
          <a:endParaRPr lang="ru-RU"/>
        </a:p>
      </dgm:t>
    </dgm:pt>
    <dgm:pt modelId="{E4B43416-DFC6-4EF7-9776-E15A7A0E8580}" type="sibTrans" cxnId="{70CE1E42-B7A3-4DE2-973C-F19944067DC4}">
      <dgm:prSet/>
      <dgm:spPr/>
      <dgm:t>
        <a:bodyPr/>
        <a:lstStyle/>
        <a:p>
          <a:endParaRPr lang="ru-RU"/>
        </a:p>
      </dgm:t>
    </dgm:pt>
    <dgm:pt modelId="{FA5CDAF0-1777-41D4-A6E7-DE5940D87CAD}">
      <dgm:prSet phldrT="[Текст]"/>
      <dgm:spPr/>
      <dgm:t>
        <a:bodyPr/>
        <a:lstStyle/>
        <a:p>
          <a:r>
            <a:rPr lang="ru-RU" dirty="0" smtClean="0"/>
            <a:t>Оценка реального результата</a:t>
          </a:r>
          <a:endParaRPr lang="ru-RU" dirty="0"/>
        </a:p>
      </dgm:t>
    </dgm:pt>
    <dgm:pt modelId="{EA7981FC-2B31-414E-B3D3-5B5B7C22060B}" type="parTrans" cxnId="{28671712-93ED-4ACC-8D3F-4999213B932B}">
      <dgm:prSet/>
      <dgm:spPr/>
      <dgm:t>
        <a:bodyPr/>
        <a:lstStyle/>
        <a:p>
          <a:endParaRPr lang="ru-RU"/>
        </a:p>
      </dgm:t>
    </dgm:pt>
    <dgm:pt modelId="{FFF8070F-18AA-4CAC-9248-6719EA47959D}" type="sibTrans" cxnId="{28671712-93ED-4ACC-8D3F-4999213B932B}">
      <dgm:prSet/>
      <dgm:spPr/>
      <dgm:t>
        <a:bodyPr/>
        <a:lstStyle/>
        <a:p>
          <a:endParaRPr lang="ru-RU"/>
        </a:p>
      </dgm:t>
    </dgm:pt>
    <dgm:pt modelId="{CF2B6F70-A9C1-48F1-81A0-CCD15FBA9B67}">
      <dgm:prSet phldrT="[Текст]"/>
      <dgm:spPr/>
      <dgm:t>
        <a:bodyPr/>
        <a:lstStyle/>
        <a:p>
          <a:r>
            <a:rPr lang="ru-RU" dirty="0" smtClean="0"/>
            <a:t>Доказательность </a:t>
          </a:r>
          <a:endParaRPr lang="ru-RU" dirty="0"/>
        </a:p>
      </dgm:t>
    </dgm:pt>
    <dgm:pt modelId="{0B40447F-CF28-4F2A-97A2-449B0674D2EA}" type="sibTrans" cxnId="{E93FDE2D-5748-4113-8F14-54BC7E1DE869}">
      <dgm:prSet/>
      <dgm:spPr/>
      <dgm:t>
        <a:bodyPr/>
        <a:lstStyle/>
        <a:p>
          <a:endParaRPr lang="ru-RU"/>
        </a:p>
      </dgm:t>
    </dgm:pt>
    <dgm:pt modelId="{B3D860D5-1667-48D5-93B0-20B80B114D2D}" type="parTrans" cxnId="{E93FDE2D-5748-4113-8F14-54BC7E1DE869}">
      <dgm:prSet/>
      <dgm:spPr/>
      <dgm:t>
        <a:bodyPr/>
        <a:lstStyle/>
        <a:p>
          <a:endParaRPr lang="ru-RU"/>
        </a:p>
      </dgm:t>
    </dgm:pt>
    <dgm:pt modelId="{8D8A73FE-560F-480F-B87B-77C7A761CAD0}">
      <dgm:prSet phldrT="[Текст]"/>
      <dgm:spPr/>
      <dgm:t>
        <a:bodyPr/>
        <a:lstStyle/>
        <a:p>
          <a:r>
            <a:rPr lang="ru-RU" dirty="0" smtClean="0"/>
            <a:t>Измеримость реального вклада</a:t>
          </a:r>
          <a:endParaRPr lang="ru-RU" dirty="0"/>
        </a:p>
      </dgm:t>
    </dgm:pt>
    <dgm:pt modelId="{DF8D99F1-49F1-4040-A5DC-6B3E5F9DC0CD}" type="sibTrans" cxnId="{49842FE9-7384-4C39-8B57-1546D8B9E463}">
      <dgm:prSet/>
      <dgm:spPr/>
      <dgm:t>
        <a:bodyPr/>
        <a:lstStyle/>
        <a:p>
          <a:endParaRPr lang="ru-RU"/>
        </a:p>
      </dgm:t>
    </dgm:pt>
    <dgm:pt modelId="{9EB0F464-5A2E-4F55-9633-E5D7A94B36C8}" type="parTrans" cxnId="{49842FE9-7384-4C39-8B57-1546D8B9E463}">
      <dgm:prSet/>
      <dgm:spPr/>
      <dgm:t>
        <a:bodyPr/>
        <a:lstStyle/>
        <a:p>
          <a:endParaRPr lang="ru-RU"/>
        </a:p>
      </dgm:t>
    </dgm:pt>
    <dgm:pt modelId="{C7FA0200-0802-442D-B065-C60ED720C800}" type="pres">
      <dgm:prSet presAssocID="{A5649140-73BB-43FC-9CA0-BDC2AAD282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6CDE87-E80C-4BDE-9947-D9CFEC8AB722}" type="pres">
      <dgm:prSet presAssocID="{551B731E-7130-4470-AFA7-EAED9B6D61F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8ECE41-BA71-43F2-BE90-D2644E225D92}" type="pres">
      <dgm:prSet presAssocID="{551B731E-7130-4470-AFA7-EAED9B6D61F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6DA54B-7CC1-4ED3-9F6B-64EB9C1D85E4}" type="pres">
      <dgm:prSet presAssocID="{8D8A73FE-560F-480F-B87B-77C7A761CAD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21548B-3C9D-419F-811E-87F7395C3FF6}" type="pres">
      <dgm:prSet presAssocID="{8D8A73FE-560F-480F-B87B-77C7A761CAD0}" presName="childText" presStyleLbl="revTx" presStyleIdx="1" presStyleCnt="2" custScaleY="1355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671712-93ED-4ACC-8D3F-4999213B932B}" srcId="{551B731E-7130-4470-AFA7-EAED9B6D61F4}" destId="{FA5CDAF0-1777-41D4-A6E7-DE5940D87CAD}" srcOrd="0" destOrd="0" parTransId="{EA7981FC-2B31-414E-B3D3-5B5B7C22060B}" sibTransId="{FFF8070F-18AA-4CAC-9248-6719EA47959D}"/>
    <dgm:cxn modelId="{49842FE9-7384-4C39-8B57-1546D8B9E463}" srcId="{A5649140-73BB-43FC-9CA0-BDC2AAD2822D}" destId="{8D8A73FE-560F-480F-B87B-77C7A761CAD0}" srcOrd="1" destOrd="0" parTransId="{9EB0F464-5A2E-4F55-9633-E5D7A94B36C8}" sibTransId="{DF8D99F1-49F1-4040-A5DC-6B3E5F9DC0CD}"/>
    <dgm:cxn modelId="{B797037A-B0B3-405B-AC7B-A718AFFABF46}" type="presOf" srcId="{A5649140-73BB-43FC-9CA0-BDC2AAD2822D}" destId="{C7FA0200-0802-442D-B065-C60ED720C800}" srcOrd="0" destOrd="0" presId="urn:microsoft.com/office/officeart/2005/8/layout/vList2"/>
    <dgm:cxn modelId="{E93FDE2D-5748-4113-8F14-54BC7E1DE869}" srcId="{8D8A73FE-560F-480F-B87B-77C7A761CAD0}" destId="{CF2B6F70-A9C1-48F1-81A0-CCD15FBA9B67}" srcOrd="0" destOrd="0" parTransId="{B3D860D5-1667-48D5-93B0-20B80B114D2D}" sibTransId="{0B40447F-CF28-4F2A-97A2-449B0674D2EA}"/>
    <dgm:cxn modelId="{53E8ACE4-A567-484D-A98D-5D958FAE9BDC}" type="presOf" srcId="{FA5CDAF0-1777-41D4-A6E7-DE5940D87CAD}" destId="{818ECE41-BA71-43F2-BE90-D2644E225D92}" srcOrd="0" destOrd="0" presId="urn:microsoft.com/office/officeart/2005/8/layout/vList2"/>
    <dgm:cxn modelId="{D1F96E6E-40C9-4EB0-97C1-FA9FE10CC7B7}" type="presOf" srcId="{CF2B6F70-A9C1-48F1-81A0-CCD15FBA9B67}" destId="{1921548B-3C9D-419F-811E-87F7395C3FF6}" srcOrd="0" destOrd="0" presId="urn:microsoft.com/office/officeart/2005/8/layout/vList2"/>
    <dgm:cxn modelId="{5E361435-ED2C-473E-9F77-9AC89925BCFA}" type="presOf" srcId="{551B731E-7130-4470-AFA7-EAED9B6D61F4}" destId="{A56CDE87-E80C-4BDE-9947-D9CFEC8AB722}" srcOrd="0" destOrd="0" presId="urn:microsoft.com/office/officeart/2005/8/layout/vList2"/>
    <dgm:cxn modelId="{939564D5-0AB3-42F2-91B0-34E2942E1C6D}" type="presOf" srcId="{8D8A73FE-560F-480F-B87B-77C7A761CAD0}" destId="{516DA54B-7CC1-4ED3-9F6B-64EB9C1D85E4}" srcOrd="0" destOrd="0" presId="urn:microsoft.com/office/officeart/2005/8/layout/vList2"/>
    <dgm:cxn modelId="{70CE1E42-B7A3-4DE2-973C-F19944067DC4}" srcId="{A5649140-73BB-43FC-9CA0-BDC2AAD2822D}" destId="{551B731E-7130-4470-AFA7-EAED9B6D61F4}" srcOrd="0" destOrd="0" parTransId="{AB5D7D5B-5464-4CD1-8BEA-AB60C90F1D28}" sibTransId="{E4B43416-DFC6-4EF7-9776-E15A7A0E8580}"/>
    <dgm:cxn modelId="{C8DD8401-35E7-4523-831D-BE358DEB06DB}" type="presParOf" srcId="{C7FA0200-0802-442D-B065-C60ED720C800}" destId="{A56CDE87-E80C-4BDE-9947-D9CFEC8AB722}" srcOrd="0" destOrd="0" presId="urn:microsoft.com/office/officeart/2005/8/layout/vList2"/>
    <dgm:cxn modelId="{B5CEF2B8-DC80-4206-B86C-67D3AEF48976}" type="presParOf" srcId="{C7FA0200-0802-442D-B065-C60ED720C800}" destId="{818ECE41-BA71-43F2-BE90-D2644E225D92}" srcOrd="1" destOrd="0" presId="urn:microsoft.com/office/officeart/2005/8/layout/vList2"/>
    <dgm:cxn modelId="{A2098C1C-FFCC-4B5F-9055-90D631C840F8}" type="presParOf" srcId="{C7FA0200-0802-442D-B065-C60ED720C800}" destId="{516DA54B-7CC1-4ED3-9F6B-64EB9C1D85E4}" srcOrd="2" destOrd="0" presId="urn:microsoft.com/office/officeart/2005/8/layout/vList2"/>
    <dgm:cxn modelId="{B01515B9-06B8-40BD-9985-B7B6711AD978}" type="presParOf" srcId="{C7FA0200-0802-442D-B065-C60ED720C800}" destId="{1921548B-3C9D-419F-811E-87F7395C3FF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E3B7F8-528C-4D63-BB60-ADD4F06365CC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9D8BEF-A3FD-4D9D-9265-2390A5BCAEC1}">
      <dsp:nvSpPr>
        <dsp:cNvPr id="0" name=""/>
        <dsp:cNvSpPr/>
      </dsp:nvSpPr>
      <dsp:spPr>
        <a:xfrm>
          <a:off x="3775352" y="45502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rgbClr val="002060"/>
              </a:solidFill>
            </a:rPr>
            <a:t>1992</a:t>
          </a:r>
          <a:endParaRPr lang="ru-RU" sz="2300" kern="1200" dirty="0">
            <a:solidFill>
              <a:srgbClr val="002060"/>
            </a:solidFill>
          </a:endParaRPr>
        </a:p>
      </dsp:txBody>
      <dsp:txXfrm>
        <a:off x="3827652" y="507327"/>
        <a:ext cx="2837275" cy="966780"/>
      </dsp:txXfrm>
    </dsp:sp>
    <dsp:sp modelId="{87EA3FF3-1851-4722-BCA7-B8AC3B92E811}">
      <dsp:nvSpPr>
        <dsp:cNvPr id="0" name=""/>
        <dsp:cNvSpPr/>
      </dsp:nvSpPr>
      <dsp:spPr>
        <a:xfrm>
          <a:off x="3775352" y="1660330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ЕТС</a:t>
          </a:r>
          <a:endParaRPr lang="ru-RU" sz="2300" kern="1200" dirty="0"/>
        </a:p>
      </dsp:txBody>
      <dsp:txXfrm>
        <a:off x="3827652" y="1712630"/>
        <a:ext cx="2837275" cy="966780"/>
      </dsp:txXfrm>
    </dsp:sp>
    <dsp:sp modelId="{D041ED4E-9FF7-46E9-86D9-E4E30F9C6DEB}">
      <dsp:nvSpPr>
        <dsp:cNvPr id="0" name=""/>
        <dsp:cNvSpPr/>
      </dsp:nvSpPr>
      <dsp:spPr>
        <a:xfrm>
          <a:off x="3775352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Эффективность ?</a:t>
          </a:r>
        </a:p>
      </dsp:txBody>
      <dsp:txXfrm>
        <a:off x="3827652" y="2917932"/>
        <a:ext cx="2837275" cy="96678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913A52-F6CB-4C0B-B915-745DB575A4BC}">
      <dsp:nvSpPr>
        <dsp:cNvPr id="0" name=""/>
        <dsp:cNvSpPr/>
      </dsp:nvSpPr>
      <dsp:spPr>
        <a:xfrm rot="5400000">
          <a:off x="-572817" y="1279042"/>
          <a:ext cx="3818781" cy="26731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Принципы построения ЕТС</a:t>
          </a:r>
          <a:endParaRPr lang="ru-RU" sz="3100" kern="1200" dirty="0"/>
        </a:p>
      </dsp:txBody>
      <dsp:txXfrm rot="-5400000">
        <a:off x="1" y="2042797"/>
        <a:ext cx="2673146" cy="1145635"/>
      </dsp:txXfrm>
    </dsp:sp>
    <dsp:sp modelId="{3A2BA688-45D2-4A8B-858C-AE97A65476E9}">
      <dsp:nvSpPr>
        <dsp:cNvPr id="0" name=""/>
        <dsp:cNvSpPr/>
      </dsp:nvSpPr>
      <dsp:spPr>
        <a:xfrm rot="5400000">
          <a:off x="3504999" y="-348504"/>
          <a:ext cx="3892747" cy="55564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Бюджетное исполнение;</a:t>
          </a:r>
          <a:endParaRPr lang="ru-RU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Единство подходов в редукции труда;</a:t>
          </a:r>
          <a:endParaRPr lang="ru-RU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Статусный характер нормирования труда;</a:t>
          </a:r>
          <a:endParaRPr lang="ru-RU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Вертикальная иерархия;</a:t>
          </a:r>
          <a:endParaRPr lang="ru-RU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000" kern="1200" dirty="0"/>
        </a:p>
      </dsp:txBody>
      <dsp:txXfrm rot="-5400000">
        <a:off x="2673146" y="673377"/>
        <a:ext cx="5366425" cy="35126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95EB4B-9AFB-404A-8825-518D918EE5CF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492FA4-B969-4B76-8BAA-775E5F99BFE2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Недостатки  ЕТС:</a:t>
          </a:r>
          <a:endParaRPr lang="ru-RU" sz="3800" kern="1200" dirty="0"/>
        </a:p>
      </dsp:txBody>
      <dsp:txXfrm>
        <a:off x="2262981" y="0"/>
        <a:ext cx="2983309" cy="1357791"/>
      </dsp:txXfrm>
    </dsp:sp>
    <dsp:sp modelId="{BF62B5FC-6A8B-4F4B-92B8-DDA53271769B}">
      <dsp:nvSpPr>
        <dsp:cNvPr id="0" name=""/>
        <dsp:cNvSpPr/>
      </dsp:nvSpPr>
      <dsp:spPr>
        <a:xfrm>
          <a:off x="792044" y="1357791"/>
          <a:ext cx="2941873" cy="294187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7CC262-EE85-4171-B86F-340853FB6C62}">
      <dsp:nvSpPr>
        <dsp:cNvPr id="0" name=""/>
        <dsp:cNvSpPr/>
      </dsp:nvSpPr>
      <dsp:spPr>
        <a:xfrm>
          <a:off x="2262981" y="1357791"/>
          <a:ext cx="5966618" cy="29418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800" kern="1200" dirty="0"/>
        </a:p>
      </dsp:txBody>
      <dsp:txXfrm>
        <a:off x="2262981" y="1357791"/>
        <a:ext cx="2983309" cy="1357787"/>
      </dsp:txXfrm>
    </dsp:sp>
    <dsp:sp modelId="{C78FC2B5-B4BF-4021-98CD-0487C30EF8D9}">
      <dsp:nvSpPr>
        <dsp:cNvPr id="0" name=""/>
        <dsp:cNvSpPr/>
      </dsp:nvSpPr>
      <dsp:spPr>
        <a:xfrm>
          <a:off x="1584087" y="2715579"/>
          <a:ext cx="1357787" cy="13577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B56FB5-5614-435E-BC23-1A901CA13A74}">
      <dsp:nvSpPr>
        <dsp:cNvPr id="0" name=""/>
        <dsp:cNvSpPr/>
      </dsp:nvSpPr>
      <dsp:spPr>
        <a:xfrm>
          <a:off x="2262981" y="2715579"/>
          <a:ext cx="5966618" cy="13577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800" kern="1200" dirty="0"/>
        </a:p>
      </dsp:txBody>
      <dsp:txXfrm>
        <a:off x="2262981" y="2715579"/>
        <a:ext cx="2983309" cy="1357787"/>
      </dsp:txXfrm>
    </dsp:sp>
    <dsp:sp modelId="{12C0F349-0B7F-49A9-B0A8-A511E6B7E4A1}">
      <dsp:nvSpPr>
        <dsp:cNvPr id="0" name=""/>
        <dsp:cNvSpPr/>
      </dsp:nvSpPr>
      <dsp:spPr>
        <a:xfrm>
          <a:off x="5246290" y="0"/>
          <a:ext cx="2983309" cy="1357791"/>
        </a:xfrm>
        <a:prstGeom prst="rect">
          <a:avLst/>
        </a:prstGeom>
        <a:noFill/>
        <a:ln w="381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Не связана с рынком труда;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Не привязана к задачам  ГБУ;</a:t>
          </a:r>
          <a:endParaRPr lang="ru-RU" sz="1600" kern="1200" dirty="0"/>
        </a:p>
      </dsp:txBody>
      <dsp:txXfrm>
        <a:off x="5246290" y="0"/>
        <a:ext cx="2983309" cy="1357791"/>
      </dsp:txXfrm>
    </dsp:sp>
    <dsp:sp modelId="{1271EA41-A5EF-4729-8025-E9C13DF875C7}">
      <dsp:nvSpPr>
        <dsp:cNvPr id="0" name=""/>
        <dsp:cNvSpPr/>
      </dsp:nvSpPr>
      <dsp:spPr>
        <a:xfrm>
          <a:off x="5246290" y="1357791"/>
          <a:ext cx="2983309" cy="1357787"/>
        </a:xfrm>
        <a:prstGeom prst="rect">
          <a:avLst/>
        </a:prstGeom>
        <a:noFill/>
        <a:ln w="381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Зависит  от возможностей бюджета;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Единая иерархия;</a:t>
          </a:r>
          <a:endParaRPr lang="ru-RU" sz="1600" kern="1200" dirty="0"/>
        </a:p>
      </dsp:txBody>
      <dsp:txXfrm>
        <a:off x="5246290" y="1357791"/>
        <a:ext cx="2983309" cy="1357787"/>
      </dsp:txXfrm>
    </dsp:sp>
    <dsp:sp modelId="{51C0FEC2-28D9-480D-8ED4-7A12E43E786E}">
      <dsp:nvSpPr>
        <dsp:cNvPr id="0" name=""/>
        <dsp:cNvSpPr/>
      </dsp:nvSpPr>
      <dsp:spPr>
        <a:xfrm>
          <a:off x="5246290" y="2715579"/>
          <a:ext cx="2983309" cy="1357787"/>
        </a:xfrm>
        <a:prstGeom prst="rect">
          <a:avLst/>
        </a:prstGeom>
        <a:noFill/>
        <a:ln w="381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Оплачивается статус;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Не связана с трудовым договором;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Не встроена в систему управления ГБУ</a:t>
          </a:r>
          <a:endParaRPr lang="ru-RU" sz="1600" kern="1200" dirty="0"/>
        </a:p>
      </dsp:txBody>
      <dsp:txXfrm>
        <a:off x="5246290" y="2715579"/>
        <a:ext cx="2983309" cy="13577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Связанные кольца"/>
  <dgm:desc val="Служит для отображения перекрывающихся или взаимосвязанных идей и понятий. В круге помещается семь строк текста уровня 1. Остальной текст не отображается, но его можно использовать, если выбрать другой макет.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F2243-A982-49FC-8700-E8C3A6BBEFDF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94669-B905-48F1-9AF2-393ED97DC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023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94669-B905-48F1-9AF2-393ED97DC46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619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94669-B905-48F1-9AF2-393ED97DC46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73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18FD-4413-430E-8F18-44AC706BCD49}" type="datetimeFigureOut">
              <a:rPr lang="ru-RU" smtClean="0"/>
              <a:t>16.12.2013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9DAF-4240-4394-9E37-A3723B69A16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7305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18FD-4413-430E-8F18-44AC706BCD49}" type="datetimeFigureOut">
              <a:rPr lang="ru-RU" smtClean="0"/>
              <a:t>16.12.2013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9DAF-4240-4394-9E37-A3723B69A16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908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18FD-4413-430E-8F18-44AC706BCD49}" type="datetimeFigureOut">
              <a:rPr lang="ru-RU" smtClean="0"/>
              <a:t>16.12.2013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9DAF-4240-4394-9E37-A3723B69A16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707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1AF38C2C-A197-4150-B3CC-148623AD08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4622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228600"/>
            <a:ext cx="8229600" cy="639763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endParaRPr lang="ru-RU" sz="3200" b="1">
              <a:solidFill>
                <a:schemeClr val="tx2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57200" y="1328738"/>
            <a:ext cx="8229600" cy="50292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ru-RU" sz="3200"/>
          </a:p>
        </p:txBody>
      </p:sp>
    </p:spTree>
    <p:extLst>
      <p:ext uri="{BB962C8B-B14F-4D97-AF65-F5344CB8AC3E}">
        <p14:creationId xmlns:p14="http://schemas.microsoft.com/office/powerpoint/2010/main" val="2843348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18FD-4413-430E-8F18-44AC706BCD49}" type="datetimeFigureOut">
              <a:rPr lang="ru-RU" smtClean="0"/>
              <a:t>16.12.2013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9DAF-4240-4394-9E37-A3723B69A16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568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18FD-4413-430E-8F18-44AC706BCD49}" type="datetimeFigureOut">
              <a:rPr lang="ru-RU" smtClean="0"/>
              <a:t>16.12.2013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9DAF-4240-4394-9E37-A3723B69A16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7900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18FD-4413-430E-8F18-44AC706BCD49}" type="datetimeFigureOut">
              <a:rPr lang="ru-RU" smtClean="0"/>
              <a:t>16.12.2013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9DAF-4240-4394-9E37-A3723B69A16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947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18FD-4413-430E-8F18-44AC706BCD49}" type="datetimeFigureOut">
              <a:rPr lang="ru-RU" smtClean="0"/>
              <a:t>16.12.2013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9DAF-4240-4394-9E37-A3723B69A16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8342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18FD-4413-430E-8F18-44AC706BCD49}" type="datetimeFigureOut">
              <a:rPr lang="ru-RU" smtClean="0"/>
              <a:t>16.12.2013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9DAF-4240-4394-9E37-A3723B69A16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23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18FD-4413-430E-8F18-44AC706BCD49}" type="datetimeFigureOut">
              <a:rPr lang="ru-RU" smtClean="0"/>
              <a:t>16.12.2013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9DAF-4240-4394-9E37-A3723B69A16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805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18FD-4413-430E-8F18-44AC706BCD49}" type="datetimeFigureOut">
              <a:rPr lang="ru-RU" smtClean="0"/>
              <a:t>16.12.2013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9DAF-4240-4394-9E37-A3723B69A16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328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18FD-4413-430E-8F18-44AC706BCD49}" type="datetimeFigureOut">
              <a:rPr lang="ru-RU" smtClean="0"/>
              <a:t>16.12.2013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9DAF-4240-4394-9E37-A3723B69A16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954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718FD-4413-430E-8F18-44AC706BCD49}" type="datetimeFigureOut">
              <a:rPr lang="ru-RU" smtClean="0"/>
              <a:t>16.12.2013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19DAF-4240-4394-9E37-A3723B69A16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272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14.wmf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png"/><Relationship Id="rId5" Type="http://schemas.openxmlformats.org/officeDocument/2006/relationships/oleObject" Target="../embeddings/oleObject5.bin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9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diagramLayout" Target="../diagrams/layout3.xml"/><Relationship Id="rId7" Type="http://schemas.openxmlformats.org/officeDocument/2006/relationships/image" Target="../media/image12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Управление мотивацией в бюджетной сфере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r>
              <a:rPr lang="ru-RU" dirty="0" smtClean="0"/>
              <a:t>Д.э.н., профессор </a:t>
            </a:r>
          </a:p>
          <a:p>
            <a:r>
              <a:rPr lang="ru-RU" dirty="0" smtClean="0"/>
              <a:t>Александр Львович Сафонов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582" y="188640"/>
            <a:ext cx="8874914" cy="6336704"/>
          </a:xfrm>
          <a:custGeom>
            <a:avLst/>
            <a:gdLst>
              <a:gd name="connsiteX0" fmla="*/ 0 w 8856984"/>
              <a:gd name="connsiteY0" fmla="*/ 0 h 6336704"/>
              <a:gd name="connsiteX1" fmla="*/ 8856984 w 8856984"/>
              <a:gd name="connsiteY1" fmla="*/ 0 h 6336704"/>
              <a:gd name="connsiteX2" fmla="*/ 8856984 w 8856984"/>
              <a:gd name="connsiteY2" fmla="*/ 6336704 h 6336704"/>
              <a:gd name="connsiteX3" fmla="*/ 0 w 8856984"/>
              <a:gd name="connsiteY3" fmla="*/ 6336704 h 6336704"/>
              <a:gd name="connsiteX4" fmla="*/ 0 w 8856984"/>
              <a:gd name="connsiteY4" fmla="*/ 0 h 6336704"/>
              <a:gd name="connsiteX0" fmla="*/ 0 w 8874914"/>
              <a:gd name="connsiteY0" fmla="*/ 17929 h 6336704"/>
              <a:gd name="connsiteX1" fmla="*/ 8874914 w 8874914"/>
              <a:gd name="connsiteY1" fmla="*/ 0 h 6336704"/>
              <a:gd name="connsiteX2" fmla="*/ 8874914 w 8874914"/>
              <a:gd name="connsiteY2" fmla="*/ 6336704 h 6336704"/>
              <a:gd name="connsiteX3" fmla="*/ 17930 w 8874914"/>
              <a:gd name="connsiteY3" fmla="*/ 6336704 h 6336704"/>
              <a:gd name="connsiteX4" fmla="*/ 0 w 8874914"/>
              <a:gd name="connsiteY4" fmla="*/ 17929 h 633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4914" h="6336704">
                <a:moveTo>
                  <a:pt x="0" y="17929"/>
                </a:moveTo>
                <a:lnTo>
                  <a:pt x="8874914" y="0"/>
                </a:lnTo>
                <a:lnTo>
                  <a:pt x="8874914" y="6336704"/>
                </a:lnTo>
                <a:lnTo>
                  <a:pt x="17930" y="6336704"/>
                </a:lnTo>
                <a:cubicBezTo>
                  <a:pt x="11953" y="4230446"/>
                  <a:pt x="5977" y="2124187"/>
                  <a:pt x="0" y="17929"/>
                </a:cubicBez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Управление мотивацией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(история вопроса)</a:t>
            </a:r>
          </a:p>
          <a:p>
            <a:pPr algn="ctr"/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Доктор экономических наук, профессор</a:t>
            </a:r>
          </a:p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Александр Львович Сафонов</a:t>
            </a:r>
          </a:p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РАНХиГС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21 ноября 2013 г.</a:t>
            </a:r>
          </a:p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Москва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48680"/>
            <a:ext cx="8424936" cy="31683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Управление мотивацией</a:t>
            </a:r>
            <a:br>
              <a:rPr lang="ru-RU" sz="3600" dirty="0" smtClean="0"/>
            </a:br>
            <a:r>
              <a:rPr lang="ru-RU" sz="3600" dirty="0" smtClean="0"/>
              <a:t>в бюджетной сфере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7060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Управление мотивацией</a:t>
            </a:r>
            <a:br>
              <a:rPr lang="ru-RU" dirty="0" smtClean="0"/>
            </a:br>
            <a:r>
              <a:rPr lang="ru-RU" dirty="0" smtClean="0"/>
              <a:t>(история вопроса)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12034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3816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smtClean="0"/>
              <a:t>Базовая модель оплаты труда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33802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515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smtClean="0"/>
              <a:t>Базовая модель оплаты труда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600200"/>
            <a:ext cx="8507412" cy="5257800"/>
          </a:xfrm>
        </p:spPr>
        <p:txBody>
          <a:bodyPr/>
          <a:lstStyle/>
          <a:p>
            <a:r>
              <a:rPr lang="ru-RU" dirty="0" smtClean="0"/>
              <a:t>Принципиальная редукция труда</a:t>
            </a:r>
            <a:endParaRPr lang="ru-RU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79388" y="2153996"/>
            <a:ext cx="8496300" cy="4343400"/>
            <a:chOff x="306" y="1059"/>
            <a:chExt cx="5352" cy="2733"/>
          </a:xfrm>
        </p:grpSpPr>
        <p:sp>
          <p:nvSpPr>
            <p:cNvPr id="5" name="AutoShape 3"/>
            <p:cNvSpPr>
              <a:spLocks noChangeAspect="1" noChangeArrowheads="1"/>
            </p:cNvSpPr>
            <p:nvPr/>
          </p:nvSpPr>
          <p:spPr bwMode="auto">
            <a:xfrm>
              <a:off x="1915" y="1617"/>
              <a:ext cx="1942" cy="1675"/>
            </a:xfrm>
            <a:prstGeom prst="triangle">
              <a:avLst>
                <a:gd name="adj" fmla="val 50000"/>
              </a:avLst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06" y="3234"/>
              <a:ext cx="2449" cy="55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008" y="1059"/>
              <a:ext cx="3768" cy="558"/>
            </a:xfrm>
            <a:prstGeom prst="ellipse">
              <a:avLst/>
            </a:prstGeom>
            <a:solidFill>
              <a:srgbClr val="FFBE7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2755" y="3234"/>
              <a:ext cx="2903" cy="558"/>
            </a:xfrm>
            <a:prstGeom prst="ellipse">
              <a:avLst/>
            </a:prstGeom>
            <a:solidFill>
              <a:srgbClr val="D8EBB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2195736" y="2464146"/>
            <a:ext cx="38884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Руководство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95736" y="4653136"/>
            <a:ext cx="4526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Высококвалифицированный персонал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9388" y="5869331"/>
            <a:ext cx="3839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Низкоквалифицированный персонал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5869331"/>
            <a:ext cx="3550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Средний персонал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73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8229600" cy="11430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smtClean="0"/>
              <a:t>Базовая модель оплаты труда</a:t>
            </a:r>
            <a:endParaRPr lang="ru-RU" dirty="0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15205490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2569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smtClean="0"/>
              <a:t>Базовая модель оплаты труда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9285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62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smtClean="0"/>
              <a:t>Базовая модель оплаты труда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74500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043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smtClean="0"/>
              <a:t>Базовая модель оплаты труда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20408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217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/>
              <a:t>Базовая модель оплаты труда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02726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365104"/>
            <a:ext cx="1738313" cy="182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978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28688" y="0"/>
            <a:ext cx="7891462" cy="1071563"/>
          </a:xfrm>
        </p:spPr>
        <p:txBody>
          <a:bodyPr/>
          <a:lstStyle/>
          <a:p>
            <a:pPr>
              <a:defRPr/>
            </a:pPr>
            <a:endParaRPr lang="ru-RU" sz="2000" i="1" dirty="0" smtClean="0">
              <a:solidFill>
                <a:srgbClr val="0095F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4370" name="Rectangle 4"/>
          <p:cNvSpPr>
            <a:spLocks noChangeArrowheads="1"/>
          </p:cNvSpPr>
          <p:nvPr/>
        </p:nvSpPr>
        <p:spPr bwMode="auto">
          <a:xfrm>
            <a:off x="714375" y="1285875"/>
            <a:ext cx="8215313" cy="571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rgbClr val="004873"/>
                </a:solidFill>
              </a:rPr>
              <a:t>Должностной оклад</a:t>
            </a:r>
          </a:p>
          <a:p>
            <a:pPr algn="ctr"/>
            <a:endParaRPr lang="ru-RU" sz="1400" b="1" i="1" dirty="0">
              <a:solidFill>
                <a:srgbClr val="004873"/>
              </a:solidFill>
            </a:endParaRPr>
          </a:p>
        </p:txBody>
      </p:sp>
      <p:sp>
        <p:nvSpPr>
          <p:cNvPr id="314371" name="Rectangle 7"/>
          <p:cNvSpPr>
            <a:spLocks noChangeArrowheads="1"/>
          </p:cNvSpPr>
          <p:nvPr/>
        </p:nvSpPr>
        <p:spPr bwMode="auto">
          <a:xfrm>
            <a:off x="714375" y="3857625"/>
            <a:ext cx="828675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1200" b="1"/>
              <a:t>    </a:t>
            </a:r>
            <a:r>
              <a:rPr lang="ru-RU" b="1">
                <a:solidFill>
                  <a:srgbClr val="004873"/>
                </a:solidFill>
              </a:rPr>
              <a:t>Повышающие коэффициенты к должностному окладу</a:t>
            </a:r>
            <a:r>
              <a:rPr lang="ru-RU" b="1"/>
              <a:t>: </a:t>
            </a:r>
          </a:p>
          <a:p>
            <a:pPr marL="342900" indent="-342900"/>
            <a:r>
              <a:rPr lang="ru-RU" sz="1600" b="1"/>
              <a:t>1) Персональный повышающий коэффициент</a:t>
            </a:r>
          </a:p>
          <a:p>
            <a:pPr marL="342900" indent="-342900"/>
            <a:r>
              <a:rPr lang="ru-RU" sz="1600" b="1"/>
              <a:t>2) За ученую степень или почетное звание</a:t>
            </a:r>
          </a:p>
        </p:txBody>
      </p:sp>
      <p:sp>
        <p:nvSpPr>
          <p:cNvPr id="314372" name="Rectangle 8"/>
          <p:cNvSpPr>
            <a:spLocks noChangeArrowheads="1"/>
          </p:cNvSpPr>
          <p:nvPr/>
        </p:nvSpPr>
        <p:spPr bwMode="auto">
          <a:xfrm>
            <a:off x="785813" y="5286375"/>
            <a:ext cx="8215312" cy="1285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1600" b="1"/>
              <a:t>                             </a:t>
            </a:r>
          </a:p>
          <a:p>
            <a:pPr marL="342900" indent="-342900"/>
            <a:r>
              <a:rPr lang="ru-RU" sz="1600" b="1">
                <a:solidFill>
                  <a:srgbClr val="004873"/>
                </a:solidFill>
              </a:rPr>
              <a:t> Стимулирующие выплаты</a:t>
            </a:r>
          </a:p>
          <a:p>
            <a:pPr marL="342900" indent="-342900"/>
            <a:r>
              <a:rPr lang="ru-RU" sz="1600" b="1"/>
              <a:t>1) Премиальные выплаты по итогам работы </a:t>
            </a:r>
          </a:p>
          <a:p>
            <a:pPr marL="342900" indent="-342900"/>
            <a:r>
              <a:rPr lang="ru-RU" sz="1600" b="1"/>
              <a:t>2) За стаж непрерывной  работы</a:t>
            </a:r>
          </a:p>
          <a:p>
            <a:pPr marL="342900" indent="-342900"/>
            <a:r>
              <a:rPr lang="ru-RU" sz="1600" b="1"/>
              <a:t>3) За интенсивность и высокие результаты работы </a:t>
            </a:r>
          </a:p>
          <a:p>
            <a:pPr marL="342900" indent="-342900"/>
            <a:r>
              <a:rPr lang="ru-RU" sz="1600" b="1"/>
              <a:t>4) Выплаты за качество выполняемых работ</a:t>
            </a:r>
          </a:p>
          <a:p>
            <a:pPr marL="342900" indent="-342900"/>
            <a:endParaRPr lang="ru-RU" b="1"/>
          </a:p>
        </p:txBody>
      </p:sp>
      <p:sp>
        <p:nvSpPr>
          <p:cNvPr id="314373" name="Rectangle 9"/>
          <p:cNvSpPr>
            <a:spLocks noChangeArrowheads="1"/>
          </p:cNvSpPr>
          <p:nvPr/>
        </p:nvSpPr>
        <p:spPr bwMode="auto">
          <a:xfrm>
            <a:off x="714375" y="2143125"/>
            <a:ext cx="8286750" cy="142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b="1" dirty="0"/>
              <a:t>  </a:t>
            </a:r>
            <a:r>
              <a:rPr lang="ru-RU" b="1" dirty="0">
                <a:solidFill>
                  <a:srgbClr val="004873"/>
                </a:solidFill>
              </a:rPr>
              <a:t>Компенсационные выплаты:</a:t>
            </a:r>
          </a:p>
          <a:p>
            <a:pPr marL="342900" indent="-342900"/>
            <a:r>
              <a:rPr lang="ru-RU" sz="1600" b="1" dirty="0"/>
              <a:t>1) За работу на тяжелых работах, работу с вредными и опасными условиями труда</a:t>
            </a:r>
          </a:p>
          <a:p>
            <a:pPr marL="342900" indent="-342900"/>
            <a:r>
              <a:rPr lang="ru-RU" sz="1600" b="1" dirty="0"/>
              <a:t>2) За работу в ночное время и праздничные дни</a:t>
            </a:r>
          </a:p>
          <a:p>
            <a:pPr marL="342900" indent="-342900"/>
            <a:r>
              <a:rPr lang="ru-RU" sz="1600" b="1" dirty="0"/>
              <a:t>3) За совмещение профессий</a:t>
            </a:r>
          </a:p>
          <a:p>
            <a:pPr marL="342900" indent="-342900"/>
            <a:r>
              <a:rPr lang="ru-RU" sz="1600" b="1" dirty="0"/>
              <a:t>4) За расширение зон обслуживания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rot="16200000" flipH="1">
            <a:off x="4689476" y="2168525"/>
            <a:ext cx="285750" cy="92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трелка вниз 15"/>
          <p:cNvSpPr/>
          <p:nvPr/>
        </p:nvSpPr>
        <p:spPr>
          <a:xfrm flipH="1">
            <a:off x="4643438" y="1857375"/>
            <a:ext cx="382587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4643438" y="3571875"/>
            <a:ext cx="428625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9" name="Стрелка вниз 18"/>
          <p:cNvSpPr/>
          <p:nvPr/>
        </p:nvSpPr>
        <p:spPr>
          <a:xfrm>
            <a:off x="4714875" y="5000625"/>
            <a:ext cx="428625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3" name="Номер слайда 15"/>
          <p:cNvSpPr txBox="1">
            <a:spLocks noGrp="1"/>
          </p:cNvSpPr>
          <p:nvPr/>
        </p:nvSpPr>
        <p:spPr bwMode="auto">
          <a:xfrm>
            <a:off x="8215313" y="6381750"/>
            <a:ext cx="928687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71513" y="93832"/>
            <a:ext cx="8229600" cy="114300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ru-RU" smtClean="0"/>
              <a:t>Базовая модель оплаты труда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6587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smtClean="0"/>
              <a:t>Базовая модель оплаты труда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98513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259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altLang="ru-RU" sz="2400">
                <a:latin typeface="Times New Roman" pitchFamily="18" charset="0"/>
              </a:rPr>
              <a:t>Численность занятых в бюджетной сфере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95536" y="1412776"/>
            <a:ext cx="7776864" cy="1152525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80000"/>
              </a:lnSpc>
            </a:pPr>
            <a:endParaRPr lang="ru-RU" altLang="ru-RU" sz="700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altLang="ru-RU" sz="700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altLang="ru-RU" sz="7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700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altLang="ru-RU" sz="700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altLang="ru-RU" sz="700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altLang="ru-RU" sz="700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altLang="ru-RU" sz="700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altLang="ru-RU" sz="700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altLang="ru-RU" sz="700" dirty="0">
              <a:latin typeface="Times New Roman" pitchFamily="18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altLang="ru-RU" sz="2000" dirty="0">
                <a:latin typeface="Times New Roman" pitchFamily="18" charset="0"/>
              </a:rPr>
              <a:t>       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ru-RU" altLang="ru-RU" sz="2000" dirty="0">
              <a:latin typeface="Times New Roman" pitchFamily="18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altLang="ru-RU" sz="2900" b="1" dirty="0">
                <a:latin typeface="Times New Roman" pitchFamily="18" charset="0"/>
              </a:rPr>
              <a:t>       В отраслях бюджетной сферы занято – 14 млн. человек,</a:t>
            </a:r>
          </a:p>
          <a:p>
            <a:pPr lvl="2">
              <a:lnSpc>
                <a:spcPct val="80000"/>
              </a:lnSpc>
            </a:pPr>
            <a:r>
              <a:rPr lang="ru-RU" altLang="ru-RU" sz="2900" dirty="0" smtClean="0">
                <a:latin typeface="Times New Roman" pitchFamily="18" charset="0"/>
              </a:rPr>
              <a:t>из </a:t>
            </a:r>
            <a:r>
              <a:rPr lang="ru-RU" altLang="ru-RU" sz="2900" dirty="0">
                <a:latin typeface="Times New Roman" pitchFamily="18" charset="0"/>
              </a:rPr>
              <a:t>них в организациях федерального уровня – 3 млн. человек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27088" y="2996952"/>
            <a:ext cx="8316912" cy="26654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1700" i="1" u="sng" dirty="0">
                <a:latin typeface="Times New Roman" pitchFamily="18" charset="0"/>
              </a:rPr>
              <a:t>В образовании</a:t>
            </a:r>
            <a:r>
              <a:rPr lang="ru-RU" altLang="ru-RU" sz="1700" dirty="0">
                <a:latin typeface="Times New Roman" pitchFamily="18" charset="0"/>
              </a:rPr>
              <a:t> </a:t>
            </a:r>
            <a:r>
              <a:rPr lang="ru-RU" altLang="ru-RU" sz="1700" b="1" dirty="0">
                <a:latin typeface="Times New Roman" pitchFamily="18" charset="0"/>
              </a:rPr>
              <a:t>5,3</a:t>
            </a:r>
            <a:r>
              <a:rPr lang="ru-RU" altLang="ru-RU" sz="1700" dirty="0">
                <a:latin typeface="Times New Roman" pitchFamily="18" charset="0"/>
              </a:rPr>
              <a:t> млн. человек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1300" b="1" dirty="0">
                <a:latin typeface="Times New Roman" pitchFamily="18" charset="0"/>
              </a:rPr>
              <a:t>        </a:t>
            </a:r>
            <a:r>
              <a:rPr lang="ru-RU" altLang="ru-RU" sz="1400" b="1" dirty="0">
                <a:latin typeface="Times New Roman" pitchFamily="18" charset="0"/>
              </a:rPr>
              <a:t>Из них 1 млн. человек на федеральном уровне</a:t>
            </a:r>
          </a:p>
          <a:p>
            <a:pPr>
              <a:lnSpc>
                <a:spcPct val="90000"/>
              </a:lnSpc>
            </a:pPr>
            <a:r>
              <a:rPr lang="ru-RU" altLang="ru-RU" sz="1700" i="1" u="sng" dirty="0">
                <a:latin typeface="Times New Roman" pitchFamily="18" charset="0"/>
              </a:rPr>
              <a:t> В здравоохранении и предоставлении социальных услуг</a:t>
            </a:r>
            <a:r>
              <a:rPr lang="ru-RU" altLang="ru-RU" sz="1700" dirty="0">
                <a:latin typeface="Times New Roman" pitchFamily="18" charset="0"/>
              </a:rPr>
              <a:t> </a:t>
            </a:r>
            <a:r>
              <a:rPr lang="ru-RU" altLang="ru-RU" sz="1700" b="1" dirty="0">
                <a:latin typeface="Times New Roman" pitchFamily="18" charset="0"/>
              </a:rPr>
              <a:t>3,9</a:t>
            </a:r>
            <a:r>
              <a:rPr lang="ru-RU" altLang="ru-RU" sz="1700" dirty="0">
                <a:latin typeface="Times New Roman" pitchFamily="18" charset="0"/>
              </a:rPr>
              <a:t> млн. человек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1300" dirty="0">
                <a:latin typeface="Times New Roman" pitchFamily="18" charset="0"/>
              </a:rPr>
              <a:t>       </a:t>
            </a:r>
            <a:r>
              <a:rPr lang="ru-RU" altLang="ru-RU" sz="1400" b="1" dirty="0">
                <a:latin typeface="Times New Roman" pitchFamily="18" charset="0"/>
              </a:rPr>
              <a:t>Из них 0,3 млн. человек на федеральном уровне</a:t>
            </a:r>
          </a:p>
          <a:p>
            <a:pPr>
              <a:lnSpc>
                <a:spcPct val="90000"/>
              </a:lnSpc>
            </a:pPr>
            <a:r>
              <a:rPr lang="ru-RU" altLang="ru-RU" sz="1700" i="1" u="sng" dirty="0">
                <a:latin typeface="Times New Roman" pitchFamily="18" charset="0"/>
              </a:rPr>
              <a:t> В деятельности по организации отдыха и развлечений, культуры и  спорта </a:t>
            </a:r>
            <a:r>
              <a:rPr lang="ru-RU" altLang="ru-RU" sz="1700" b="1" dirty="0">
                <a:latin typeface="Times New Roman" pitchFamily="18" charset="0"/>
              </a:rPr>
              <a:t>0,8 </a:t>
            </a:r>
            <a:r>
              <a:rPr lang="ru-RU" altLang="ru-RU" sz="1700" dirty="0">
                <a:latin typeface="Times New Roman" pitchFamily="18" charset="0"/>
              </a:rPr>
              <a:t>млн.   человек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1400" b="1" dirty="0">
                <a:latin typeface="Times New Roman" pitchFamily="18" charset="0"/>
              </a:rPr>
              <a:t>        Из них 0,06 млн. человек на федеральном уровне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17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1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1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1400" dirty="0"/>
          </a:p>
        </p:txBody>
      </p:sp>
    </p:spTree>
    <p:extLst>
      <p:ext uri="{BB962C8B-B14F-4D97-AF65-F5344CB8AC3E}">
        <p14:creationId xmlns:p14="http://schemas.microsoft.com/office/powerpoint/2010/main" val="1117365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833886"/>
              </p:ext>
            </p:extLst>
          </p:nvPr>
        </p:nvGraphicFramePr>
        <p:xfrm>
          <a:off x="457200" y="1935321"/>
          <a:ext cx="8229600" cy="38557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58852"/>
                <a:gridCol w="1208148"/>
                <a:gridCol w="2002722"/>
                <a:gridCol w="1605435"/>
                <a:gridCol w="1954443"/>
              </a:tblGrid>
              <a:tr h="335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Зав отделениями в ЛПУ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2,2 -2,3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25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Врач специалист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Профессорско-преподавательский состав, научные работники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25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1,8-1,9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Инженеры, обслуживающие Вт –оборудование, Биолог, Зоолог, Энтомолог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25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1,4 - 1,5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Бухгалтера, экономисты, юристы, кадровые работники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25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Операционная медсестра, фельдшер скорой помощи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1,25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5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1,1-1,2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Учебно-вспомогательный состав в ВУЗах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5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Медсестры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Водители скорой помощи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70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0,9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Техники, слесари, электрики и прочий технический персонал по обслуживанию зданий больниц и поликлиник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75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Санитарки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0,6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821" marR="62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ru-RU" dirty="0" smtClean="0"/>
              <a:t>Примерная редукция труда в НОСОТ (на примере здравоохранения)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39255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625" y="285750"/>
            <a:ext cx="8229600" cy="1143000"/>
          </a:xfrm>
          <a:solidFill>
            <a:srgbClr val="008000"/>
          </a:solidFill>
          <a:ln>
            <a:solidFill>
              <a:srgbClr val="000000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0" dirty="0" smtClean="0">
                <a:solidFill>
                  <a:schemeClr val="bg1"/>
                </a:solidFill>
              </a:rPr>
              <a:t>Среднемесячная номинальная начисленная заработная плата работников областных государственных и муниципальных  учреждений социальной сферы, руб. (Воронежская область)</a:t>
            </a:r>
          </a:p>
        </p:txBody>
      </p:sp>
      <p:graphicFrame>
        <p:nvGraphicFramePr>
          <p:cNvPr id="30208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766355"/>
              </p:ext>
            </p:extLst>
          </p:nvPr>
        </p:nvGraphicFramePr>
        <p:xfrm>
          <a:off x="285750" y="1500188"/>
          <a:ext cx="8429625" cy="507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r:id="rId3" imgW="8431499" imgH="5072312" progId="Excel.Chart.8">
                  <p:embed/>
                </p:oleObj>
              </mc:Choice>
              <mc:Fallback>
                <p:oleObj r:id="rId3" imgW="8431499" imgH="5072312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1500188"/>
                        <a:ext cx="8429625" cy="507206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7620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Номер слайда 15"/>
          <p:cNvSpPr txBox="1">
            <a:spLocks noGrp="1"/>
          </p:cNvSpPr>
          <p:nvPr/>
        </p:nvSpPr>
        <p:spPr bwMode="auto">
          <a:xfrm>
            <a:off x="8215313" y="6381750"/>
            <a:ext cx="928687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07022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85813" y="500063"/>
            <a:ext cx="8056562" cy="1357312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defRPr/>
            </a:pPr>
            <a:r>
              <a:rPr lang="ru-RU" sz="2400" i="1" dirty="0" smtClean="0">
                <a:solidFill>
                  <a:srgbClr val="0095F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Изменение структуры заработной платы на примере работников  Воронежских областных учреждений социальной защиты населения в связи с введением НСОТ</a:t>
            </a:r>
          </a:p>
        </p:txBody>
      </p:sp>
      <p:graphicFrame>
        <p:nvGraphicFramePr>
          <p:cNvPr id="312322" name="Диаграмма 3"/>
          <p:cNvGraphicFramePr>
            <a:graphicFrameLocks noGrp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2166843751"/>
              </p:ext>
            </p:extLst>
          </p:nvPr>
        </p:nvGraphicFramePr>
        <p:xfrm>
          <a:off x="857250" y="2071688"/>
          <a:ext cx="7858125" cy="435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r:id="rId3" imgW="7858425" imgH="4359018" progId="Excel.Chart.8">
                  <p:embed/>
                </p:oleObj>
              </mc:Choice>
              <mc:Fallback>
                <p:oleObj r:id="rId3" imgW="7858425" imgH="4359018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2071688"/>
                        <a:ext cx="7858125" cy="4357687"/>
                      </a:xfrm>
                      <a:prstGeom prst="rect">
                        <a:avLst/>
                      </a:prstGeom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ln w="76200">
                        <a:solidFill>
                          <a:schemeClr val="bg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92126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solidFill>
            <a:srgbClr val="008000"/>
          </a:solidFill>
          <a:ln>
            <a:solidFill>
              <a:srgbClr val="000000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0" smtClean="0">
                <a:solidFill>
                  <a:schemeClr val="bg1"/>
                </a:solidFill>
              </a:rPr>
              <a:t>Численность работников государственных (муниципальных) учреждений Воронежской области, имеющих заработную плату:</a:t>
            </a:r>
          </a:p>
        </p:txBody>
      </p:sp>
      <p:graphicFrame>
        <p:nvGraphicFramePr>
          <p:cNvPr id="300034" name="Диаграмма 2"/>
          <p:cNvGraphicFramePr>
            <a:graphicFrameLocks/>
          </p:cNvGraphicFramePr>
          <p:nvPr/>
        </p:nvGraphicFramePr>
        <p:xfrm>
          <a:off x="500063" y="3071813"/>
          <a:ext cx="4000500" cy="357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r:id="rId3" imgW="3999323" imgH="3572566" progId="Excel.Sheet.8">
                  <p:embed/>
                </p:oleObj>
              </mc:Choice>
              <mc:Fallback>
                <p:oleObj r:id="rId3" imgW="3999323" imgH="3572566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3071813"/>
                        <a:ext cx="4000500" cy="357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0035" name="Диаграмма 6"/>
          <p:cNvGraphicFramePr>
            <a:graphicFrameLocks/>
          </p:cNvGraphicFramePr>
          <p:nvPr/>
        </p:nvGraphicFramePr>
        <p:xfrm>
          <a:off x="4357688" y="3357563"/>
          <a:ext cx="4500562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r:id="rId5" imgW="4499238" imgH="2572735" progId="Excel.Sheet.8">
                  <p:embed/>
                </p:oleObj>
              </mc:Choice>
              <mc:Fallback>
                <p:oleObj r:id="rId5" imgW="4499238" imgH="2572735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57563"/>
                        <a:ext cx="4500562" cy="257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0037" name="TextBox 9"/>
          <p:cNvSpPr txBox="1">
            <a:spLocks noChangeArrowheads="1"/>
          </p:cNvSpPr>
          <p:nvPr/>
        </p:nvSpPr>
        <p:spPr bwMode="auto">
          <a:xfrm>
            <a:off x="357188" y="1500188"/>
            <a:ext cx="43576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а) ниже региональной величины </a:t>
            </a:r>
          </a:p>
          <a:p>
            <a:r>
              <a:rPr lang="ru-RU" b="1"/>
              <a:t>прожиточного минимума, в среднем на душу населения тыс. чел.</a:t>
            </a:r>
          </a:p>
        </p:txBody>
      </p:sp>
      <p:grpSp>
        <p:nvGrpSpPr>
          <p:cNvPr id="2" name="Группа 13"/>
          <p:cNvGrpSpPr/>
          <p:nvPr/>
        </p:nvGrpSpPr>
        <p:grpSpPr>
          <a:xfrm>
            <a:off x="642910" y="2428868"/>
            <a:ext cx="3343292" cy="428628"/>
            <a:chOff x="642910" y="2214554"/>
            <a:chExt cx="3343292" cy="428628"/>
          </a:xfrm>
          <a:solidFill>
            <a:srgbClr val="008000"/>
          </a:solidFill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3071802" y="2214554"/>
              <a:ext cx="914400" cy="42862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b="1" dirty="0"/>
                <a:t>49,0</a:t>
              </a: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642910" y="2214554"/>
              <a:ext cx="2143140" cy="42862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b="1" dirty="0"/>
                <a:t>Всего</a:t>
              </a:r>
            </a:p>
          </p:txBody>
        </p:sp>
      </p:grpSp>
      <p:sp>
        <p:nvSpPr>
          <p:cNvPr id="300039" name="Прямоугольник 12"/>
          <p:cNvSpPr>
            <a:spLocks noChangeArrowheads="1"/>
          </p:cNvSpPr>
          <p:nvPr/>
        </p:nvSpPr>
        <p:spPr bwMode="auto">
          <a:xfrm>
            <a:off x="4929188" y="1500188"/>
            <a:ext cx="4000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б) на уровне минимального размера оплаты труда (4330 руб.) , тыс.чел.</a:t>
            </a:r>
            <a:endParaRPr lang="ru-RU"/>
          </a:p>
        </p:txBody>
      </p:sp>
      <p:grpSp>
        <p:nvGrpSpPr>
          <p:cNvPr id="3" name="Группа 14"/>
          <p:cNvGrpSpPr/>
          <p:nvPr/>
        </p:nvGrpSpPr>
        <p:grpSpPr>
          <a:xfrm>
            <a:off x="5000628" y="2428868"/>
            <a:ext cx="3429024" cy="428628"/>
            <a:chOff x="714348" y="2428868"/>
            <a:chExt cx="3271854" cy="428628"/>
          </a:xfrm>
          <a:solidFill>
            <a:srgbClr val="008000"/>
          </a:solidFill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3071802" y="2428868"/>
              <a:ext cx="914400" cy="42862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b="1" dirty="0"/>
                <a:t>17,1</a:t>
              </a: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714348" y="2428868"/>
              <a:ext cx="2143140" cy="42862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b="1" dirty="0"/>
                <a:t>Всего</a:t>
              </a:r>
            </a:p>
          </p:txBody>
        </p:sp>
      </p:grpSp>
      <p:sp>
        <p:nvSpPr>
          <p:cNvPr id="300041" name="TextBox 17"/>
          <p:cNvSpPr txBox="1">
            <a:spLocks noChangeArrowheads="1"/>
          </p:cNvSpPr>
          <p:nvPr/>
        </p:nvSpPr>
        <p:spPr bwMode="auto">
          <a:xfrm>
            <a:off x="357188" y="2857500"/>
            <a:ext cx="39100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/>
              <a:t>В том числе по видам деятельности</a:t>
            </a:r>
          </a:p>
        </p:txBody>
      </p:sp>
      <p:sp>
        <p:nvSpPr>
          <p:cNvPr id="300042" name="TextBox 18"/>
          <p:cNvSpPr txBox="1">
            <a:spLocks noChangeArrowheads="1"/>
          </p:cNvSpPr>
          <p:nvPr/>
        </p:nvSpPr>
        <p:spPr bwMode="auto">
          <a:xfrm>
            <a:off x="4929188" y="2857500"/>
            <a:ext cx="39100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В том числе по видам деятельности</a:t>
            </a:r>
          </a:p>
        </p:txBody>
      </p:sp>
      <p:sp>
        <p:nvSpPr>
          <p:cNvPr id="15" name="Номер слайда 15"/>
          <p:cNvSpPr txBox="1">
            <a:spLocks noGrp="1"/>
          </p:cNvSpPr>
          <p:nvPr/>
        </p:nvSpPr>
        <p:spPr bwMode="auto">
          <a:xfrm>
            <a:off x="8215313" y="6381750"/>
            <a:ext cx="928687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16952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226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261938" y="1568450"/>
          <a:ext cx="8589962" cy="455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Диаграмма" r:id="rId3" imgW="8467703" imgH="4486295" progId="Excel.Sheet.8">
                  <p:embed/>
                </p:oleObj>
              </mc:Choice>
              <mc:Fallback>
                <p:oleObj name="Диаграмма" r:id="rId3" imgW="8467703" imgH="4486295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8" y="1568450"/>
                        <a:ext cx="8589962" cy="455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85813" y="142875"/>
            <a:ext cx="7715250" cy="1571625"/>
          </a:xfrm>
        </p:spPr>
        <p:txBody>
          <a:bodyPr/>
          <a:lstStyle/>
          <a:p>
            <a:pPr>
              <a:defRPr/>
            </a:pPr>
            <a:r>
              <a:rPr lang="ru-RU" sz="2400" i="1" smtClean="0">
                <a:solidFill>
                  <a:srgbClr val="0095F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Распределение работников учреждений социальной защиты населения по уровню заработной платы</a:t>
            </a:r>
          </a:p>
        </p:txBody>
      </p:sp>
      <p:sp>
        <p:nvSpPr>
          <p:cNvPr id="7" name="Номер слайда 15"/>
          <p:cNvSpPr txBox="1">
            <a:spLocks noGrp="1"/>
          </p:cNvSpPr>
          <p:nvPr/>
        </p:nvSpPr>
        <p:spPr bwMode="auto">
          <a:xfrm>
            <a:off x="8215313" y="6381750"/>
            <a:ext cx="928687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9855403E-1DD4-43C2-97FD-E8BEFDEF5ACC}" type="slidenum">
              <a:rPr lang="ru-RU" sz="2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>
                <a:defRPr/>
              </a:pPr>
              <a:t>24</a:t>
            </a:fld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33916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smtClean="0"/>
              <a:t>Проблемы НСОТ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Не удалось создать достаточный уровень премиального фонда;</a:t>
            </a:r>
          </a:p>
          <a:p>
            <a:r>
              <a:rPr lang="ru-RU" dirty="0" smtClean="0"/>
              <a:t>Нет системы КПЭ для бюджетных организаций;</a:t>
            </a:r>
          </a:p>
          <a:p>
            <a:r>
              <a:rPr lang="ru-RU" dirty="0" smtClean="0"/>
              <a:t>Архаичная структура предоставления социальных услуг, связанная с предоставлением услуг резидентному населению;</a:t>
            </a:r>
          </a:p>
          <a:p>
            <a:r>
              <a:rPr lang="ru-RU" dirty="0" smtClean="0"/>
              <a:t>Отсутствие системы нормирования труда;</a:t>
            </a:r>
          </a:p>
          <a:p>
            <a:r>
              <a:rPr lang="ru-RU" dirty="0" smtClean="0"/>
              <a:t>Высокий уровень межрегиональной дифференциации оплаты труда в бюджетной сфере.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26837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028343"/>
            <a:ext cx="7200800" cy="36933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</a:rPr>
              <a:t>Расходы на государственное управление</a:t>
            </a:r>
            <a:endParaRPr lang="ru-RU" sz="1600" dirty="0">
              <a:latin typeface="Times New Roman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</a:rPr>
              <a:t> </a:t>
            </a:r>
            <a:endParaRPr lang="ru-RU" sz="1600" dirty="0">
              <a:latin typeface="Times New Roman"/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Анализ динамики расходов на государственное </a:t>
            </a:r>
            <a:r>
              <a:rPr lang="ru-RU" dirty="0" smtClean="0">
                <a:latin typeface="Times New Roman"/>
                <a:ea typeface="Calibri"/>
              </a:rPr>
              <a:t>управление в странах ОЭСР  (в основном это расходы на оплату труда) показывает</a:t>
            </a:r>
            <a:r>
              <a:rPr lang="ru-RU" dirty="0">
                <a:latin typeface="Times New Roman"/>
                <a:ea typeface="Calibri"/>
              </a:rPr>
              <a:t>, что в целом они за последние годы увеличиваются: в Германии они выросли в период 2002-2010 гг. на 15,9%, а во Франции – 34,2%.</a:t>
            </a:r>
            <a:endParaRPr lang="ru-RU" sz="1600" dirty="0">
              <a:latin typeface="Times New Roman"/>
              <a:ea typeface="Calibri"/>
            </a:endParaRPr>
          </a:p>
          <a:p>
            <a:pPr algn="just">
              <a:spcAft>
                <a:spcPts val="0"/>
              </a:spcAft>
            </a:pPr>
            <a:endParaRPr lang="ru-RU" dirty="0" smtClean="0">
              <a:latin typeface="Times New Roman"/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</a:rPr>
              <a:t>При </a:t>
            </a:r>
            <a:r>
              <a:rPr lang="ru-RU" dirty="0">
                <a:latin typeface="Times New Roman"/>
                <a:ea typeface="Calibri"/>
              </a:rPr>
              <a:t>этом доля расходов на государственное управление в ВВП в Германии составляет 6,1%, а во Франции – 6,9%.</a:t>
            </a:r>
            <a:endParaRPr lang="ru-RU" sz="1600" dirty="0">
              <a:latin typeface="Times New Roman"/>
              <a:ea typeface="Calibri"/>
            </a:endParaRPr>
          </a:p>
          <a:p>
            <a:pPr algn="just">
              <a:spcAft>
                <a:spcPts val="0"/>
              </a:spcAft>
            </a:pPr>
            <a:endParaRPr lang="ru-RU" dirty="0" smtClean="0">
              <a:latin typeface="Times New Roman"/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</a:rPr>
              <a:t>Таким </a:t>
            </a:r>
            <a:r>
              <a:rPr lang="ru-RU" dirty="0">
                <a:latin typeface="Times New Roman"/>
                <a:ea typeface="Calibri"/>
              </a:rPr>
              <a:t>образом, можно констатировать, что в развитых странах расходы на государственное управление составляют значительную долю ВВП, а в абсолютном значении постоянно увеличиваются.</a:t>
            </a:r>
            <a:endParaRPr lang="ru-RU" sz="1600" dirty="0"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55347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6" y="908720"/>
            <a:ext cx="8964488" cy="53768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467544" y="799484"/>
            <a:ext cx="8568952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Динамика расходов на содержание бюджетной сферы в странах ОЭСР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42573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/>
              <a:t> </a:t>
            </a:r>
            <a:endParaRPr lang="ru-RU" altLang="ru-RU" sz="3200"/>
          </a:p>
        </p:txBody>
      </p:sp>
      <p:graphicFrame>
        <p:nvGraphicFramePr>
          <p:cNvPr id="2765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966788" y="2359025"/>
          <a:ext cx="7875587" cy="421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Диаграмма" r:id="rId3" imgW="8591578" imgH="4600530" progId="MSGraph.Chart.8">
                  <p:embed followColorScheme="full"/>
                </p:oleObj>
              </mc:Choice>
              <mc:Fallback>
                <p:oleObj name="Диаграмма" r:id="rId3" imgW="8591578" imgH="460053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788" y="2359025"/>
                        <a:ext cx="7875587" cy="421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827088" y="836613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ru-RU" altLang="ru-RU" sz="1600" dirty="0"/>
              <a:t/>
            </a:r>
            <a:br>
              <a:rPr lang="ru-RU" altLang="ru-RU" sz="1600" dirty="0"/>
            </a:br>
            <a:r>
              <a:rPr lang="ru-RU" altLang="ru-RU" sz="1600" dirty="0"/>
              <a:t/>
            </a:r>
            <a:br>
              <a:rPr lang="ru-RU" altLang="ru-RU" sz="1600" dirty="0"/>
            </a:br>
            <a:r>
              <a:rPr lang="ru-RU" altLang="ru-RU" sz="1600" dirty="0"/>
              <a:t>В </a:t>
            </a:r>
            <a:r>
              <a:rPr lang="en-US" altLang="ru-RU" sz="1600" dirty="0" smtClean="0"/>
              <a:t>IY </a:t>
            </a:r>
            <a:r>
              <a:rPr lang="ru-RU" altLang="ru-RU" sz="1600" dirty="0"/>
              <a:t>квартале 2011 года </a:t>
            </a:r>
            <a:r>
              <a:rPr lang="en-US" altLang="ru-RU" sz="1600" dirty="0" smtClean="0"/>
              <a:t> </a:t>
            </a:r>
            <a:r>
              <a:rPr lang="ru-RU" altLang="ru-RU" sz="1600" dirty="0" smtClean="0"/>
              <a:t>средняя  заработная </a:t>
            </a:r>
            <a:r>
              <a:rPr lang="ru-RU" altLang="ru-RU" sz="1600" dirty="0"/>
              <a:t>плата в бюджетном секторе экономики составляла 79 % </a:t>
            </a:r>
            <a:r>
              <a:rPr lang="ru-RU" altLang="ru-RU" sz="1600" dirty="0" smtClean="0"/>
              <a:t>от средней заработной </a:t>
            </a:r>
            <a:r>
              <a:rPr lang="ru-RU" altLang="ru-RU" sz="1600" dirty="0"/>
              <a:t>платы по экономике РФ    </a:t>
            </a:r>
            <a:br>
              <a:rPr lang="ru-RU" altLang="ru-RU" sz="1600" dirty="0"/>
            </a:br>
            <a:r>
              <a:rPr lang="ru-RU" altLang="ru-RU" sz="1600" dirty="0"/>
              <a:t>(в здравоохранении – 72 %, в образовании – 64%, в области культуры и спорта – 61%)</a:t>
            </a:r>
          </a:p>
        </p:txBody>
      </p:sp>
    </p:spTree>
    <p:extLst>
      <p:ext uri="{BB962C8B-B14F-4D97-AF65-F5344CB8AC3E}">
        <p14:creationId xmlns:p14="http://schemas.microsoft.com/office/powerpoint/2010/main" val="1053940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Управление мотивацией</a:t>
            </a:r>
            <a:br>
              <a:rPr lang="ru-RU" dirty="0" smtClean="0"/>
            </a:br>
            <a:r>
              <a:rPr lang="ru-RU" dirty="0" smtClean="0"/>
              <a:t>(история вопроса)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2008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75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Управление мотивацией</a:t>
            </a:r>
            <a:br>
              <a:rPr lang="ru-RU" dirty="0" smtClean="0"/>
            </a:br>
            <a:r>
              <a:rPr lang="ru-RU" dirty="0" smtClean="0"/>
              <a:t>(история вопроса)</a:t>
            </a:r>
            <a:endParaRPr lang="ru-RU" dirty="0"/>
          </a:p>
        </p:txBody>
      </p:sp>
      <p:pic>
        <p:nvPicPr>
          <p:cNvPr id="1026" name="Picture 2" descr="C:\Program Files (x86)\Microsoft Office\MEDIA\CAGCAT10\j0240719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1164031" cy="1826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 (x86)\Microsoft Office\MEDIA\CAGCAT10\j0286068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670" y="2194654"/>
            <a:ext cx="625450" cy="937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80370"/>
            <a:ext cx="1830388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Program Files (x86)\Microsoft Office\MEDIA\CAGCAT10\j0298653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322" y="2071464"/>
            <a:ext cx="1781175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33056"/>
            <a:ext cx="1747418" cy="1693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Program Files (x86)\Microsoft Office\MEDIA\CAGCAT10\j0216516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003054"/>
            <a:ext cx="1572768" cy="182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Program Files (x86)\Microsoft Office\MEDIA\CAGCAT10\j0149407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014278"/>
            <a:ext cx="1971675" cy="234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Program Files (x86)\Microsoft Office\MEDIA\CAGCAT10\j0199549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598" y="4568316"/>
            <a:ext cx="1670050" cy="179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Program Files (x86)\Microsoft Office\MEDIA\CAGCAT10\j0215086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727" y="1709102"/>
            <a:ext cx="1661311" cy="2599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42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Управление мотивацией</a:t>
            </a:r>
            <a:br>
              <a:rPr lang="ru-RU" dirty="0" smtClean="0"/>
            </a:br>
            <a:r>
              <a:rPr lang="ru-RU" dirty="0" smtClean="0"/>
              <a:t>(история вопроса)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98018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559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Управление мотивацией</a:t>
            </a:r>
            <a:br>
              <a:rPr lang="ru-RU" dirty="0" smtClean="0"/>
            </a:br>
            <a:r>
              <a:rPr lang="ru-RU" dirty="0" smtClean="0"/>
              <a:t>(история вопроса)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7006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Program Files (x86)\Microsoft Office\MEDIA\CAGCAT10\j0293828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140968"/>
            <a:ext cx="2016224" cy="100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509120"/>
            <a:ext cx="1944216" cy="1029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073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altLang="ru-RU" sz="2800" b="0" dirty="0"/>
              <a:t>Дальнейшее реформирование системы оплаты труда в бюджетной сети</a:t>
            </a:r>
            <a:r>
              <a:rPr lang="ru-RU" altLang="ru-RU" sz="2800" dirty="0"/>
              <a:t> </a:t>
            </a:r>
            <a:r>
              <a:rPr lang="ru-RU" altLang="ru-RU" sz="2800" dirty="0" smtClean="0"/>
              <a:t> (Задачи НСОТ)</a:t>
            </a:r>
            <a:endParaRPr lang="ru-RU" altLang="ru-RU" sz="28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2">
              <a:lumMod val="50000"/>
            </a:schemeClr>
          </a:solidFill>
          <a:ln w="76200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1800" dirty="0"/>
              <a:t>программа повышения эффективности оплаты труда в бюджетном секторе должна предусматривать:</a:t>
            </a:r>
          </a:p>
          <a:p>
            <a:r>
              <a:rPr lang="ru-RU" altLang="ru-RU" sz="1800" dirty="0"/>
              <a:t>конкурентный уровень оплаты труда в бюджетном секторе;</a:t>
            </a:r>
          </a:p>
          <a:p>
            <a:r>
              <a:rPr lang="ru-RU" altLang="ru-RU" sz="1800" dirty="0"/>
              <a:t>экономически оправданную дифференциацию в оплате труда различных профессионально-квалификационных групп;</a:t>
            </a:r>
          </a:p>
          <a:p>
            <a:r>
              <a:rPr lang="ru-RU" altLang="ru-RU" sz="1800" dirty="0"/>
              <a:t>четкие критерии в оценки эффективности работы каждого учреждения  учреждений;</a:t>
            </a:r>
          </a:p>
          <a:p>
            <a:r>
              <a:rPr lang="ru-RU" altLang="ru-RU" sz="1800" dirty="0"/>
              <a:t>реальный учета и оценку эффективности рабочего времени работников;</a:t>
            </a:r>
          </a:p>
          <a:p>
            <a:r>
              <a:rPr lang="ru-RU" altLang="ru-RU" sz="1800" dirty="0"/>
              <a:t>развитие полноценного  института трудового договора.</a:t>
            </a:r>
            <a:r>
              <a:rPr lang="ru-RU" alt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16884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Управление мотивацией</a:t>
            </a:r>
            <a:br>
              <a:rPr lang="ru-RU" dirty="0" smtClean="0"/>
            </a:br>
            <a:r>
              <a:rPr lang="ru-RU" dirty="0" smtClean="0"/>
              <a:t>(история вопроса)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09005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065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776</Words>
  <Application>Microsoft Office PowerPoint</Application>
  <PresentationFormat>Экран (4:3)</PresentationFormat>
  <Paragraphs>223</Paragraphs>
  <Slides>27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Тема Office</vt:lpstr>
      <vt:lpstr>Диаграмма</vt:lpstr>
      <vt:lpstr>Диаграмма Microsoft Excel</vt:lpstr>
      <vt:lpstr>Лист Microsoft Excel 97-2003</vt:lpstr>
      <vt:lpstr>Управление мотивацией в бюджетной сфере</vt:lpstr>
      <vt:lpstr>Численность занятых в бюджетной сфере</vt:lpstr>
      <vt:lpstr> </vt:lpstr>
      <vt:lpstr>Управление мотивацией (история вопроса)</vt:lpstr>
      <vt:lpstr>Управление мотивацией (история вопроса)</vt:lpstr>
      <vt:lpstr>Управление мотивацией (история вопроса)</vt:lpstr>
      <vt:lpstr>Управление мотивацией (история вопроса)</vt:lpstr>
      <vt:lpstr>Дальнейшее реформирование системы оплаты труда в бюджетной сети  (Задачи НСОТ)</vt:lpstr>
      <vt:lpstr>Управление мотивацией (история вопроса)</vt:lpstr>
      <vt:lpstr>Управление мотивацией (история вопроса)</vt:lpstr>
      <vt:lpstr>Базовая модель оплаты труда</vt:lpstr>
      <vt:lpstr>Базовая модель оплаты труда</vt:lpstr>
      <vt:lpstr>Базовая модель оплаты труда</vt:lpstr>
      <vt:lpstr>Базовая модель оплаты труда</vt:lpstr>
      <vt:lpstr>Базовая модель оплаты труда</vt:lpstr>
      <vt:lpstr>Базовая модель оплаты труда</vt:lpstr>
      <vt:lpstr>Базовая модель оплаты труда</vt:lpstr>
      <vt:lpstr>Презентация PowerPoint</vt:lpstr>
      <vt:lpstr>Базовая модель оплаты труда</vt:lpstr>
      <vt:lpstr>Примерная редукция труда в НОСОТ (на примере здравоохранения)</vt:lpstr>
      <vt:lpstr>Среднемесячная номинальная начисленная заработная плата работников областных государственных и муниципальных  учреждений социальной сферы, руб. (Воронежская область)</vt:lpstr>
      <vt:lpstr>Изменение структуры заработной платы на примере работников  Воронежских областных учреждений социальной защиты населения в связи с введением НСОТ</vt:lpstr>
      <vt:lpstr>Численность работников государственных (муниципальных) учреждений Воронежской области, имеющих заработную плату:</vt:lpstr>
      <vt:lpstr>Распределение работников учреждений социальной защиты населения по уровню заработной платы</vt:lpstr>
      <vt:lpstr>Проблемы НСОТ</vt:lpstr>
      <vt:lpstr>Презентация PowerPoint</vt:lpstr>
      <vt:lpstr>Презентация PowerPoint</vt:lpstr>
    </vt:vector>
  </TitlesOfParts>
  <Company>Academy of National Economy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мотивацией в бюджетной сфере</dc:title>
  <dc:creator>Сафонов Александр Львович</dc:creator>
  <cp:lastModifiedBy>Sokolova Tatyana Nikolaevna</cp:lastModifiedBy>
  <cp:revision>24</cp:revision>
  <dcterms:created xsi:type="dcterms:W3CDTF">2012-09-24T13:49:29Z</dcterms:created>
  <dcterms:modified xsi:type="dcterms:W3CDTF">2013-12-16T16:29:39Z</dcterms:modified>
</cp:coreProperties>
</file>