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125533136482945E-2"/>
          <c:y val="0.23761719658460415"/>
          <c:w val="0.56687890757841319"/>
          <c:h val="0.62876287950864407"/>
        </c:manualLayout>
      </c:layout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Договор коммерческой концессии</c:v>
                </c:pt>
                <c:pt idx="1">
                  <c:v>Лицензионный договор</c:v>
                </c:pt>
                <c:pt idx="2">
                  <c:v>Иные виды договоров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691539534120737"/>
          <c:y val="0.37658759427223498"/>
          <c:w val="0.31006377132545931"/>
          <c:h val="0.5292434591637861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Число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франчайзеров</a:t>
            </a:r>
            <a:r>
              <a:rPr lang="ru-RU" baseline="0" dirty="0" smtClean="0"/>
              <a:t> в России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Лист1!$A$1:$A$3</c:f>
              <c:strCache>
                <c:ptCount val="1"/>
                <c:pt idx="0">
                  <c:v>2007 2011 2013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Лист1!$A$1:$A$3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</c:numCache>
            </c:num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400</c:v>
                </c:pt>
                <c:pt idx="1">
                  <c:v>700</c:v>
                </c:pt>
                <c:pt idx="2" formatCode="#,##0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986048"/>
        <c:axId val="117987584"/>
      </c:barChart>
      <c:catAx>
        <c:axId val="1179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987584"/>
        <c:crosses val="autoZero"/>
        <c:auto val="1"/>
        <c:lblAlgn val="ctr"/>
        <c:lblOffset val="100"/>
        <c:noMultiLvlLbl val="0"/>
      </c:catAx>
      <c:valAx>
        <c:axId val="11798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98604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F30AA-0605-429E-8BC5-C978865B728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172B8EF-99CA-4418-B6A9-243E23C02438}">
      <dgm:prSet phldrT="[Текст]"/>
      <dgm:spPr/>
      <dgm:t>
        <a:bodyPr/>
        <a:lstStyle/>
        <a:p>
          <a:r>
            <a:rPr lang="en-US" dirty="0" smtClean="0"/>
            <a:t>1851- </a:t>
          </a:r>
          <a:r>
            <a:rPr lang="ru-RU" dirty="0" smtClean="0"/>
            <a:t>Зингер</a:t>
          </a:r>
          <a:endParaRPr lang="ru-RU" dirty="0"/>
        </a:p>
      </dgm:t>
    </dgm:pt>
    <dgm:pt modelId="{49B8C98C-A253-42BB-BD69-51B281EF8BEF}" type="parTrans" cxnId="{D9B68C5E-0011-4EF1-93E2-2228C1B1597E}">
      <dgm:prSet/>
      <dgm:spPr/>
      <dgm:t>
        <a:bodyPr/>
        <a:lstStyle/>
        <a:p>
          <a:endParaRPr lang="ru-RU"/>
        </a:p>
      </dgm:t>
    </dgm:pt>
    <dgm:pt modelId="{B956FF7F-F7F0-4668-B5E2-57E5B80DFA3A}" type="sibTrans" cxnId="{D9B68C5E-0011-4EF1-93E2-2228C1B1597E}">
      <dgm:prSet/>
      <dgm:spPr/>
      <dgm:t>
        <a:bodyPr/>
        <a:lstStyle/>
        <a:p>
          <a:endParaRPr lang="ru-RU"/>
        </a:p>
      </dgm:t>
    </dgm:pt>
    <dgm:pt modelId="{A6FCCA36-BDC6-49F7-B4B8-EC4B6BF365DB}">
      <dgm:prSet phldrT="[Текст]"/>
      <dgm:spPr/>
      <dgm:t>
        <a:bodyPr/>
        <a:lstStyle/>
        <a:p>
          <a:r>
            <a:rPr lang="en-US" dirty="0" smtClean="0"/>
            <a:t>1880 – </a:t>
          </a:r>
          <a:r>
            <a:rPr lang="ru-RU" dirty="0" smtClean="0"/>
            <a:t>франчайзинг коммунальных услуг</a:t>
          </a:r>
          <a:endParaRPr lang="ru-RU" dirty="0"/>
        </a:p>
      </dgm:t>
    </dgm:pt>
    <dgm:pt modelId="{25B33CB5-E9DD-4998-AB6A-7CEA4EE8CD23}" type="parTrans" cxnId="{DE32171D-25E0-4749-8789-2DF6F8F5779C}">
      <dgm:prSet/>
      <dgm:spPr/>
      <dgm:t>
        <a:bodyPr/>
        <a:lstStyle/>
        <a:p>
          <a:endParaRPr lang="ru-RU"/>
        </a:p>
      </dgm:t>
    </dgm:pt>
    <dgm:pt modelId="{5C508101-B10A-4515-9604-C480CB0A44DA}" type="sibTrans" cxnId="{DE32171D-25E0-4749-8789-2DF6F8F5779C}">
      <dgm:prSet/>
      <dgm:spPr/>
      <dgm:t>
        <a:bodyPr/>
        <a:lstStyle/>
        <a:p>
          <a:endParaRPr lang="ru-RU"/>
        </a:p>
      </dgm:t>
    </dgm:pt>
    <dgm:pt modelId="{B3CF8F4B-6F43-4A16-9CC4-CE1505AC1711}">
      <dgm:prSet phldrT="[Текст]"/>
      <dgm:spPr/>
      <dgm:t>
        <a:bodyPr/>
        <a:lstStyle/>
        <a:p>
          <a:r>
            <a:rPr lang="en-US" dirty="0" smtClean="0"/>
            <a:t>1950 – McDonald’s</a:t>
          </a:r>
          <a:endParaRPr lang="ru-RU" dirty="0"/>
        </a:p>
      </dgm:t>
    </dgm:pt>
    <dgm:pt modelId="{89D8AA08-F605-4F02-BEAE-C78230D232B6}" type="parTrans" cxnId="{B6A56ECB-F452-4B08-B80A-EB4BBB963BE2}">
      <dgm:prSet/>
      <dgm:spPr/>
      <dgm:t>
        <a:bodyPr/>
        <a:lstStyle/>
        <a:p>
          <a:endParaRPr lang="ru-RU"/>
        </a:p>
      </dgm:t>
    </dgm:pt>
    <dgm:pt modelId="{DE942025-CBBA-4159-9BF1-1278E6E32597}" type="sibTrans" cxnId="{B6A56ECB-F452-4B08-B80A-EB4BBB963BE2}">
      <dgm:prSet/>
      <dgm:spPr/>
      <dgm:t>
        <a:bodyPr/>
        <a:lstStyle/>
        <a:p>
          <a:endParaRPr lang="ru-RU"/>
        </a:p>
      </dgm:t>
    </dgm:pt>
    <dgm:pt modelId="{1CB9158A-99FF-4143-899B-FB22DB4A671B}">
      <dgm:prSet/>
      <dgm:spPr/>
      <dgm:t>
        <a:bodyPr/>
        <a:lstStyle/>
        <a:p>
          <a:r>
            <a:rPr lang="en-US" dirty="0" smtClean="0"/>
            <a:t>1960-1970- </a:t>
          </a:r>
          <a:r>
            <a:rPr lang="ru-RU" dirty="0" smtClean="0"/>
            <a:t>быстрое развитие</a:t>
          </a:r>
          <a:endParaRPr lang="ru-RU" dirty="0"/>
        </a:p>
      </dgm:t>
    </dgm:pt>
    <dgm:pt modelId="{D2CBD465-731C-450E-B719-7DF5B94E0241}" type="parTrans" cxnId="{5A86B476-CCC9-4E84-A811-E5206ED9C906}">
      <dgm:prSet/>
      <dgm:spPr/>
      <dgm:t>
        <a:bodyPr/>
        <a:lstStyle/>
        <a:p>
          <a:endParaRPr lang="ru-RU"/>
        </a:p>
      </dgm:t>
    </dgm:pt>
    <dgm:pt modelId="{0CC2930C-CBC1-4592-A722-9B215A188CB8}" type="sibTrans" cxnId="{5A86B476-CCC9-4E84-A811-E5206ED9C906}">
      <dgm:prSet/>
      <dgm:spPr/>
      <dgm:t>
        <a:bodyPr/>
        <a:lstStyle/>
        <a:p>
          <a:endParaRPr lang="ru-RU"/>
        </a:p>
      </dgm:t>
    </dgm:pt>
    <dgm:pt modelId="{B1618FA1-A9FC-4E1C-A38B-9925F638FD75}">
      <dgm:prSet/>
      <dgm:spPr/>
      <dgm:t>
        <a:bodyPr/>
        <a:lstStyle/>
        <a:p>
          <a:r>
            <a:rPr lang="en-US" dirty="0" smtClean="0"/>
            <a:t>1990 – </a:t>
          </a:r>
          <a:r>
            <a:rPr lang="ru-RU" dirty="0" smtClean="0"/>
            <a:t>франчайзинг в России</a:t>
          </a:r>
          <a:endParaRPr lang="ru-RU" dirty="0"/>
        </a:p>
      </dgm:t>
    </dgm:pt>
    <dgm:pt modelId="{D4DB8438-E4D7-4040-81B7-9AE000BA417B}" type="parTrans" cxnId="{9A03E7F7-87BE-46EE-A89B-CD4EA0501F32}">
      <dgm:prSet/>
      <dgm:spPr/>
      <dgm:t>
        <a:bodyPr/>
        <a:lstStyle/>
        <a:p>
          <a:endParaRPr lang="ru-RU"/>
        </a:p>
      </dgm:t>
    </dgm:pt>
    <dgm:pt modelId="{D691D37E-6720-476D-97C7-4DD2762DEDE3}" type="sibTrans" cxnId="{9A03E7F7-87BE-46EE-A89B-CD4EA0501F32}">
      <dgm:prSet/>
      <dgm:spPr/>
      <dgm:t>
        <a:bodyPr/>
        <a:lstStyle/>
        <a:p>
          <a:endParaRPr lang="ru-RU"/>
        </a:p>
      </dgm:t>
    </dgm:pt>
    <dgm:pt modelId="{14E8F69D-A589-457E-82BE-82151A33752F}" type="pres">
      <dgm:prSet presAssocID="{B3DF30AA-0605-429E-8BC5-C978865B7289}" presName="CompostProcess" presStyleCnt="0">
        <dgm:presLayoutVars>
          <dgm:dir/>
          <dgm:resizeHandles val="exact"/>
        </dgm:presLayoutVars>
      </dgm:prSet>
      <dgm:spPr/>
    </dgm:pt>
    <dgm:pt modelId="{33ECD9EC-4582-42F4-B660-5EEAF8E1BDE9}" type="pres">
      <dgm:prSet presAssocID="{B3DF30AA-0605-429E-8BC5-C978865B7289}" presName="arrow" presStyleLbl="bgShp" presStyleIdx="0" presStyleCnt="1"/>
      <dgm:spPr/>
    </dgm:pt>
    <dgm:pt modelId="{30C5168A-3BB5-4399-AD3C-349A003C14D9}" type="pres">
      <dgm:prSet presAssocID="{B3DF30AA-0605-429E-8BC5-C978865B7289}" presName="linearProcess" presStyleCnt="0"/>
      <dgm:spPr/>
    </dgm:pt>
    <dgm:pt modelId="{86387D90-9E12-4F3A-A3A0-19343F6E1960}" type="pres">
      <dgm:prSet presAssocID="{4172B8EF-99CA-4418-B6A9-243E23C0243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D433F-4990-44C6-B791-1C908F750469}" type="pres">
      <dgm:prSet presAssocID="{B956FF7F-F7F0-4668-B5E2-57E5B80DFA3A}" presName="sibTrans" presStyleCnt="0"/>
      <dgm:spPr/>
    </dgm:pt>
    <dgm:pt modelId="{6904D699-0B05-4E8F-BCD3-CCA65C4E6363}" type="pres">
      <dgm:prSet presAssocID="{A6FCCA36-BDC6-49F7-B4B8-EC4B6BF365D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C25B-2E72-4940-B831-5269C727208C}" type="pres">
      <dgm:prSet presAssocID="{5C508101-B10A-4515-9604-C480CB0A44DA}" presName="sibTrans" presStyleCnt="0"/>
      <dgm:spPr/>
    </dgm:pt>
    <dgm:pt modelId="{2FAEC513-2A67-4C1E-A82F-A13BE6A47B73}" type="pres">
      <dgm:prSet presAssocID="{B3CF8F4B-6F43-4A16-9CC4-CE1505AC171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8A846-0C11-4183-9709-BD793BD5F763}" type="pres">
      <dgm:prSet presAssocID="{DE942025-CBBA-4159-9BF1-1278E6E32597}" presName="sibTrans" presStyleCnt="0"/>
      <dgm:spPr/>
    </dgm:pt>
    <dgm:pt modelId="{FA03DB38-9510-4E9A-A7E9-A7DC867F0AC9}" type="pres">
      <dgm:prSet presAssocID="{1CB9158A-99FF-4143-899B-FB22DB4A671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72062-824D-4615-AC52-CAB94A6299F2}" type="pres">
      <dgm:prSet presAssocID="{0CC2930C-CBC1-4592-A722-9B215A188CB8}" presName="sibTrans" presStyleCnt="0"/>
      <dgm:spPr/>
    </dgm:pt>
    <dgm:pt modelId="{775EF7E8-4031-4348-ABBE-8DA2D86A654C}" type="pres">
      <dgm:prSet presAssocID="{B1618FA1-A9FC-4E1C-A38B-9925F638FD7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A828E-0AD5-408A-8C0F-8DB0D2BF7000}" type="presOf" srcId="{4172B8EF-99CA-4418-B6A9-243E23C02438}" destId="{86387D90-9E12-4F3A-A3A0-19343F6E1960}" srcOrd="0" destOrd="0" presId="urn:microsoft.com/office/officeart/2005/8/layout/hProcess9"/>
    <dgm:cxn modelId="{5A86B476-CCC9-4E84-A811-E5206ED9C906}" srcId="{B3DF30AA-0605-429E-8BC5-C978865B7289}" destId="{1CB9158A-99FF-4143-899B-FB22DB4A671B}" srcOrd="3" destOrd="0" parTransId="{D2CBD465-731C-450E-B719-7DF5B94E0241}" sibTransId="{0CC2930C-CBC1-4592-A722-9B215A188CB8}"/>
    <dgm:cxn modelId="{B6A56ECB-F452-4B08-B80A-EB4BBB963BE2}" srcId="{B3DF30AA-0605-429E-8BC5-C978865B7289}" destId="{B3CF8F4B-6F43-4A16-9CC4-CE1505AC1711}" srcOrd="2" destOrd="0" parTransId="{89D8AA08-F605-4F02-BEAE-C78230D232B6}" sibTransId="{DE942025-CBBA-4159-9BF1-1278E6E32597}"/>
    <dgm:cxn modelId="{E33F2710-F7C8-4883-B243-4F3241877BD5}" type="presOf" srcId="{B1618FA1-A9FC-4E1C-A38B-9925F638FD75}" destId="{775EF7E8-4031-4348-ABBE-8DA2D86A654C}" srcOrd="0" destOrd="0" presId="urn:microsoft.com/office/officeart/2005/8/layout/hProcess9"/>
    <dgm:cxn modelId="{D9B68C5E-0011-4EF1-93E2-2228C1B1597E}" srcId="{B3DF30AA-0605-429E-8BC5-C978865B7289}" destId="{4172B8EF-99CA-4418-B6A9-243E23C02438}" srcOrd="0" destOrd="0" parTransId="{49B8C98C-A253-42BB-BD69-51B281EF8BEF}" sibTransId="{B956FF7F-F7F0-4668-B5E2-57E5B80DFA3A}"/>
    <dgm:cxn modelId="{7E6B5BDA-72BD-4780-819D-BAFDF2859867}" type="presOf" srcId="{A6FCCA36-BDC6-49F7-B4B8-EC4B6BF365DB}" destId="{6904D699-0B05-4E8F-BCD3-CCA65C4E6363}" srcOrd="0" destOrd="0" presId="urn:microsoft.com/office/officeart/2005/8/layout/hProcess9"/>
    <dgm:cxn modelId="{AC9EDAA8-5390-4DE1-A285-C5BE94674972}" type="presOf" srcId="{B3DF30AA-0605-429E-8BC5-C978865B7289}" destId="{14E8F69D-A589-457E-82BE-82151A33752F}" srcOrd="0" destOrd="0" presId="urn:microsoft.com/office/officeart/2005/8/layout/hProcess9"/>
    <dgm:cxn modelId="{9A03E7F7-87BE-46EE-A89B-CD4EA0501F32}" srcId="{B3DF30AA-0605-429E-8BC5-C978865B7289}" destId="{B1618FA1-A9FC-4E1C-A38B-9925F638FD75}" srcOrd="4" destOrd="0" parTransId="{D4DB8438-E4D7-4040-81B7-9AE000BA417B}" sibTransId="{D691D37E-6720-476D-97C7-4DD2762DEDE3}"/>
    <dgm:cxn modelId="{3B899C36-3145-4703-AA37-DF5914F2E663}" type="presOf" srcId="{B3CF8F4B-6F43-4A16-9CC4-CE1505AC1711}" destId="{2FAEC513-2A67-4C1E-A82F-A13BE6A47B73}" srcOrd="0" destOrd="0" presId="urn:microsoft.com/office/officeart/2005/8/layout/hProcess9"/>
    <dgm:cxn modelId="{397BFE51-7856-4787-84EC-32950B0E95DB}" type="presOf" srcId="{1CB9158A-99FF-4143-899B-FB22DB4A671B}" destId="{FA03DB38-9510-4E9A-A7E9-A7DC867F0AC9}" srcOrd="0" destOrd="0" presId="urn:microsoft.com/office/officeart/2005/8/layout/hProcess9"/>
    <dgm:cxn modelId="{DE32171D-25E0-4749-8789-2DF6F8F5779C}" srcId="{B3DF30AA-0605-429E-8BC5-C978865B7289}" destId="{A6FCCA36-BDC6-49F7-B4B8-EC4B6BF365DB}" srcOrd="1" destOrd="0" parTransId="{25B33CB5-E9DD-4998-AB6A-7CEA4EE8CD23}" sibTransId="{5C508101-B10A-4515-9604-C480CB0A44DA}"/>
    <dgm:cxn modelId="{01DEBF2A-C246-476F-A459-4D79BC471A60}" type="presParOf" srcId="{14E8F69D-A589-457E-82BE-82151A33752F}" destId="{33ECD9EC-4582-42F4-B660-5EEAF8E1BDE9}" srcOrd="0" destOrd="0" presId="urn:microsoft.com/office/officeart/2005/8/layout/hProcess9"/>
    <dgm:cxn modelId="{CC0274A3-EBB0-4E90-B58E-BB78A14B2761}" type="presParOf" srcId="{14E8F69D-A589-457E-82BE-82151A33752F}" destId="{30C5168A-3BB5-4399-AD3C-349A003C14D9}" srcOrd="1" destOrd="0" presId="urn:microsoft.com/office/officeart/2005/8/layout/hProcess9"/>
    <dgm:cxn modelId="{61C769A3-0790-4AE4-A200-EE02A04F4E13}" type="presParOf" srcId="{30C5168A-3BB5-4399-AD3C-349A003C14D9}" destId="{86387D90-9E12-4F3A-A3A0-19343F6E1960}" srcOrd="0" destOrd="0" presId="urn:microsoft.com/office/officeart/2005/8/layout/hProcess9"/>
    <dgm:cxn modelId="{214A528E-4D06-402E-A615-6157AB72CC57}" type="presParOf" srcId="{30C5168A-3BB5-4399-AD3C-349A003C14D9}" destId="{B30D433F-4990-44C6-B791-1C908F750469}" srcOrd="1" destOrd="0" presId="urn:microsoft.com/office/officeart/2005/8/layout/hProcess9"/>
    <dgm:cxn modelId="{AACE7E7C-FDB9-4B51-B83C-9205EAA32E83}" type="presParOf" srcId="{30C5168A-3BB5-4399-AD3C-349A003C14D9}" destId="{6904D699-0B05-4E8F-BCD3-CCA65C4E6363}" srcOrd="2" destOrd="0" presId="urn:microsoft.com/office/officeart/2005/8/layout/hProcess9"/>
    <dgm:cxn modelId="{65CA4291-4782-4408-A93B-E405B8C77C71}" type="presParOf" srcId="{30C5168A-3BB5-4399-AD3C-349A003C14D9}" destId="{A428C25B-2E72-4940-B831-5269C727208C}" srcOrd="3" destOrd="0" presId="urn:microsoft.com/office/officeart/2005/8/layout/hProcess9"/>
    <dgm:cxn modelId="{E68D3844-A576-4FD4-9C02-1993F2B03B1A}" type="presParOf" srcId="{30C5168A-3BB5-4399-AD3C-349A003C14D9}" destId="{2FAEC513-2A67-4C1E-A82F-A13BE6A47B73}" srcOrd="4" destOrd="0" presId="urn:microsoft.com/office/officeart/2005/8/layout/hProcess9"/>
    <dgm:cxn modelId="{7D68F09D-E99E-4B41-9FD6-78DEA02C8865}" type="presParOf" srcId="{30C5168A-3BB5-4399-AD3C-349A003C14D9}" destId="{9FC8A846-0C11-4183-9709-BD793BD5F763}" srcOrd="5" destOrd="0" presId="urn:microsoft.com/office/officeart/2005/8/layout/hProcess9"/>
    <dgm:cxn modelId="{56795C54-7B97-4D1F-9955-BCB95EC85771}" type="presParOf" srcId="{30C5168A-3BB5-4399-AD3C-349A003C14D9}" destId="{FA03DB38-9510-4E9A-A7E9-A7DC867F0AC9}" srcOrd="6" destOrd="0" presId="urn:microsoft.com/office/officeart/2005/8/layout/hProcess9"/>
    <dgm:cxn modelId="{59C9A946-CA46-41AF-8832-9243EA366255}" type="presParOf" srcId="{30C5168A-3BB5-4399-AD3C-349A003C14D9}" destId="{5EC72062-824D-4615-AC52-CAB94A6299F2}" srcOrd="7" destOrd="0" presId="urn:microsoft.com/office/officeart/2005/8/layout/hProcess9"/>
    <dgm:cxn modelId="{B77B83A1-9B0C-48C1-9012-A719037229C6}" type="presParOf" srcId="{30C5168A-3BB5-4399-AD3C-349A003C14D9}" destId="{775EF7E8-4031-4348-ABBE-8DA2D86A654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AEBA8-BE5C-4CDC-8B9E-FA160A8532F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C76A38-6040-4DAF-8B88-2E2DB3B91891}">
      <dgm:prSet phldrT="[Текст]"/>
      <dgm:spPr/>
      <dgm:t>
        <a:bodyPr/>
        <a:lstStyle/>
        <a:p>
          <a:r>
            <a:rPr lang="ru-RU" dirty="0" smtClean="0"/>
            <a:t>Факторы развития</a:t>
          </a:r>
          <a:endParaRPr lang="ru-RU" dirty="0"/>
        </a:p>
      </dgm:t>
    </dgm:pt>
    <dgm:pt modelId="{6D89E40A-6984-4C76-B6E4-1BB490F6F3AB}" type="parTrans" cxnId="{28684427-829E-4E47-B622-69D5857E6F99}">
      <dgm:prSet/>
      <dgm:spPr/>
      <dgm:t>
        <a:bodyPr/>
        <a:lstStyle/>
        <a:p>
          <a:endParaRPr lang="ru-RU"/>
        </a:p>
      </dgm:t>
    </dgm:pt>
    <dgm:pt modelId="{2CF8ABA9-E33F-42E0-909A-F28D4E1DD104}" type="sibTrans" cxnId="{28684427-829E-4E47-B622-69D5857E6F99}">
      <dgm:prSet/>
      <dgm:spPr/>
      <dgm:t>
        <a:bodyPr/>
        <a:lstStyle/>
        <a:p>
          <a:endParaRPr lang="ru-RU"/>
        </a:p>
      </dgm:t>
    </dgm:pt>
    <dgm:pt modelId="{4932CAB3-147E-4D93-8057-9A157501E3C7}">
      <dgm:prSet phldrT="[Текст]" custT="1"/>
      <dgm:spPr/>
      <dgm:t>
        <a:bodyPr/>
        <a:lstStyle/>
        <a:p>
          <a:r>
            <a:rPr lang="ru-RU" sz="1050" dirty="0" smtClean="0"/>
            <a:t>Больше законности</a:t>
          </a:r>
          <a:endParaRPr lang="ru-RU" sz="1050" dirty="0"/>
        </a:p>
      </dgm:t>
    </dgm:pt>
    <dgm:pt modelId="{4280B9CB-176E-4222-A524-0958E2F0F23D}" type="parTrans" cxnId="{7A778B97-883E-4A42-B712-487877A842ED}">
      <dgm:prSet/>
      <dgm:spPr/>
      <dgm:t>
        <a:bodyPr/>
        <a:lstStyle/>
        <a:p>
          <a:endParaRPr lang="ru-RU"/>
        </a:p>
      </dgm:t>
    </dgm:pt>
    <dgm:pt modelId="{2888A4F9-1A61-4354-9483-BACDD049CECA}" type="sibTrans" cxnId="{7A778B97-883E-4A42-B712-487877A842ED}">
      <dgm:prSet/>
      <dgm:spPr/>
      <dgm:t>
        <a:bodyPr/>
        <a:lstStyle/>
        <a:p>
          <a:endParaRPr lang="ru-RU"/>
        </a:p>
      </dgm:t>
    </dgm:pt>
    <dgm:pt modelId="{6FD03006-0FD8-425A-8511-D8C6EBF35716}">
      <dgm:prSet phldrT="[Текст]" custT="1"/>
      <dgm:spPr/>
      <dgm:t>
        <a:bodyPr/>
        <a:lstStyle/>
        <a:p>
          <a:r>
            <a:rPr lang="ru-RU" sz="1050" dirty="0" smtClean="0"/>
            <a:t>Новые </a:t>
          </a:r>
          <a:r>
            <a:rPr lang="ru-RU" sz="1050" smtClean="0"/>
            <a:t>франчайзинновые</a:t>
          </a:r>
          <a:r>
            <a:rPr lang="ru-RU" sz="1050" dirty="0" smtClean="0"/>
            <a:t> </a:t>
          </a:r>
          <a:r>
            <a:rPr lang="ru-RU" sz="1050" dirty="0" smtClean="0"/>
            <a:t>институты</a:t>
          </a:r>
          <a:endParaRPr lang="ru-RU" sz="1050" dirty="0"/>
        </a:p>
      </dgm:t>
    </dgm:pt>
    <dgm:pt modelId="{0D9B9990-BB1F-42E4-A79E-09D4605113C7}" type="parTrans" cxnId="{F121A248-6DF5-4EB2-A165-C8458BC24386}">
      <dgm:prSet/>
      <dgm:spPr/>
      <dgm:t>
        <a:bodyPr/>
        <a:lstStyle/>
        <a:p>
          <a:endParaRPr lang="ru-RU"/>
        </a:p>
      </dgm:t>
    </dgm:pt>
    <dgm:pt modelId="{DE990621-596B-4FF0-BD11-CB62BFCD057F}" type="sibTrans" cxnId="{F121A248-6DF5-4EB2-A165-C8458BC24386}">
      <dgm:prSet/>
      <dgm:spPr/>
      <dgm:t>
        <a:bodyPr/>
        <a:lstStyle/>
        <a:p>
          <a:endParaRPr lang="ru-RU"/>
        </a:p>
      </dgm:t>
    </dgm:pt>
    <dgm:pt modelId="{EFD9E83D-78AC-47D7-985E-2CD94F0B850C}">
      <dgm:prSet phldrT="[Текст]" custT="1"/>
      <dgm:spPr/>
      <dgm:t>
        <a:bodyPr/>
        <a:lstStyle/>
        <a:p>
          <a:r>
            <a:rPr lang="ru-RU" sz="1050" dirty="0" smtClean="0"/>
            <a:t>Появление новых торговых площадей</a:t>
          </a:r>
          <a:endParaRPr lang="ru-RU" sz="1050" dirty="0"/>
        </a:p>
      </dgm:t>
    </dgm:pt>
    <dgm:pt modelId="{E8B95F21-23B1-4DFD-A38A-54AE09B33040}" type="parTrans" cxnId="{AE0CCC7B-37E8-456D-B7C6-8D35DE74AFC1}">
      <dgm:prSet/>
      <dgm:spPr/>
      <dgm:t>
        <a:bodyPr/>
        <a:lstStyle/>
        <a:p>
          <a:endParaRPr lang="ru-RU"/>
        </a:p>
      </dgm:t>
    </dgm:pt>
    <dgm:pt modelId="{94F6A27A-EF12-45A6-92E9-4A520C7863DF}" type="sibTrans" cxnId="{AE0CCC7B-37E8-456D-B7C6-8D35DE74AFC1}">
      <dgm:prSet/>
      <dgm:spPr/>
      <dgm:t>
        <a:bodyPr/>
        <a:lstStyle/>
        <a:p>
          <a:endParaRPr lang="ru-RU"/>
        </a:p>
      </dgm:t>
    </dgm:pt>
    <dgm:pt modelId="{E0F4221A-C6ED-4BE3-955E-FB873D2C8BB3}">
      <dgm:prSet phldrT="[Текст]" custT="1"/>
      <dgm:spPr/>
      <dgm:t>
        <a:bodyPr/>
        <a:lstStyle/>
        <a:p>
          <a:r>
            <a:rPr lang="ru-RU" sz="1050" dirty="0" smtClean="0"/>
            <a:t>Региональные и иностранные франшизы</a:t>
          </a:r>
          <a:endParaRPr lang="ru-RU" sz="1050" dirty="0"/>
        </a:p>
      </dgm:t>
    </dgm:pt>
    <dgm:pt modelId="{F4FABF67-B80F-4360-AC91-1A58268DF3F6}" type="parTrans" cxnId="{81BA2AFD-6A10-4E2A-B940-3A794E5FE0CD}">
      <dgm:prSet/>
      <dgm:spPr/>
      <dgm:t>
        <a:bodyPr/>
        <a:lstStyle/>
        <a:p>
          <a:endParaRPr lang="ru-RU"/>
        </a:p>
      </dgm:t>
    </dgm:pt>
    <dgm:pt modelId="{C5447A08-1D67-4687-A734-F7868A71133F}" type="sibTrans" cxnId="{81BA2AFD-6A10-4E2A-B940-3A794E5FE0CD}">
      <dgm:prSet/>
      <dgm:spPr/>
      <dgm:t>
        <a:bodyPr/>
        <a:lstStyle/>
        <a:p>
          <a:endParaRPr lang="ru-RU"/>
        </a:p>
      </dgm:t>
    </dgm:pt>
    <dgm:pt modelId="{A95D1BE0-6167-484D-9450-20A1E3169F9E}">
      <dgm:prSet custT="1"/>
      <dgm:spPr/>
      <dgm:t>
        <a:bodyPr/>
        <a:lstStyle/>
        <a:p>
          <a:r>
            <a:rPr lang="ru-RU" sz="1050" dirty="0" smtClean="0"/>
            <a:t>Рост сектора услуг</a:t>
          </a:r>
          <a:endParaRPr lang="ru-RU" sz="1050" dirty="0"/>
        </a:p>
      </dgm:t>
    </dgm:pt>
    <dgm:pt modelId="{FF717B31-CAA4-4CC7-8861-C82E8DB1D516}" type="parTrans" cxnId="{81643E78-9A5C-414F-8A6E-5797331163BA}">
      <dgm:prSet/>
      <dgm:spPr/>
      <dgm:t>
        <a:bodyPr/>
        <a:lstStyle/>
        <a:p>
          <a:endParaRPr lang="ru-RU"/>
        </a:p>
      </dgm:t>
    </dgm:pt>
    <dgm:pt modelId="{460149FA-AB7A-449F-86E2-81791299CF10}" type="sibTrans" cxnId="{81643E78-9A5C-414F-8A6E-5797331163BA}">
      <dgm:prSet/>
      <dgm:spPr/>
      <dgm:t>
        <a:bodyPr/>
        <a:lstStyle/>
        <a:p>
          <a:endParaRPr lang="ru-RU"/>
        </a:p>
      </dgm:t>
    </dgm:pt>
    <dgm:pt modelId="{A0ACD8E7-8DC7-476F-B997-C4CA90A853F8}">
      <dgm:prSet custT="1"/>
      <dgm:spPr/>
      <dgm:t>
        <a:bodyPr/>
        <a:lstStyle/>
        <a:p>
          <a:r>
            <a:rPr lang="ru-RU" sz="1050" dirty="0" smtClean="0"/>
            <a:t>Конверсионный франчайзинг</a:t>
          </a:r>
          <a:endParaRPr lang="ru-RU" sz="1050" dirty="0"/>
        </a:p>
      </dgm:t>
    </dgm:pt>
    <dgm:pt modelId="{6F77301D-87CB-4E5E-AC8E-F777606B600F}" type="parTrans" cxnId="{0DF9BF13-F155-4A05-B94E-E2F32FF87924}">
      <dgm:prSet/>
      <dgm:spPr/>
      <dgm:t>
        <a:bodyPr/>
        <a:lstStyle/>
        <a:p>
          <a:endParaRPr lang="ru-RU"/>
        </a:p>
      </dgm:t>
    </dgm:pt>
    <dgm:pt modelId="{4D3B962E-00A3-44E3-8AFE-7DDC87B2F3AF}" type="sibTrans" cxnId="{0DF9BF13-F155-4A05-B94E-E2F32FF87924}">
      <dgm:prSet/>
      <dgm:spPr/>
      <dgm:t>
        <a:bodyPr/>
        <a:lstStyle/>
        <a:p>
          <a:endParaRPr lang="ru-RU"/>
        </a:p>
      </dgm:t>
    </dgm:pt>
    <dgm:pt modelId="{A3852026-3475-4EFC-95A0-FF96459788C1}" type="pres">
      <dgm:prSet presAssocID="{E8EAEBA8-BE5C-4CDC-8B9E-FA160A8532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95D55-7AE6-4D31-8B0C-CA0C72F64353}" type="pres">
      <dgm:prSet presAssocID="{A9C76A38-6040-4DAF-8B88-2E2DB3B91891}" presName="centerShape" presStyleLbl="node0" presStyleIdx="0" presStyleCnt="1"/>
      <dgm:spPr/>
      <dgm:t>
        <a:bodyPr/>
        <a:lstStyle/>
        <a:p>
          <a:endParaRPr lang="ru-RU"/>
        </a:p>
      </dgm:t>
    </dgm:pt>
    <dgm:pt modelId="{8314C343-1F20-4989-8F36-ADAFB9CE00DC}" type="pres">
      <dgm:prSet presAssocID="{4280B9CB-176E-4222-A524-0958E2F0F23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51D459F-7567-4FB4-9D2B-9A10E6D0892E}" type="pres">
      <dgm:prSet presAssocID="{4280B9CB-176E-4222-A524-0958E2F0F23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C31F11C-D1F7-4B7D-BC60-D98058CC1CFC}" type="pres">
      <dgm:prSet presAssocID="{4932CAB3-147E-4D93-8057-9A157501E3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27E8-EF19-42F3-8302-38149A2CBF5C}" type="pres">
      <dgm:prSet presAssocID="{0D9B9990-BB1F-42E4-A79E-09D4605113C7}" presName="parTrans" presStyleLbl="sibTrans2D1" presStyleIdx="1" presStyleCnt="6"/>
      <dgm:spPr/>
      <dgm:t>
        <a:bodyPr/>
        <a:lstStyle/>
        <a:p>
          <a:endParaRPr lang="ru-RU"/>
        </a:p>
      </dgm:t>
    </dgm:pt>
    <dgm:pt modelId="{B7236B87-3670-4603-9EE5-C2D0D802EA0B}" type="pres">
      <dgm:prSet presAssocID="{0D9B9990-BB1F-42E4-A79E-09D4605113C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BC7AFBB-2BEF-4777-B1E5-FC3856C7C63D}" type="pres">
      <dgm:prSet presAssocID="{6FD03006-0FD8-425A-8511-D8C6EBF357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4A82D-94A9-4E26-B4E3-5096BDDFC4FD}" type="pres">
      <dgm:prSet presAssocID="{E8B95F21-23B1-4DFD-A38A-54AE09B3304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2BC819CD-DB9C-43CD-B3AB-D302D92B0EB1}" type="pres">
      <dgm:prSet presAssocID="{E8B95F21-23B1-4DFD-A38A-54AE09B3304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266B15D-FFC7-4D15-A580-6FBDD8BE5BBB}" type="pres">
      <dgm:prSet presAssocID="{EFD9E83D-78AC-47D7-985E-2CD94F0B850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51CEF-8D5B-4F9C-8FB4-6427E06EC120}" type="pres">
      <dgm:prSet presAssocID="{F4FABF67-B80F-4360-AC91-1A58268DF3F6}" presName="parTrans" presStyleLbl="sibTrans2D1" presStyleIdx="3" presStyleCnt="6"/>
      <dgm:spPr/>
      <dgm:t>
        <a:bodyPr/>
        <a:lstStyle/>
        <a:p>
          <a:endParaRPr lang="ru-RU"/>
        </a:p>
      </dgm:t>
    </dgm:pt>
    <dgm:pt modelId="{A2B4E484-4D7D-4995-AFC5-9AD0883B09BB}" type="pres">
      <dgm:prSet presAssocID="{F4FABF67-B80F-4360-AC91-1A58268DF3F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9EA8628-05DC-4638-8C4E-633E02307EC2}" type="pres">
      <dgm:prSet presAssocID="{E0F4221A-C6ED-4BE3-955E-FB873D2C8B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00014-675A-45B7-9239-4E2E5B6E408B}" type="pres">
      <dgm:prSet presAssocID="{FF717B31-CAA4-4CC7-8861-C82E8DB1D516}" presName="parTrans" presStyleLbl="sibTrans2D1" presStyleIdx="4" presStyleCnt="6"/>
      <dgm:spPr/>
      <dgm:t>
        <a:bodyPr/>
        <a:lstStyle/>
        <a:p>
          <a:endParaRPr lang="ru-RU"/>
        </a:p>
      </dgm:t>
    </dgm:pt>
    <dgm:pt modelId="{6B7D02EC-917E-4498-917D-3913C171E016}" type="pres">
      <dgm:prSet presAssocID="{FF717B31-CAA4-4CC7-8861-C82E8DB1D51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C1663B2-1919-4532-8DD4-C9828A0EA158}" type="pres">
      <dgm:prSet presAssocID="{A95D1BE0-6167-484D-9450-20A1E3169F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3ACDA-42B9-41D7-BD83-E773F9BC4C30}" type="pres">
      <dgm:prSet presAssocID="{6F77301D-87CB-4E5E-AC8E-F777606B600F}" presName="parTrans" presStyleLbl="sibTrans2D1" presStyleIdx="5" presStyleCnt="6"/>
      <dgm:spPr/>
      <dgm:t>
        <a:bodyPr/>
        <a:lstStyle/>
        <a:p>
          <a:endParaRPr lang="ru-RU"/>
        </a:p>
      </dgm:t>
    </dgm:pt>
    <dgm:pt modelId="{1160A7EF-0B01-4170-B925-6228EF8075D9}" type="pres">
      <dgm:prSet presAssocID="{6F77301D-87CB-4E5E-AC8E-F777606B600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EBEB47F-9B71-428B-AE48-86A9A264AECA}" type="pres">
      <dgm:prSet presAssocID="{A0ACD8E7-8DC7-476F-B997-C4CA90A853F8}" presName="node" presStyleLbl="node1" presStyleIdx="5" presStyleCnt="6" custRadScaleRad="100709" custRadScaleInc="-2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78B97-883E-4A42-B712-487877A842ED}" srcId="{A9C76A38-6040-4DAF-8B88-2E2DB3B91891}" destId="{4932CAB3-147E-4D93-8057-9A157501E3C7}" srcOrd="0" destOrd="0" parTransId="{4280B9CB-176E-4222-A524-0958E2F0F23D}" sibTransId="{2888A4F9-1A61-4354-9483-BACDD049CECA}"/>
    <dgm:cxn modelId="{9C3DF33F-3CBF-4746-9F20-A952026364C4}" type="presOf" srcId="{F4FABF67-B80F-4360-AC91-1A58268DF3F6}" destId="{A2B4E484-4D7D-4995-AFC5-9AD0883B09BB}" srcOrd="1" destOrd="0" presId="urn:microsoft.com/office/officeart/2005/8/layout/radial5"/>
    <dgm:cxn modelId="{0DF9BF13-F155-4A05-B94E-E2F32FF87924}" srcId="{A9C76A38-6040-4DAF-8B88-2E2DB3B91891}" destId="{A0ACD8E7-8DC7-476F-B997-C4CA90A853F8}" srcOrd="5" destOrd="0" parTransId="{6F77301D-87CB-4E5E-AC8E-F777606B600F}" sibTransId="{4D3B962E-00A3-44E3-8AFE-7DDC87B2F3AF}"/>
    <dgm:cxn modelId="{80A3E619-43F1-404D-B7F6-738E9BA3C3EB}" type="presOf" srcId="{E8B95F21-23B1-4DFD-A38A-54AE09B33040}" destId="{2BC819CD-DB9C-43CD-B3AB-D302D92B0EB1}" srcOrd="1" destOrd="0" presId="urn:microsoft.com/office/officeart/2005/8/layout/radial5"/>
    <dgm:cxn modelId="{E0F0C07A-AE18-45AE-AD63-601BD6CFB9AB}" type="presOf" srcId="{4932CAB3-147E-4D93-8057-9A157501E3C7}" destId="{FC31F11C-D1F7-4B7D-BC60-D98058CC1CFC}" srcOrd="0" destOrd="0" presId="urn:microsoft.com/office/officeart/2005/8/layout/radial5"/>
    <dgm:cxn modelId="{8ADB288F-6055-48AA-A2D0-FC5E6CB5EE3D}" type="presOf" srcId="{F4FABF67-B80F-4360-AC91-1A58268DF3F6}" destId="{43A51CEF-8D5B-4F9C-8FB4-6427E06EC120}" srcOrd="0" destOrd="0" presId="urn:microsoft.com/office/officeart/2005/8/layout/radial5"/>
    <dgm:cxn modelId="{81BA2AFD-6A10-4E2A-B940-3A794E5FE0CD}" srcId="{A9C76A38-6040-4DAF-8B88-2E2DB3B91891}" destId="{E0F4221A-C6ED-4BE3-955E-FB873D2C8BB3}" srcOrd="3" destOrd="0" parTransId="{F4FABF67-B80F-4360-AC91-1A58268DF3F6}" sibTransId="{C5447A08-1D67-4687-A734-F7868A71133F}"/>
    <dgm:cxn modelId="{F121A248-6DF5-4EB2-A165-C8458BC24386}" srcId="{A9C76A38-6040-4DAF-8B88-2E2DB3B91891}" destId="{6FD03006-0FD8-425A-8511-D8C6EBF35716}" srcOrd="1" destOrd="0" parTransId="{0D9B9990-BB1F-42E4-A79E-09D4605113C7}" sibTransId="{DE990621-596B-4FF0-BD11-CB62BFCD057F}"/>
    <dgm:cxn modelId="{CD7303A2-3CD0-40DD-9EFC-CCA31AE29029}" type="presOf" srcId="{6FD03006-0FD8-425A-8511-D8C6EBF35716}" destId="{9BC7AFBB-2BEF-4777-B1E5-FC3856C7C63D}" srcOrd="0" destOrd="0" presId="urn:microsoft.com/office/officeart/2005/8/layout/radial5"/>
    <dgm:cxn modelId="{5F0E1D32-7550-488A-AEE6-18FEE03CA723}" type="presOf" srcId="{FF717B31-CAA4-4CC7-8861-C82E8DB1D516}" destId="{47F00014-675A-45B7-9239-4E2E5B6E408B}" srcOrd="0" destOrd="0" presId="urn:microsoft.com/office/officeart/2005/8/layout/radial5"/>
    <dgm:cxn modelId="{19E3DFF4-1E45-4897-8E69-A87C9F3A42BF}" type="presOf" srcId="{6F77301D-87CB-4E5E-AC8E-F777606B600F}" destId="{1033ACDA-42B9-41D7-BD83-E773F9BC4C30}" srcOrd="0" destOrd="0" presId="urn:microsoft.com/office/officeart/2005/8/layout/radial5"/>
    <dgm:cxn modelId="{3AF3E2DA-1269-4A2D-8CFC-EF5805AB6ED7}" type="presOf" srcId="{A9C76A38-6040-4DAF-8B88-2E2DB3B91891}" destId="{DD695D55-7AE6-4D31-8B0C-CA0C72F64353}" srcOrd="0" destOrd="0" presId="urn:microsoft.com/office/officeart/2005/8/layout/radial5"/>
    <dgm:cxn modelId="{A11C0AC9-38C8-439B-BFA5-B8AB72568DFE}" type="presOf" srcId="{FF717B31-CAA4-4CC7-8861-C82E8DB1D516}" destId="{6B7D02EC-917E-4498-917D-3913C171E016}" srcOrd="1" destOrd="0" presId="urn:microsoft.com/office/officeart/2005/8/layout/radial5"/>
    <dgm:cxn modelId="{9FF671CC-C208-4CBF-B6E0-7799A1B24D55}" type="presOf" srcId="{4280B9CB-176E-4222-A524-0958E2F0F23D}" destId="{451D459F-7567-4FB4-9D2B-9A10E6D0892E}" srcOrd="1" destOrd="0" presId="urn:microsoft.com/office/officeart/2005/8/layout/radial5"/>
    <dgm:cxn modelId="{56D5BF7D-80D4-44A6-84B9-3F99D5E280BD}" type="presOf" srcId="{A95D1BE0-6167-484D-9450-20A1E3169F9E}" destId="{EC1663B2-1919-4532-8DD4-C9828A0EA158}" srcOrd="0" destOrd="0" presId="urn:microsoft.com/office/officeart/2005/8/layout/radial5"/>
    <dgm:cxn modelId="{FD2C4AAC-8DA1-4557-A23E-B30B8C44DF73}" type="presOf" srcId="{A0ACD8E7-8DC7-476F-B997-C4CA90A853F8}" destId="{CEBEB47F-9B71-428B-AE48-86A9A264AECA}" srcOrd="0" destOrd="0" presId="urn:microsoft.com/office/officeart/2005/8/layout/radial5"/>
    <dgm:cxn modelId="{28684427-829E-4E47-B622-69D5857E6F99}" srcId="{E8EAEBA8-BE5C-4CDC-8B9E-FA160A8532F9}" destId="{A9C76A38-6040-4DAF-8B88-2E2DB3B91891}" srcOrd="0" destOrd="0" parTransId="{6D89E40A-6984-4C76-B6E4-1BB490F6F3AB}" sibTransId="{2CF8ABA9-E33F-42E0-909A-F28D4E1DD104}"/>
    <dgm:cxn modelId="{81643E78-9A5C-414F-8A6E-5797331163BA}" srcId="{A9C76A38-6040-4DAF-8B88-2E2DB3B91891}" destId="{A95D1BE0-6167-484D-9450-20A1E3169F9E}" srcOrd="4" destOrd="0" parTransId="{FF717B31-CAA4-4CC7-8861-C82E8DB1D516}" sibTransId="{460149FA-AB7A-449F-86E2-81791299CF10}"/>
    <dgm:cxn modelId="{C8B70840-336B-4BCB-ADA8-C3A1E55F93F6}" type="presOf" srcId="{E0F4221A-C6ED-4BE3-955E-FB873D2C8BB3}" destId="{39EA8628-05DC-4638-8C4E-633E02307EC2}" srcOrd="0" destOrd="0" presId="urn:microsoft.com/office/officeart/2005/8/layout/radial5"/>
    <dgm:cxn modelId="{6FBE2155-1651-44BC-9D23-445DA7122B3B}" type="presOf" srcId="{6F77301D-87CB-4E5E-AC8E-F777606B600F}" destId="{1160A7EF-0B01-4170-B925-6228EF8075D9}" srcOrd="1" destOrd="0" presId="urn:microsoft.com/office/officeart/2005/8/layout/radial5"/>
    <dgm:cxn modelId="{457EF7B9-5D68-473A-AD04-09479FB3D52E}" type="presOf" srcId="{E8B95F21-23B1-4DFD-A38A-54AE09B33040}" destId="{2434A82D-94A9-4E26-B4E3-5096BDDFC4FD}" srcOrd="0" destOrd="0" presId="urn:microsoft.com/office/officeart/2005/8/layout/radial5"/>
    <dgm:cxn modelId="{31CDC041-1217-49D5-B03B-965FD53682B0}" type="presOf" srcId="{EFD9E83D-78AC-47D7-985E-2CD94F0B850C}" destId="{1266B15D-FFC7-4D15-A580-6FBDD8BE5BBB}" srcOrd="0" destOrd="0" presId="urn:microsoft.com/office/officeart/2005/8/layout/radial5"/>
    <dgm:cxn modelId="{8E185BC6-55DC-4377-9A34-C7AC4B6E3065}" type="presOf" srcId="{0D9B9990-BB1F-42E4-A79E-09D4605113C7}" destId="{B7236B87-3670-4603-9EE5-C2D0D802EA0B}" srcOrd="1" destOrd="0" presId="urn:microsoft.com/office/officeart/2005/8/layout/radial5"/>
    <dgm:cxn modelId="{59A7BD78-A85A-4BE2-94BE-EE083D2D1810}" type="presOf" srcId="{4280B9CB-176E-4222-A524-0958E2F0F23D}" destId="{8314C343-1F20-4989-8F36-ADAFB9CE00DC}" srcOrd="0" destOrd="0" presId="urn:microsoft.com/office/officeart/2005/8/layout/radial5"/>
    <dgm:cxn modelId="{BA7BA849-18BE-4737-B972-EFD85BFCACBA}" type="presOf" srcId="{E8EAEBA8-BE5C-4CDC-8B9E-FA160A8532F9}" destId="{A3852026-3475-4EFC-95A0-FF96459788C1}" srcOrd="0" destOrd="0" presId="urn:microsoft.com/office/officeart/2005/8/layout/radial5"/>
    <dgm:cxn modelId="{AE0CCC7B-37E8-456D-B7C6-8D35DE74AFC1}" srcId="{A9C76A38-6040-4DAF-8B88-2E2DB3B91891}" destId="{EFD9E83D-78AC-47D7-985E-2CD94F0B850C}" srcOrd="2" destOrd="0" parTransId="{E8B95F21-23B1-4DFD-A38A-54AE09B33040}" sibTransId="{94F6A27A-EF12-45A6-92E9-4A520C7863DF}"/>
    <dgm:cxn modelId="{735FEC07-1094-4E31-9F62-AC0E8B932D85}" type="presOf" srcId="{0D9B9990-BB1F-42E4-A79E-09D4605113C7}" destId="{095927E8-EF19-42F3-8302-38149A2CBF5C}" srcOrd="0" destOrd="0" presId="urn:microsoft.com/office/officeart/2005/8/layout/radial5"/>
    <dgm:cxn modelId="{14CFD523-70A1-4AEF-AB61-0A173639C3AE}" type="presParOf" srcId="{A3852026-3475-4EFC-95A0-FF96459788C1}" destId="{DD695D55-7AE6-4D31-8B0C-CA0C72F64353}" srcOrd="0" destOrd="0" presId="urn:microsoft.com/office/officeart/2005/8/layout/radial5"/>
    <dgm:cxn modelId="{AD6C1186-17F9-4A05-A88F-5240BE35DDA5}" type="presParOf" srcId="{A3852026-3475-4EFC-95A0-FF96459788C1}" destId="{8314C343-1F20-4989-8F36-ADAFB9CE00DC}" srcOrd="1" destOrd="0" presId="urn:microsoft.com/office/officeart/2005/8/layout/radial5"/>
    <dgm:cxn modelId="{BFB61C05-97CE-488D-BE94-AA0E353B6BE0}" type="presParOf" srcId="{8314C343-1F20-4989-8F36-ADAFB9CE00DC}" destId="{451D459F-7567-4FB4-9D2B-9A10E6D0892E}" srcOrd="0" destOrd="0" presId="urn:microsoft.com/office/officeart/2005/8/layout/radial5"/>
    <dgm:cxn modelId="{230D4C62-B40C-466A-8C57-B8B5D2B2364B}" type="presParOf" srcId="{A3852026-3475-4EFC-95A0-FF96459788C1}" destId="{FC31F11C-D1F7-4B7D-BC60-D98058CC1CFC}" srcOrd="2" destOrd="0" presId="urn:microsoft.com/office/officeart/2005/8/layout/radial5"/>
    <dgm:cxn modelId="{7DD694EA-129E-45B2-A19D-71CA54A6557E}" type="presParOf" srcId="{A3852026-3475-4EFC-95A0-FF96459788C1}" destId="{095927E8-EF19-42F3-8302-38149A2CBF5C}" srcOrd="3" destOrd="0" presId="urn:microsoft.com/office/officeart/2005/8/layout/radial5"/>
    <dgm:cxn modelId="{04AFF73B-9971-4343-A393-F7750BCBD694}" type="presParOf" srcId="{095927E8-EF19-42F3-8302-38149A2CBF5C}" destId="{B7236B87-3670-4603-9EE5-C2D0D802EA0B}" srcOrd="0" destOrd="0" presId="urn:microsoft.com/office/officeart/2005/8/layout/radial5"/>
    <dgm:cxn modelId="{41698557-65C5-4B54-B15D-688D5C6D8A99}" type="presParOf" srcId="{A3852026-3475-4EFC-95A0-FF96459788C1}" destId="{9BC7AFBB-2BEF-4777-B1E5-FC3856C7C63D}" srcOrd="4" destOrd="0" presId="urn:microsoft.com/office/officeart/2005/8/layout/radial5"/>
    <dgm:cxn modelId="{42A503F1-D922-4D9A-955D-966F3CBBDE96}" type="presParOf" srcId="{A3852026-3475-4EFC-95A0-FF96459788C1}" destId="{2434A82D-94A9-4E26-B4E3-5096BDDFC4FD}" srcOrd="5" destOrd="0" presId="urn:microsoft.com/office/officeart/2005/8/layout/radial5"/>
    <dgm:cxn modelId="{A9D8450D-1DAD-4AA8-9896-B28BC15FAD1F}" type="presParOf" srcId="{2434A82D-94A9-4E26-B4E3-5096BDDFC4FD}" destId="{2BC819CD-DB9C-43CD-B3AB-D302D92B0EB1}" srcOrd="0" destOrd="0" presId="urn:microsoft.com/office/officeart/2005/8/layout/radial5"/>
    <dgm:cxn modelId="{6D4B1A72-91B7-4DC3-8CAB-25F7249D297C}" type="presParOf" srcId="{A3852026-3475-4EFC-95A0-FF96459788C1}" destId="{1266B15D-FFC7-4D15-A580-6FBDD8BE5BBB}" srcOrd="6" destOrd="0" presId="urn:microsoft.com/office/officeart/2005/8/layout/radial5"/>
    <dgm:cxn modelId="{03EA8CF3-46D3-4D1D-BD82-3A8049839749}" type="presParOf" srcId="{A3852026-3475-4EFC-95A0-FF96459788C1}" destId="{43A51CEF-8D5B-4F9C-8FB4-6427E06EC120}" srcOrd="7" destOrd="0" presId="urn:microsoft.com/office/officeart/2005/8/layout/radial5"/>
    <dgm:cxn modelId="{F3DCA824-4FC8-4C29-9446-352DA0C9CF12}" type="presParOf" srcId="{43A51CEF-8D5B-4F9C-8FB4-6427E06EC120}" destId="{A2B4E484-4D7D-4995-AFC5-9AD0883B09BB}" srcOrd="0" destOrd="0" presId="urn:microsoft.com/office/officeart/2005/8/layout/radial5"/>
    <dgm:cxn modelId="{44BFDD24-E306-4B81-B243-DC0849FF7278}" type="presParOf" srcId="{A3852026-3475-4EFC-95A0-FF96459788C1}" destId="{39EA8628-05DC-4638-8C4E-633E02307EC2}" srcOrd="8" destOrd="0" presId="urn:microsoft.com/office/officeart/2005/8/layout/radial5"/>
    <dgm:cxn modelId="{90677E00-CD20-4CCC-B753-2FED66C31278}" type="presParOf" srcId="{A3852026-3475-4EFC-95A0-FF96459788C1}" destId="{47F00014-675A-45B7-9239-4E2E5B6E408B}" srcOrd="9" destOrd="0" presId="urn:microsoft.com/office/officeart/2005/8/layout/radial5"/>
    <dgm:cxn modelId="{C587AA44-A6B6-452A-B634-2B8B4D9A7BB0}" type="presParOf" srcId="{47F00014-675A-45B7-9239-4E2E5B6E408B}" destId="{6B7D02EC-917E-4498-917D-3913C171E016}" srcOrd="0" destOrd="0" presId="urn:microsoft.com/office/officeart/2005/8/layout/radial5"/>
    <dgm:cxn modelId="{B24376DD-F9B1-4BDB-BC94-2E0847B8254A}" type="presParOf" srcId="{A3852026-3475-4EFC-95A0-FF96459788C1}" destId="{EC1663B2-1919-4532-8DD4-C9828A0EA158}" srcOrd="10" destOrd="0" presId="urn:microsoft.com/office/officeart/2005/8/layout/radial5"/>
    <dgm:cxn modelId="{624F08ED-A73B-4622-A96E-FDCC5434E814}" type="presParOf" srcId="{A3852026-3475-4EFC-95A0-FF96459788C1}" destId="{1033ACDA-42B9-41D7-BD83-E773F9BC4C30}" srcOrd="11" destOrd="0" presId="urn:microsoft.com/office/officeart/2005/8/layout/radial5"/>
    <dgm:cxn modelId="{0573EB81-43BB-4A08-84CC-72DCA726D436}" type="presParOf" srcId="{1033ACDA-42B9-41D7-BD83-E773F9BC4C30}" destId="{1160A7EF-0B01-4170-B925-6228EF8075D9}" srcOrd="0" destOrd="0" presId="urn:microsoft.com/office/officeart/2005/8/layout/radial5"/>
    <dgm:cxn modelId="{2E45A5AF-465A-450A-9AF6-4D997E75D273}" type="presParOf" srcId="{A3852026-3475-4EFC-95A0-FF96459788C1}" destId="{CEBEB47F-9B71-428B-AE48-86A9A264AEC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347C1-45A7-4153-8ADB-C1E103119B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FD7DBA-3AA9-4517-8078-1B0BFFD1005D}">
      <dgm:prSet phldrT="[Текст]"/>
      <dgm:spPr/>
      <dgm:t>
        <a:bodyPr/>
        <a:lstStyle/>
        <a:p>
          <a:r>
            <a:rPr lang="ru-RU" dirty="0" smtClean="0"/>
            <a:t>Критерии</a:t>
          </a:r>
          <a:endParaRPr lang="ru-RU" dirty="0"/>
        </a:p>
      </dgm:t>
    </dgm:pt>
    <dgm:pt modelId="{D5719EC9-BEA6-4F23-9EB5-686B0A54170C}" type="parTrans" cxnId="{D1BE0E6A-FA47-4E53-A134-863DCB33E53F}">
      <dgm:prSet/>
      <dgm:spPr/>
      <dgm:t>
        <a:bodyPr/>
        <a:lstStyle/>
        <a:p>
          <a:endParaRPr lang="ru-RU"/>
        </a:p>
      </dgm:t>
    </dgm:pt>
    <dgm:pt modelId="{1329EDF9-1C50-4993-A105-CEE8B838425F}" type="sibTrans" cxnId="{D1BE0E6A-FA47-4E53-A134-863DCB33E53F}">
      <dgm:prSet/>
      <dgm:spPr/>
      <dgm:t>
        <a:bodyPr/>
        <a:lstStyle/>
        <a:p>
          <a:endParaRPr lang="ru-RU"/>
        </a:p>
      </dgm:t>
    </dgm:pt>
    <dgm:pt modelId="{05F6CDC6-BE56-4FFC-AED5-49AC94E406E3}">
      <dgm:prSet phldrT="[Текст]"/>
      <dgm:spPr/>
      <dgm:t>
        <a:bodyPr/>
        <a:lstStyle/>
        <a:p>
          <a:r>
            <a:rPr lang="ru-RU" dirty="0" smtClean="0"/>
            <a:t>Количественные</a:t>
          </a:r>
          <a:endParaRPr lang="ru-RU" dirty="0"/>
        </a:p>
      </dgm:t>
    </dgm:pt>
    <dgm:pt modelId="{F5B8A9D2-BE26-492D-B3B1-29625C2DB336}" type="parTrans" cxnId="{D881174B-182F-4081-9338-E7AE40C27DD6}">
      <dgm:prSet/>
      <dgm:spPr/>
      <dgm:t>
        <a:bodyPr/>
        <a:lstStyle/>
        <a:p>
          <a:endParaRPr lang="ru-RU"/>
        </a:p>
      </dgm:t>
    </dgm:pt>
    <dgm:pt modelId="{50A66CED-342F-4957-B118-104E61656DB4}" type="sibTrans" cxnId="{D881174B-182F-4081-9338-E7AE40C27DD6}">
      <dgm:prSet/>
      <dgm:spPr/>
      <dgm:t>
        <a:bodyPr/>
        <a:lstStyle/>
        <a:p>
          <a:endParaRPr lang="ru-RU"/>
        </a:p>
      </dgm:t>
    </dgm:pt>
    <dgm:pt modelId="{A431D4BE-85CB-492E-8C23-E8458EFD94F9}">
      <dgm:prSet phldrT="[Текст]"/>
      <dgm:spPr/>
      <dgm:t>
        <a:bodyPr/>
        <a:lstStyle/>
        <a:p>
          <a:r>
            <a:rPr lang="ru-RU" dirty="0" smtClean="0"/>
            <a:t>Опыт бизнеса и </a:t>
          </a:r>
          <a:r>
            <a:rPr lang="ru-RU" dirty="0" err="1" smtClean="0"/>
            <a:t>франчайзинговой</a:t>
          </a:r>
          <a:r>
            <a:rPr lang="ru-RU" dirty="0" smtClean="0"/>
            <a:t> деятельности</a:t>
          </a:r>
          <a:endParaRPr lang="ru-RU" dirty="0"/>
        </a:p>
      </dgm:t>
    </dgm:pt>
    <dgm:pt modelId="{05D92DB8-818B-4C2C-9777-780D10433911}" type="parTrans" cxnId="{FDD49A7C-F92D-49C8-A914-413EE5771FEE}">
      <dgm:prSet/>
      <dgm:spPr/>
      <dgm:t>
        <a:bodyPr/>
        <a:lstStyle/>
        <a:p>
          <a:endParaRPr lang="ru-RU"/>
        </a:p>
      </dgm:t>
    </dgm:pt>
    <dgm:pt modelId="{AD739574-1A51-430E-ADAF-A25E772E2910}" type="sibTrans" cxnId="{FDD49A7C-F92D-49C8-A914-413EE5771FEE}">
      <dgm:prSet/>
      <dgm:spPr/>
      <dgm:t>
        <a:bodyPr/>
        <a:lstStyle/>
        <a:p>
          <a:endParaRPr lang="ru-RU"/>
        </a:p>
      </dgm:t>
    </dgm:pt>
    <dgm:pt modelId="{1C08148B-CEC2-42B8-94FC-54F871915CCA}">
      <dgm:prSet phldrT="[Текст]"/>
      <dgm:spPr/>
      <dgm:t>
        <a:bodyPr/>
        <a:lstStyle/>
        <a:p>
          <a:r>
            <a:rPr lang="ru-RU" dirty="0" smtClean="0"/>
            <a:t>Срок окупаемости  срок договора</a:t>
          </a:r>
          <a:endParaRPr lang="ru-RU" dirty="0"/>
        </a:p>
      </dgm:t>
    </dgm:pt>
    <dgm:pt modelId="{6C493791-0F0E-4197-890E-EE3E15142CE9}" type="parTrans" cxnId="{6C4FF84F-437C-4F8E-AA59-8950417922C9}">
      <dgm:prSet/>
      <dgm:spPr/>
      <dgm:t>
        <a:bodyPr/>
        <a:lstStyle/>
        <a:p>
          <a:endParaRPr lang="ru-RU"/>
        </a:p>
      </dgm:t>
    </dgm:pt>
    <dgm:pt modelId="{B3C206CF-415D-4F1F-B86B-428FB7DE83A3}" type="sibTrans" cxnId="{6C4FF84F-437C-4F8E-AA59-8950417922C9}">
      <dgm:prSet/>
      <dgm:spPr/>
      <dgm:t>
        <a:bodyPr/>
        <a:lstStyle/>
        <a:p>
          <a:endParaRPr lang="ru-RU"/>
        </a:p>
      </dgm:t>
    </dgm:pt>
    <dgm:pt modelId="{9BBFA801-B244-476A-8629-C00A04FFE69C}">
      <dgm:prSet phldrT="[Текст]"/>
      <dgm:spPr/>
      <dgm:t>
        <a:bodyPr/>
        <a:lstStyle/>
        <a:p>
          <a:r>
            <a:rPr lang="ru-RU" dirty="0" smtClean="0"/>
            <a:t>Качественные</a:t>
          </a:r>
          <a:endParaRPr lang="ru-RU" dirty="0"/>
        </a:p>
      </dgm:t>
    </dgm:pt>
    <dgm:pt modelId="{E25ED9BD-3C42-430F-9121-B8089EB1BBE4}" type="parTrans" cxnId="{FC363EBB-87C2-4100-A713-6D1A03824C37}">
      <dgm:prSet/>
      <dgm:spPr/>
      <dgm:t>
        <a:bodyPr/>
        <a:lstStyle/>
        <a:p>
          <a:endParaRPr lang="ru-RU"/>
        </a:p>
      </dgm:t>
    </dgm:pt>
    <dgm:pt modelId="{F15BB930-6B6E-4BD4-968A-ABBF04B2596F}" type="sibTrans" cxnId="{FC363EBB-87C2-4100-A713-6D1A03824C37}">
      <dgm:prSet/>
      <dgm:spPr/>
      <dgm:t>
        <a:bodyPr/>
        <a:lstStyle/>
        <a:p>
          <a:endParaRPr lang="ru-RU"/>
        </a:p>
      </dgm:t>
    </dgm:pt>
    <dgm:pt modelId="{02359D70-26D5-4CB0-A766-20DA251D4D3F}">
      <dgm:prSet phldrT="[Текст]"/>
      <dgm:spPr/>
      <dgm:t>
        <a:bodyPr/>
        <a:lstStyle/>
        <a:p>
          <a:r>
            <a:rPr lang="ru-RU" dirty="0" smtClean="0"/>
            <a:t>Факт регистрации торговой марки</a:t>
          </a:r>
          <a:endParaRPr lang="ru-RU" dirty="0"/>
        </a:p>
      </dgm:t>
    </dgm:pt>
    <dgm:pt modelId="{F10B10EA-BCA1-42A8-8A6E-C5D30E973BEE}" type="parTrans" cxnId="{FD2F76DD-A504-4921-8AF8-237D24B55365}">
      <dgm:prSet/>
      <dgm:spPr/>
      <dgm:t>
        <a:bodyPr/>
        <a:lstStyle/>
        <a:p>
          <a:endParaRPr lang="ru-RU"/>
        </a:p>
      </dgm:t>
    </dgm:pt>
    <dgm:pt modelId="{CBE5C060-BEF7-42AE-9158-D6354347B5D3}" type="sibTrans" cxnId="{FD2F76DD-A504-4921-8AF8-237D24B55365}">
      <dgm:prSet/>
      <dgm:spPr/>
      <dgm:t>
        <a:bodyPr/>
        <a:lstStyle/>
        <a:p>
          <a:endParaRPr lang="ru-RU"/>
        </a:p>
      </dgm:t>
    </dgm:pt>
    <dgm:pt modelId="{5EE626BA-57E2-4427-9D18-72FA024EC314}">
      <dgm:prSet/>
      <dgm:spPr/>
      <dgm:t>
        <a:bodyPr/>
        <a:lstStyle/>
        <a:p>
          <a:r>
            <a:rPr lang="ru-RU" dirty="0" smtClean="0"/>
            <a:t>Число </a:t>
          </a:r>
          <a:r>
            <a:rPr lang="ru-RU" dirty="0" err="1" smtClean="0"/>
            <a:t>мультифранчайзи</a:t>
          </a:r>
          <a:endParaRPr lang="ru-RU" dirty="0"/>
        </a:p>
      </dgm:t>
    </dgm:pt>
    <dgm:pt modelId="{D6FD527E-F5DF-4050-96AF-E096CF2A153A}" type="parTrans" cxnId="{1F05FFB4-EF35-44EE-865F-A359E23B795A}">
      <dgm:prSet/>
      <dgm:spPr/>
      <dgm:t>
        <a:bodyPr/>
        <a:lstStyle/>
        <a:p>
          <a:endParaRPr lang="ru-RU"/>
        </a:p>
      </dgm:t>
    </dgm:pt>
    <dgm:pt modelId="{5BB7213B-6C97-4277-94BC-0B4354592768}" type="sibTrans" cxnId="{1F05FFB4-EF35-44EE-865F-A359E23B795A}">
      <dgm:prSet/>
      <dgm:spPr/>
      <dgm:t>
        <a:bodyPr/>
        <a:lstStyle/>
        <a:p>
          <a:endParaRPr lang="ru-RU"/>
        </a:p>
      </dgm:t>
    </dgm:pt>
    <dgm:pt modelId="{6BCAE414-EDC3-4103-B1E5-D3F20DD9184F}">
      <dgm:prSet/>
      <dgm:spPr/>
      <dgm:t>
        <a:bodyPr/>
        <a:lstStyle/>
        <a:p>
          <a:r>
            <a:rPr lang="ru-RU" dirty="0" smtClean="0"/>
            <a:t>Поддержка </a:t>
          </a:r>
          <a:r>
            <a:rPr lang="ru-RU" dirty="0" err="1" smtClean="0"/>
            <a:t>франчайзера</a:t>
          </a:r>
          <a:endParaRPr lang="ru-RU" dirty="0"/>
        </a:p>
      </dgm:t>
    </dgm:pt>
    <dgm:pt modelId="{9C4D171F-C42E-41A7-BBDA-CF25D8142644}" type="parTrans" cxnId="{CD874CDF-9A36-406C-8443-C618BC0A50D3}">
      <dgm:prSet/>
      <dgm:spPr/>
      <dgm:t>
        <a:bodyPr/>
        <a:lstStyle/>
        <a:p>
          <a:endParaRPr lang="ru-RU"/>
        </a:p>
      </dgm:t>
    </dgm:pt>
    <dgm:pt modelId="{3B10AF39-BED9-4054-8AF3-30BBAFC22510}" type="sibTrans" cxnId="{CD874CDF-9A36-406C-8443-C618BC0A50D3}">
      <dgm:prSet/>
      <dgm:spPr/>
      <dgm:t>
        <a:bodyPr/>
        <a:lstStyle/>
        <a:p>
          <a:endParaRPr lang="ru-RU"/>
        </a:p>
      </dgm:t>
    </dgm:pt>
    <dgm:pt modelId="{CD704FF5-961A-4574-9FA7-8818DAED55EE}" type="pres">
      <dgm:prSet presAssocID="{DD9347C1-45A7-4153-8ADB-C1E103119B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74745E-9833-450D-85F0-2B39751AD189}" type="pres">
      <dgm:prSet presAssocID="{17FD7DBA-3AA9-4517-8078-1B0BFFD1005D}" presName="hierRoot1" presStyleCnt="0"/>
      <dgm:spPr/>
    </dgm:pt>
    <dgm:pt modelId="{445817B4-7849-430F-8449-085C3A757B2E}" type="pres">
      <dgm:prSet presAssocID="{17FD7DBA-3AA9-4517-8078-1B0BFFD1005D}" presName="composite" presStyleCnt="0"/>
      <dgm:spPr/>
    </dgm:pt>
    <dgm:pt modelId="{5D663262-9E95-4EA6-B00F-02343C629B61}" type="pres">
      <dgm:prSet presAssocID="{17FD7DBA-3AA9-4517-8078-1B0BFFD1005D}" presName="background" presStyleLbl="node0" presStyleIdx="0" presStyleCnt="1"/>
      <dgm:spPr/>
    </dgm:pt>
    <dgm:pt modelId="{B88D3B67-D098-49A7-ACA6-4DE0667FDEBE}" type="pres">
      <dgm:prSet presAssocID="{17FD7DBA-3AA9-4517-8078-1B0BFFD1005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1027E-4491-430F-A3DA-EA4E4FAF9A39}" type="pres">
      <dgm:prSet presAssocID="{17FD7DBA-3AA9-4517-8078-1B0BFFD1005D}" presName="hierChild2" presStyleCnt="0"/>
      <dgm:spPr/>
    </dgm:pt>
    <dgm:pt modelId="{C8026640-F449-420A-B900-15D8FBEFB9F5}" type="pres">
      <dgm:prSet presAssocID="{F5B8A9D2-BE26-492D-B3B1-29625C2DB33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170A72D-B7AA-4B77-B8C1-2B40924F53F8}" type="pres">
      <dgm:prSet presAssocID="{05F6CDC6-BE56-4FFC-AED5-49AC94E406E3}" presName="hierRoot2" presStyleCnt="0"/>
      <dgm:spPr/>
    </dgm:pt>
    <dgm:pt modelId="{6687857A-0CC8-4870-A1DB-0A4EEA2F00A3}" type="pres">
      <dgm:prSet presAssocID="{05F6CDC6-BE56-4FFC-AED5-49AC94E406E3}" presName="composite2" presStyleCnt="0"/>
      <dgm:spPr/>
    </dgm:pt>
    <dgm:pt modelId="{080F9135-C665-41F3-9EC9-54ABF3E774AC}" type="pres">
      <dgm:prSet presAssocID="{05F6CDC6-BE56-4FFC-AED5-49AC94E406E3}" presName="background2" presStyleLbl="node2" presStyleIdx="0" presStyleCnt="2"/>
      <dgm:spPr/>
    </dgm:pt>
    <dgm:pt modelId="{E588D367-8EE5-4F47-8AA1-0AC0CD37C9AC}" type="pres">
      <dgm:prSet presAssocID="{05F6CDC6-BE56-4FFC-AED5-49AC94E406E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9A218-3D46-400F-9E4D-D0CE0BF78FD4}" type="pres">
      <dgm:prSet presAssocID="{05F6CDC6-BE56-4FFC-AED5-49AC94E406E3}" presName="hierChild3" presStyleCnt="0"/>
      <dgm:spPr/>
    </dgm:pt>
    <dgm:pt modelId="{9331A132-FFD5-413E-9C5D-9922A32E3795}" type="pres">
      <dgm:prSet presAssocID="{05D92DB8-818B-4C2C-9777-780D10433911}" presName="Name17" presStyleLbl="parChTrans1D3" presStyleIdx="0" presStyleCnt="5"/>
      <dgm:spPr/>
      <dgm:t>
        <a:bodyPr/>
        <a:lstStyle/>
        <a:p>
          <a:endParaRPr lang="ru-RU"/>
        </a:p>
      </dgm:t>
    </dgm:pt>
    <dgm:pt modelId="{958B7344-F39E-4CC9-9DF4-1DB353306065}" type="pres">
      <dgm:prSet presAssocID="{A431D4BE-85CB-492E-8C23-E8458EFD94F9}" presName="hierRoot3" presStyleCnt="0"/>
      <dgm:spPr/>
    </dgm:pt>
    <dgm:pt modelId="{8C5B2045-D401-4E70-A408-92E6D0FAB59C}" type="pres">
      <dgm:prSet presAssocID="{A431D4BE-85CB-492E-8C23-E8458EFD94F9}" presName="composite3" presStyleCnt="0"/>
      <dgm:spPr/>
    </dgm:pt>
    <dgm:pt modelId="{C121293A-437D-4363-8216-2398E3F93FFD}" type="pres">
      <dgm:prSet presAssocID="{A431D4BE-85CB-492E-8C23-E8458EFD94F9}" presName="background3" presStyleLbl="node3" presStyleIdx="0" presStyleCnt="5"/>
      <dgm:spPr/>
    </dgm:pt>
    <dgm:pt modelId="{86B7014D-BB8A-4AE0-A395-0A59CBB1EA2D}" type="pres">
      <dgm:prSet presAssocID="{A431D4BE-85CB-492E-8C23-E8458EFD94F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9B9E3E-AF0E-425F-8D0E-B2FD2C8025AF}" type="pres">
      <dgm:prSet presAssocID="{A431D4BE-85CB-492E-8C23-E8458EFD94F9}" presName="hierChild4" presStyleCnt="0"/>
      <dgm:spPr/>
    </dgm:pt>
    <dgm:pt modelId="{5B108D94-A28B-4D5D-9F2F-4617DAD38D4D}" type="pres">
      <dgm:prSet presAssocID="{6C493791-0F0E-4197-890E-EE3E15142CE9}" presName="Name17" presStyleLbl="parChTrans1D3" presStyleIdx="1" presStyleCnt="5"/>
      <dgm:spPr/>
      <dgm:t>
        <a:bodyPr/>
        <a:lstStyle/>
        <a:p>
          <a:endParaRPr lang="ru-RU"/>
        </a:p>
      </dgm:t>
    </dgm:pt>
    <dgm:pt modelId="{8E1B04D6-5821-4902-BFF5-908BABF2B2BF}" type="pres">
      <dgm:prSet presAssocID="{1C08148B-CEC2-42B8-94FC-54F871915CCA}" presName="hierRoot3" presStyleCnt="0"/>
      <dgm:spPr/>
    </dgm:pt>
    <dgm:pt modelId="{6A18078E-D95E-4598-AB47-69F0506B0528}" type="pres">
      <dgm:prSet presAssocID="{1C08148B-CEC2-42B8-94FC-54F871915CCA}" presName="composite3" presStyleCnt="0"/>
      <dgm:spPr/>
    </dgm:pt>
    <dgm:pt modelId="{171E0265-48DD-4BFB-AF33-C5319A1E8F85}" type="pres">
      <dgm:prSet presAssocID="{1C08148B-CEC2-42B8-94FC-54F871915CCA}" presName="background3" presStyleLbl="node3" presStyleIdx="1" presStyleCnt="5"/>
      <dgm:spPr/>
    </dgm:pt>
    <dgm:pt modelId="{CA746AA4-4F6E-4588-8615-D574FCA0F01B}" type="pres">
      <dgm:prSet presAssocID="{1C08148B-CEC2-42B8-94FC-54F871915CCA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65BC0B-EE29-4B3A-B4FA-5084E8767DC9}" type="pres">
      <dgm:prSet presAssocID="{1C08148B-CEC2-42B8-94FC-54F871915CCA}" presName="hierChild4" presStyleCnt="0"/>
      <dgm:spPr/>
    </dgm:pt>
    <dgm:pt modelId="{9EFA0D21-7425-4754-A0CF-4A86DD85F335}" type="pres">
      <dgm:prSet presAssocID="{D6FD527E-F5DF-4050-96AF-E096CF2A153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A74C156A-B200-4596-AE23-7757D7BF6579}" type="pres">
      <dgm:prSet presAssocID="{5EE626BA-57E2-4427-9D18-72FA024EC314}" presName="hierRoot3" presStyleCnt="0"/>
      <dgm:spPr/>
    </dgm:pt>
    <dgm:pt modelId="{521EF15D-6A96-449F-9AA2-CC6E3BA39A67}" type="pres">
      <dgm:prSet presAssocID="{5EE626BA-57E2-4427-9D18-72FA024EC314}" presName="composite3" presStyleCnt="0"/>
      <dgm:spPr/>
    </dgm:pt>
    <dgm:pt modelId="{00865081-C4FA-486D-B082-FCD4726508C2}" type="pres">
      <dgm:prSet presAssocID="{5EE626BA-57E2-4427-9D18-72FA024EC314}" presName="background3" presStyleLbl="node3" presStyleIdx="2" presStyleCnt="5"/>
      <dgm:spPr/>
    </dgm:pt>
    <dgm:pt modelId="{BC3362AB-74D5-4B1F-8401-105468FD83AF}" type="pres">
      <dgm:prSet presAssocID="{5EE626BA-57E2-4427-9D18-72FA024EC314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1FE1FB-3427-44A0-8F8C-A5C1C89A2DA9}" type="pres">
      <dgm:prSet presAssocID="{5EE626BA-57E2-4427-9D18-72FA024EC314}" presName="hierChild4" presStyleCnt="0"/>
      <dgm:spPr/>
    </dgm:pt>
    <dgm:pt modelId="{C4E3C91D-EFCE-45A9-884D-45CF27379457}" type="pres">
      <dgm:prSet presAssocID="{E25ED9BD-3C42-430F-9121-B8089EB1BBE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68BE573-51E3-4580-8524-924DABCAAFC3}" type="pres">
      <dgm:prSet presAssocID="{9BBFA801-B244-476A-8629-C00A04FFE69C}" presName="hierRoot2" presStyleCnt="0"/>
      <dgm:spPr/>
    </dgm:pt>
    <dgm:pt modelId="{FFF8C9AC-E3A5-45CF-AF11-BC567956DFCB}" type="pres">
      <dgm:prSet presAssocID="{9BBFA801-B244-476A-8629-C00A04FFE69C}" presName="composite2" presStyleCnt="0"/>
      <dgm:spPr/>
    </dgm:pt>
    <dgm:pt modelId="{4A5A91C8-4093-4505-81F4-DDD1B1528B1D}" type="pres">
      <dgm:prSet presAssocID="{9BBFA801-B244-476A-8629-C00A04FFE69C}" presName="background2" presStyleLbl="node2" presStyleIdx="1" presStyleCnt="2"/>
      <dgm:spPr/>
    </dgm:pt>
    <dgm:pt modelId="{0C3AAA9D-FF4C-4227-AA59-E55A434F3366}" type="pres">
      <dgm:prSet presAssocID="{9BBFA801-B244-476A-8629-C00A04FFE69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A3CFB3-8A8C-49DA-A422-5C822DECFCE7}" type="pres">
      <dgm:prSet presAssocID="{9BBFA801-B244-476A-8629-C00A04FFE69C}" presName="hierChild3" presStyleCnt="0"/>
      <dgm:spPr/>
    </dgm:pt>
    <dgm:pt modelId="{569129BC-009E-4FEB-A577-576FEA35A033}" type="pres">
      <dgm:prSet presAssocID="{F10B10EA-BCA1-42A8-8A6E-C5D30E973BEE}" presName="Name17" presStyleLbl="parChTrans1D3" presStyleIdx="3" presStyleCnt="5"/>
      <dgm:spPr/>
      <dgm:t>
        <a:bodyPr/>
        <a:lstStyle/>
        <a:p>
          <a:endParaRPr lang="ru-RU"/>
        </a:p>
      </dgm:t>
    </dgm:pt>
    <dgm:pt modelId="{B304FCB3-A0B0-4530-8D74-D7E3499FD481}" type="pres">
      <dgm:prSet presAssocID="{02359D70-26D5-4CB0-A766-20DA251D4D3F}" presName="hierRoot3" presStyleCnt="0"/>
      <dgm:spPr/>
    </dgm:pt>
    <dgm:pt modelId="{C051A6B5-340B-40E4-B3BA-B8D8C42EC859}" type="pres">
      <dgm:prSet presAssocID="{02359D70-26D5-4CB0-A766-20DA251D4D3F}" presName="composite3" presStyleCnt="0"/>
      <dgm:spPr/>
    </dgm:pt>
    <dgm:pt modelId="{B2C52C43-8007-4D79-99C1-EEBE825FE8B8}" type="pres">
      <dgm:prSet presAssocID="{02359D70-26D5-4CB0-A766-20DA251D4D3F}" presName="background3" presStyleLbl="node3" presStyleIdx="3" presStyleCnt="5"/>
      <dgm:spPr/>
    </dgm:pt>
    <dgm:pt modelId="{6A7FB0EB-484A-42C1-ADD6-21F6A24C16C1}" type="pres">
      <dgm:prSet presAssocID="{02359D70-26D5-4CB0-A766-20DA251D4D3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111A1-02AC-4CD2-8404-365EF6040210}" type="pres">
      <dgm:prSet presAssocID="{02359D70-26D5-4CB0-A766-20DA251D4D3F}" presName="hierChild4" presStyleCnt="0"/>
      <dgm:spPr/>
    </dgm:pt>
    <dgm:pt modelId="{1906B6CA-5DE3-4483-91CE-ECB10F25FDDF}" type="pres">
      <dgm:prSet presAssocID="{9C4D171F-C42E-41A7-BBDA-CF25D8142644}" presName="Name17" presStyleLbl="parChTrans1D3" presStyleIdx="4" presStyleCnt="5"/>
      <dgm:spPr/>
      <dgm:t>
        <a:bodyPr/>
        <a:lstStyle/>
        <a:p>
          <a:endParaRPr lang="ru-RU"/>
        </a:p>
      </dgm:t>
    </dgm:pt>
    <dgm:pt modelId="{5CEFBCB7-D55A-4B08-ADCC-1FA881E0BA13}" type="pres">
      <dgm:prSet presAssocID="{6BCAE414-EDC3-4103-B1E5-D3F20DD9184F}" presName="hierRoot3" presStyleCnt="0"/>
      <dgm:spPr/>
    </dgm:pt>
    <dgm:pt modelId="{2F5B4222-8054-4C26-A00F-CCB85186BA94}" type="pres">
      <dgm:prSet presAssocID="{6BCAE414-EDC3-4103-B1E5-D3F20DD9184F}" presName="composite3" presStyleCnt="0"/>
      <dgm:spPr/>
    </dgm:pt>
    <dgm:pt modelId="{684307E9-90DB-4DD9-B541-995007CAC498}" type="pres">
      <dgm:prSet presAssocID="{6BCAE414-EDC3-4103-B1E5-D3F20DD9184F}" presName="background3" presStyleLbl="node3" presStyleIdx="4" presStyleCnt="5"/>
      <dgm:spPr/>
    </dgm:pt>
    <dgm:pt modelId="{A1DF2BDC-C8A9-41A5-B931-F866E3B41765}" type="pres">
      <dgm:prSet presAssocID="{6BCAE414-EDC3-4103-B1E5-D3F20DD9184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3FAAF-500B-41B0-ADEE-8EBF8DA10E44}" type="pres">
      <dgm:prSet presAssocID="{6BCAE414-EDC3-4103-B1E5-D3F20DD9184F}" presName="hierChild4" presStyleCnt="0"/>
      <dgm:spPr/>
    </dgm:pt>
  </dgm:ptLst>
  <dgm:cxnLst>
    <dgm:cxn modelId="{A13A9FCD-FECD-45E1-93B3-30FB86C49E12}" type="presOf" srcId="{6C493791-0F0E-4197-890E-EE3E15142CE9}" destId="{5B108D94-A28B-4D5D-9F2F-4617DAD38D4D}" srcOrd="0" destOrd="0" presId="urn:microsoft.com/office/officeart/2005/8/layout/hierarchy1"/>
    <dgm:cxn modelId="{8DD377BA-D758-47C8-82A7-E54B9CED8C0B}" type="presOf" srcId="{E25ED9BD-3C42-430F-9121-B8089EB1BBE4}" destId="{C4E3C91D-EFCE-45A9-884D-45CF27379457}" srcOrd="0" destOrd="0" presId="urn:microsoft.com/office/officeart/2005/8/layout/hierarchy1"/>
    <dgm:cxn modelId="{6C4FF84F-437C-4F8E-AA59-8950417922C9}" srcId="{05F6CDC6-BE56-4FFC-AED5-49AC94E406E3}" destId="{1C08148B-CEC2-42B8-94FC-54F871915CCA}" srcOrd="1" destOrd="0" parTransId="{6C493791-0F0E-4197-890E-EE3E15142CE9}" sibTransId="{B3C206CF-415D-4F1F-B86B-428FB7DE83A3}"/>
    <dgm:cxn modelId="{DFB3106E-429E-439F-9A7E-E1103806D5E0}" type="presOf" srcId="{05D92DB8-818B-4C2C-9777-780D10433911}" destId="{9331A132-FFD5-413E-9C5D-9922A32E3795}" srcOrd="0" destOrd="0" presId="urn:microsoft.com/office/officeart/2005/8/layout/hierarchy1"/>
    <dgm:cxn modelId="{7F676792-4304-45AE-BBF9-4372075DB06C}" type="presOf" srcId="{F10B10EA-BCA1-42A8-8A6E-C5D30E973BEE}" destId="{569129BC-009E-4FEB-A577-576FEA35A033}" srcOrd="0" destOrd="0" presId="urn:microsoft.com/office/officeart/2005/8/layout/hierarchy1"/>
    <dgm:cxn modelId="{088F624F-A32A-4A67-8634-09FE59043A35}" type="presOf" srcId="{05F6CDC6-BE56-4FFC-AED5-49AC94E406E3}" destId="{E588D367-8EE5-4F47-8AA1-0AC0CD37C9AC}" srcOrd="0" destOrd="0" presId="urn:microsoft.com/office/officeart/2005/8/layout/hierarchy1"/>
    <dgm:cxn modelId="{E79DADEE-722D-4F19-9BD9-C5050E9E3B5C}" type="presOf" srcId="{02359D70-26D5-4CB0-A766-20DA251D4D3F}" destId="{6A7FB0EB-484A-42C1-ADD6-21F6A24C16C1}" srcOrd="0" destOrd="0" presId="urn:microsoft.com/office/officeart/2005/8/layout/hierarchy1"/>
    <dgm:cxn modelId="{1F05FFB4-EF35-44EE-865F-A359E23B795A}" srcId="{05F6CDC6-BE56-4FFC-AED5-49AC94E406E3}" destId="{5EE626BA-57E2-4427-9D18-72FA024EC314}" srcOrd="2" destOrd="0" parTransId="{D6FD527E-F5DF-4050-96AF-E096CF2A153A}" sibTransId="{5BB7213B-6C97-4277-94BC-0B4354592768}"/>
    <dgm:cxn modelId="{5EF67713-4216-4D07-9F91-29564082E41E}" type="presOf" srcId="{5EE626BA-57E2-4427-9D18-72FA024EC314}" destId="{BC3362AB-74D5-4B1F-8401-105468FD83AF}" srcOrd="0" destOrd="0" presId="urn:microsoft.com/office/officeart/2005/8/layout/hierarchy1"/>
    <dgm:cxn modelId="{BF158075-111A-4E10-93C4-D5C0DC1FD0D1}" type="presOf" srcId="{17FD7DBA-3AA9-4517-8078-1B0BFFD1005D}" destId="{B88D3B67-D098-49A7-ACA6-4DE0667FDEBE}" srcOrd="0" destOrd="0" presId="urn:microsoft.com/office/officeart/2005/8/layout/hierarchy1"/>
    <dgm:cxn modelId="{0C781A44-D008-475F-8EB9-BA0B21476942}" type="presOf" srcId="{1C08148B-CEC2-42B8-94FC-54F871915CCA}" destId="{CA746AA4-4F6E-4588-8615-D574FCA0F01B}" srcOrd="0" destOrd="0" presId="urn:microsoft.com/office/officeart/2005/8/layout/hierarchy1"/>
    <dgm:cxn modelId="{B4C41CF7-0F91-471B-BBDF-6A3724C1F275}" type="presOf" srcId="{F5B8A9D2-BE26-492D-B3B1-29625C2DB336}" destId="{C8026640-F449-420A-B900-15D8FBEFB9F5}" srcOrd="0" destOrd="0" presId="urn:microsoft.com/office/officeart/2005/8/layout/hierarchy1"/>
    <dgm:cxn modelId="{AE442962-B2C4-4732-86F3-8EE6890102A2}" type="presOf" srcId="{A431D4BE-85CB-492E-8C23-E8458EFD94F9}" destId="{86B7014D-BB8A-4AE0-A395-0A59CBB1EA2D}" srcOrd="0" destOrd="0" presId="urn:microsoft.com/office/officeart/2005/8/layout/hierarchy1"/>
    <dgm:cxn modelId="{FC363EBB-87C2-4100-A713-6D1A03824C37}" srcId="{17FD7DBA-3AA9-4517-8078-1B0BFFD1005D}" destId="{9BBFA801-B244-476A-8629-C00A04FFE69C}" srcOrd="1" destOrd="0" parTransId="{E25ED9BD-3C42-430F-9121-B8089EB1BBE4}" sibTransId="{F15BB930-6B6E-4BD4-968A-ABBF04B2596F}"/>
    <dgm:cxn modelId="{47BDC1A3-30C6-495A-8845-95AC24E7CEDC}" type="presOf" srcId="{D6FD527E-F5DF-4050-96AF-E096CF2A153A}" destId="{9EFA0D21-7425-4754-A0CF-4A86DD85F335}" srcOrd="0" destOrd="0" presId="urn:microsoft.com/office/officeart/2005/8/layout/hierarchy1"/>
    <dgm:cxn modelId="{C8BAE247-980C-458A-BB26-EFDA1E6E4D18}" type="presOf" srcId="{9C4D171F-C42E-41A7-BBDA-CF25D8142644}" destId="{1906B6CA-5DE3-4483-91CE-ECB10F25FDDF}" srcOrd="0" destOrd="0" presId="urn:microsoft.com/office/officeart/2005/8/layout/hierarchy1"/>
    <dgm:cxn modelId="{CD874CDF-9A36-406C-8443-C618BC0A50D3}" srcId="{9BBFA801-B244-476A-8629-C00A04FFE69C}" destId="{6BCAE414-EDC3-4103-B1E5-D3F20DD9184F}" srcOrd="1" destOrd="0" parTransId="{9C4D171F-C42E-41A7-BBDA-CF25D8142644}" sibTransId="{3B10AF39-BED9-4054-8AF3-30BBAFC22510}"/>
    <dgm:cxn modelId="{718A82F2-629A-449C-BB27-46966ED94D29}" type="presOf" srcId="{9BBFA801-B244-476A-8629-C00A04FFE69C}" destId="{0C3AAA9D-FF4C-4227-AA59-E55A434F3366}" srcOrd="0" destOrd="0" presId="urn:microsoft.com/office/officeart/2005/8/layout/hierarchy1"/>
    <dgm:cxn modelId="{FDD49A7C-F92D-49C8-A914-413EE5771FEE}" srcId="{05F6CDC6-BE56-4FFC-AED5-49AC94E406E3}" destId="{A431D4BE-85CB-492E-8C23-E8458EFD94F9}" srcOrd="0" destOrd="0" parTransId="{05D92DB8-818B-4C2C-9777-780D10433911}" sibTransId="{AD739574-1A51-430E-ADAF-A25E772E2910}"/>
    <dgm:cxn modelId="{D881174B-182F-4081-9338-E7AE40C27DD6}" srcId="{17FD7DBA-3AA9-4517-8078-1B0BFFD1005D}" destId="{05F6CDC6-BE56-4FFC-AED5-49AC94E406E3}" srcOrd="0" destOrd="0" parTransId="{F5B8A9D2-BE26-492D-B3B1-29625C2DB336}" sibTransId="{50A66CED-342F-4957-B118-104E61656DB4}"/>
    <dgm:cxn modelId="{A5586E6D-A913-4EAE-8262-CC99236A9092}" type="presOf" srcId="{DD9347C1-45A7-4153-8ADB-C1E103119BE3}" destId="{CD704FF5-961A-4574-9FA7-8818DAED55EE}" srcOrd="0" destOrd="0" presId="urn:microsoft.com/office/officeart/2005/8/layout/hierarchy1"/>
    <dgm:cxn modelId="{C680950D-2E1E-442E-B387-4D6A2865761E}" type="presOf" srcId="{6BCAE414-EDC3-4103-B1E5-D3F20DD9184F}" destId="{A1DF2BDC-C8A9-41A5-B931-F866E3B41765}" srcOrd="0" destOrd="0" presId="urn:microsoft.com/office/officeart/2005/8/layout/hierarchy1"/>
    <dgm:cxn modelId="{FD2F76DD-A504-4921-8AF8-237D24B55365}" srcId="{9BBFA801-B244-476A-8629-C00A04FFE69C}" destId="{02359D70-26D5-4CB0-A766-20DA251D4D3F}" srcOrd="0" destOrd="0" parTransId="{F10B10EA-BCA1-42A8-8A6E-C5D30E973BEE}" sibTransId="{CBE5C060-BEF7-42AE-9158-D6354347B5D3}"/>
    <dgm:cxn modelId="{D1BE0E6A-FA47-4E53-A134-863DCB33E53F}" srcId="{DD9347C1-45A7-4153-8ADB-C1E103119BE3}" destId="{17FD7DBA-3AA9-4517-8078-1B0BFFD1005D}" srcOrd="0" destOrd="0" parTransId="{D5719EC9-BEA6-4F23-9EB5-686B0A54170C}" sibTransId="{1329EDF9-1C50-4993-A105-CEE8B838425F}"/>
    <dgm:cxn modelId="{BA1D862A-3416-488B-B420-84A8321A9EBD}" type="presParOf" srcId="{CD704FF5-961A-4574-9FA7-8818DAED55EE}" destId="{ED74745E-9833-450D-85F0-2B39751AD189}" srcOrd="0" destOrd="0" presId="urn:microsoft.com/office/officeart/2005/8/layout/hierarchy1"/>
    <dgm:cxn modelId="{C9D83E41-9CF7-47AB-80A3-BF7AFE50EA0C}" type="presParOf" srcId="{ED74745E-9833-450D-85F0-2B39751AD189}" destId="{445817B4-7849-430F-8449-085C3A757B2E}" srcOrd="0" destOrd="0" presId="urn:microsoft.com/office/officeart/2005/8/layout/hierarchy1"/>
    <dgm:cxn modelId="{7AD564C6-8B7E-4126-A098-087B96A9F5D7}" type="presParOf" srcId="{445817B4-7849-430F-8449-085C3A757B2E}" destId="{5D663262-9E95-4EA6-B00F-02343C629B61}" srcOrd="0" destOrd="0" presId="urn:microsoft.com/office/officeart/2005/8/layout/hierarchy1"/>
    <dgm:cxn modelId="{CC1408E6-82BE-490E-80C0-F629A9152AE2}" type="presParOf" srcId="{445817B4-7849-430F-8449-085C3A757B2E}" destId="{B88D3B67-D098-49A7-ACA6-4DE0667FDEBE}" srcOrd="1" destOrd="0" presId="urn:microsoft.com/office/officeart/2005/8/layout/hierarchy1"/>
    <dgm:cxn modelId="{946F7107-D5AC-4AF5-901A-05BAD8C7BF25}" type="presParOf" srcId="{ED74745E-9833-450D-85F0-2B39751AD189}" destId="{6131027E-4491-430F-A3DA-EA4E4FAF9A39}" srcOrd="1" destOrd="0" presId="urn:microsoft.com/office/officeart/2005/8/layout/hierarchy1"/>
    <dgm:cxn modelId="{790349C8-C0AC-4C56-A3D2-EB6EA6666D3D}" type="presParOf" srcId="{6131027E-4491-430F-A3DA-EA4E4FAF9A39}" destId="{C8026640-F449-420A-B900-15D8FBEFB9F5}" srcOrd="0" destOrd="0" presId="urn:microsoft.com/office/officeart/2005/8/layout/hierarchy1"/>
    <dgm:cxn modelId="{C2DD86FA-0009-4834-B5B3-F187CA58F8F7}" type="presParOf" srcId="{6131027E-4491-430F-A3DA-EA4E4FAF9A39}" destId="{8170A72D-B7AA-4B77-B8C1-2B40924F53F8}" srcOrd="1" destOrd="0" presId="urn:microsoft.com/office/officeart/2005/8/layout/hierarchy1"/>
    <dgm:cxn modelId="{BAB6DD88-597D-4A3E-A1BB-AFBA89C173E2}" type="presParOf" srcId="{8170A72D-B7AA-4B77-B8C1-2B40924F53F8}" destId="{6687857A-0CC8-4870-A1DB-0A4EEA2F00A3}" srcOrd="0" destOrd="0" presId="urn:microsoft.com/office/officeart/2005/8/layout/hierarchy1"/>
    <dgm:cxn modelId="{7D9E6429-F6F4-4C39-B803-F373BEE7419E}" type="presParOf" srcId="{6687857A-0CC8-4870-A1DB-0A4EEA2F00A3}" destId="{080F9135-C665-41F3-9EC9-54ABF3E774AC}" srcOrd="0" destOrd="0" presId="urn:microsoft.com/office/officeart/2005/8/layout/hierarchy1"/>
    <dgm:cxn modelId="{4F4BB04D-2FD1-4C20-BBFF-91B4B7B21136}" type="presParOf" srcId="{6687857A-0CC8-4870-A1DB-0A4EEA2F00A3}" destId="{E588D367-8EE5-4F47-8AA1-0AC0CD37C9AC}" srcOrd="1" destOrd="0" presId="urn:microsoft.com/office/officeart/2005/8/layout/hierarchy1"/>
    <dgm:cxn modelId="{9FD97033-3831-4FD1-BB24-C1411FE2EE4C}" type="presParOf" srcId="{8170A72D-B7AA-4B77-B8C1-2B40924F53F8}" destId="{88B9A218-3D46-400F-9E4D-D0CE0BF78FD4}" srcOrd="1" destOrd="0" presId="urn:microsoft.com/office/officeart/2005/8/layout/hierarchy1"/>
    <dgm:cxn modelId="{9E809942-FC6E-48A2-989A-E7AD01BADF8B}" type="presParOf" srcId="{88B9A218-3D46-400F-9E4D-D0CE0BF78FD4}" destId="{9331A132-FFD5-413E-9C5D-9922A32E3795}" srcOrd="0" destOrd="0" presId="urn:microsoft.com/office/officeart/2005/8/layout/hierarchy1"/>
    <dgm:cxn modelId="{CBE297DD-5DFF-4795-B8DE-3905F1318AEE}" type="presParOf" srcId="{88B9A218-3D46-400F-9E4D-D0CE0BF78FD4}" destId="{958B7344-F39E-4CC9-9DF4-1DB353306065}" srcOrd="1" destOrd="0" presId="urn:microsoft.com/office/officeart/2005/8/layout/hierarchy1"/>
    <dgm:cxn modelId="{FE589DDC-928D-43C0-B5DE-BD7B65DB1B4A}" type="presParOf" srcId="{958B7344-F39E-4CC9-9DF4-1DB353306065}" destId="{8C5B2045-D401-4E70-A408-92E6D0FAB59C}" srcOrd="0" destOrd="0" presId="urn:microsoft.com/office/officeart/2005/8/layout/hierarchy1"/>
    <dgm:cxn modelId="{0EF6022A-FDF7-4AD6-B1EA-E19F8C11AFAC}" type="presParOf" srcId="{8C5B2045-D401-4E70-A408-92E6D0FAB59C}" destId="{C121293A-437D-4363-8216-2398E3F93FFD}" srcOrd="0" destOrd="0" presId="urn:microsoft.com/office/officeart/2005/8/layout/hierarchy1"/>
    <dgm:cxn modelId="{875EC70F-90E6-487E-BFC1-02BC20E9402D}" type="presParOf" srcId="{8C5B2045-D401-4E70-A408-92E6D0FAB59C}" destId="{86B7014D-BB8A-4AE0-A395-0A59CBB1EA2D}" srcOrd="1" destOrd="0" presId="urn:microsoft.com/office/officeart/2005/8/layout/hierarchy1"/>
    <dgm:cxn modelId="{B11547EB-FE04-45DA-8C3C-3CE38C9EDE4E}" type="presParOf" srcId="{958B7344-F39E-4CC9-9DF4-1DB353306065}" destId="{9F9B9E3E-AF0E-425F-8D0E-B2FD2C8025AF}" srcOrd="1" destOrd="0" presId="urn:microsoft.com/office/officeart/2005/8/layout/hierarchy1"/>
    <dgm:cxn modelId="{E5578F77-B76C-4BCB-86A0-BC2B7819B0DD}" type="presParOf" srcId="{88B9A218-3D46-400F-9E4D-D0CE0BF78FD4}" destId="{5B108D94-A28B-4D5D-9F2F-4617DAD38D4D}" srcOrd="2" destOrd="0" presId="urn:microsoft.com/office/officeart/2005/8/layout/hierarchy1"/>
    <dgm:cxn modelId="{94756891-3364-42A2-8BCD-76538E83C998}" type="presParOf" srcId="{88B9A218-3D46-400F-9E4D-D0CE0BF78FD4}" destId="{8E1B04D6-5821-4902-BFF5-908BABF2B2BF}" srcOrd="3" destOrd="0" presId="urn:microsoft.com/office/officeart/2005/8/layout/hierarchy1"/>
    <dgm:cxn modelId="{C92D5F8D-A83B-4F32-BE09-94CC37FE4F5D}" type="presParOf" srcId="{8E1B04D6-5821-4902-BFF5-908BABF2B2BF}" destId="{6A18078E-D95E-4598-AB47-69F0506B0528}" srcOrd="0" destOrd="0" presId="urn:microsoft.com/office/officeart/2005/8/layout/hierarchy1"/>
    <dgm:cxn modelId="{59A32852-63BF-40C0-ADA8-2F08FC4BE4FE}" type="presParOf" srcId="{6A18078E-D95E-4598-AB47-69F0506B0528}" destId="{171E0265-48DD-4BFB-AF33-C5319A1E8F85}" srcOrd="0" destOrd="0" presId="urn:microsoft.com/office/officeart/2005/8/layout/hierarchy1"/>
    <dgm:cxn modelId="{099DCF51-930A-4213-8C4E-1F2F6A71AB05}" type="presParOf" srcId="{6A18078E-D95E-4598-AB47-69F0506B0528}" destId="{CA746AA4-4F6E-4588-8615-D574FCA0F01B}" srcOrd="1" destOrd="0" presId="urn:microsoft.com/office/officeart/2005/8/layout/hierarchy1"/>
    <dgm:cxn modelId="{A20CF8CA-5829-483E-9915-0B646D8A9C87}" type="presParOf" srcId="{8E1B04D6-5821-4902-BFF5-908BABF2B2BF}" destId="{DB65BC0B-EE29-4B3A-B4FA-5084E8767DC9}" srcOrd="1" destOrd="0" presId="urn:microsoft.com/office/officeart/2005/8/layout/hierarchy1"/>
    <dgm:cxn modelId="{274ECDB2-4C0B-4923-83C7-08627B210E65}" type="presParOf" srcId="{88B9A218-3D46-400F-9E4D-D0CE0BF78FD4}" destId="{9EFA0D21-7425-4754-A0CF-4A86DD85F335}" srcOrd="4" destOrd="0" presId="urn:microsoft.com/office/officeart/2005/8/layout/hierarchy1"/>
    <dgm:cxn modelId="{63731483-A862-4B55-A223-1E991B477AEF}" type="presParOf" srcId="{88B9A218-3D46-400F-9E4D-D0CE0BF78FD4}" destId="{A74C156A-B200-4596-AE23-7757D7BF6579}" srcOrd="5" destOrd="0" presId="urn:microsoft.com/office/officeart/2005/8/layout/hierarchy1"/>
    <dgm:cxn modelId="{14A3457C-BA0C-471A-A803-4E772421F5EB}" type="presParOf" srcId="{A74C156A-B200-4596-AE23-7757D7BF6579}" destId="{521EF15D-6A96-449F-9AA2-CC6E3BA39A67}" srcOrd="0" destOrd="0" presId="urn:microsoft.com/office/officeart/2005/8/layout/hierarchy1"/>
    <dgm:cxn modelId="{60ECF2C2-408E-45AE-A89A-BD4701B8BE1C}" type="presParOf" srcId="{521EF15D-6A96-449F-9AA2-CC6E3BA39A67}" destId="{00865081-C4FA-486D-B082-FCD4726508C2}" srcOrd="0" destOrd="0" presId="urn:microsoft.com/office/officeart/2005/8/layout/hierarchy1"/>
    <dgm:cxn modelId="{798617C6-9198-420C-8574-33BB90535E97}" type="presParOf" srcId="{521EF15D-6A96-449F-9AA2-CC6E3BA39A67}" destId="{BC3362AB-74D5-4B1F-8401-105468FD83AF}" srcOrd="1" destOrd="0" presId="urn:microsoft.com/office/officeart/2005/8/layout/hierarchy1"/>
    <dgm:cxn modelId="{107E4A3A-20DF-4280-94AF-B14580785462}" type="presParOf" srcId="{A74C156A-B200-4596-AE23-7757D7BF6579}" destId="{1D1FE1FB-3427-44A0-8F8C-A5C1C89A2DA9}" srcOrd="1" destOrd="0" presId="urn:microsoft.com/office/officeart/2005/8/layout/hierarchy1"/>
    <dgm:cxn modelId="{7B0441C7-3766-425C-BDB2-99DA7CB5C437}" type="presParOf" srcId="{6131027E-4491-430F-A3DA-EA4E4FAF9A39}" destId="{C4E3C91D-EFCE-45A9-884D-45CF27379457}" srcOrd="2" destOrd="0" presId="urn:microsoft.com/office/officeart/2005/8/layout/hierarchy1"/>
    <dgm:cxn modelId="{7F276776-9AFD-4D3B-BFF2-5487DFD3D447}" type="presParOf" srcId="{6131027E-4491-430F-A3DA-EA4E4FAF9A39}" destId="{F68BE573-51E3-4580-8524-924DABCAAFC3}" srcOrd="3" destOrd="0" presId="urn:microsoft.com/office/officeart/2005/8/layout/hierarchy1"/>
    <dgm:cxn modelId="{97C21FC4-B8E6-46B6-A62A-8697EA40D692}" type="presParOf" srcId="{F68BE573-51E3-4580-8524-924DABCAAFC3}" destId="{FFF8C9AC-E3A5-45CF-AF11-BC567956DFCB}" srcOrd="0" destOrd="0" presId="urn:microsoft.com/office/officeart/2005/8/layout/hierarchy1"/>
    <dgm:cxn modelId="{6A2F5E63-849F-4C24-BA02-E73CB651850C}" type="presParOf" srcId="{FFF8C9AC-E3A5-45CF-AF11-BC567956DFCB}" destId="{4A5A91C8-4093-4505-81F4-DDD1B1528B1D}" srcOrd="0" destOrd="0" presId="urn:microsoft.com/office/officeart/2005/8/layout/hierarchy1"/>
    <dgm:cxn modelId="{C63467C0-0F35-47A7-9C28-CE1D4EAE3027}" type="presParOf" srcId="{FFF8C9AC-E3A5-45CF-AF11-BC567956DFCB}" destId="{0C3AAA9D-FF4C-4227-AA59-E55A434F3366}" srcOrd="1" destOrd="0" presId="urn:microsoft.com/office/officeart/2005/8/layout/hierarchy1"/>
    <dgm:cxn modelId="{FBE418F0-19C9-4F6C-94EE-75BDC69CD505}" type="presParOf" srcId="{F68BE573-51E3-4580-8524-924DABCAAFC3}" destId="{DFA3CFB3-8A8C-49DA-A422-5C822DECFCE7}" srcOrd="1" destOrd="0" presId="urn:microsoft.com/office/officeart/2005/8/layout/hierarchy1"/>
    <dgm:cxn modelId="{937562BB-D2DC-4E9D-AFC6-FEFF89600634}" type="presParOf" srcId="{DFA3CFB3-8A8C-49DA-A422-5C822DECFCE7}" destId="{569129BC-009E-4FEB-A577-576FEA35A033}" srcOrd="0" destOrd="0" presId="urn:microsoft.com/office/officeart/2005/8/layout/hierarchy1"/>
    <dgm:cxn modelId="{EA37806E-89AA-42A1-AD81-0E4933B29AFF}" type="presParOf" srcId="{DFA3CFB3-8A8C-49DA-A422-5C822DECFCE7}" destId="{B304FCB3-A0B0-4530-8D74-D7E3499FD481}" srcOrd="1" destOrd="0" presId="urn:microsoft.com/office/officeart/2005/8/layout/hierarchy1"/>
    <dgm:cxn modelId="{7324D04A-7ED2-4E59-972E-6801C2433040}" type="presParOf" srcId="{B304FCB3-A0B0-4530-8D74-D7E3499FD481}" destId="{C051A6B5-340B-40E4-B3BA-B8D8C42EC859}" srcOrd="0" destOrd="0" presId="urn:microsoft.com/office/officeart/2005/8/layout/hierarchy1"/>
    <dgm:cxn modelId="{FA285F0D-B5A5-41EE-865D-3354F39AF067}" type="presParOf" srcId="{C051A6B5-340B-40E4-B3BA-B8D8C42EC859}" destId="{B2C52C43-8007-4D79-99C1-EEBE825FE8B8}" srcOrd="0" destOrd="0" presId="urn:microsoft.com/office/officeart/2005/8/layout/hierarchy1"/>
    <dgm:cxn modelId="{F78D43D5-B22B-4423-A31A-83A89F45E604}" type="presParOf" srcId="{C051A6B5-340B-40E4-B3BA-B8D8C42EC859}" destId="{6A7FB0EB-484A-42C1-ADD6-21F6A24C16C1}" srcOrd="1" destOrd="0" presId="urn:microsoft.com/office/officeart/2005/8/layout/hierarchy1"/>
    <dgm:cxn modelId="{E767FD8E-7EDE-47F2-B33C-89BC5A4EEB5F}" type="presParOf" srcId="{B304FCB3-A0B0-4530-8D74-D7E3499FD481}" destId="{527111A1-02AC-4CD2-8404-365EF6040210}" srcOrd="1" destOrd="0" presId="urn:microsoft.com/office/officeart/2005/8/layout/hierarchy1"/>
    <dgm:cxn modelId="{BB5108CF-9665-4EDF-8B15-78418A32A32E}" type="presParOf" srcId="{DFA3CFB3-8A8C-49DA-A422-5C822DECFCE7}" destId="{1906B6CA-5DE3-4483-91CE-ECB10F25FDDF}" srcOrd="2" destOrd="0" presId="urn:microsoft.com/office/officeart/2005/8/layout/hierarchy1"/>
    <dgm:cxn modelId="{7E632274-97D2-4614-B23C-AFAF2784F663}" type="presParOf" srcId="{DFA3CFB3-8A8C-49DA-A422-5C822DECFCE7}" destId="{5CEFBCB7-D55A-4B08-ADCC-1FA881E0BA13}" srcOrd="3" destOrd="0" presId="urn:microsoft.com/office/officeart/2005/8/layout/hierarchy1"/>
    <dgm:cxn modelId="{6461FEC8-7ED4-4F6B-9DF9-E7C5A7292BA8}" type="presParOf" srcId="{5CEFBCB7-D55A-4B08-ADCC-1FA881E0BA13}" destId="{2F5B4222-8054-4C26-A00F-CCB85186BA94}" srcOrd="0" destOrd="0" presId="urn:microsoft.com/office/officeart/2005/8/layout/hierarchy1"/>
    <dgm:cxn modelId="{CBD9271B-B515-48AC-BA25-DC9B20204E19}" type="presParOf" srcId="{2F5B4222-8054-4C26-A00F-CCB85186BA94}" destId="{684307E9-90DB-4DD9-B541-995007CAC498}" srcOrd="0" destOrd="0" presId="urn:microsoft.com/office/officeart/2005/8/layout/hierarchy1"/>
    <dgm:cxn modelId="{187AF8AE-8ECE-49BC-A42B-A75973D05FD9}" type="presParOf" srcId="{2F5B4222-8054-4C26-A00F-CCB85186BA94}" destId="{A1DF2BDC-C8A9-41A5-B931-F866E3B41765}" srcOrd="1" destOrd="0" presId="urn:microsoft.com/office/officeart/2005/8/layout/hierarchy1"/>
    <dgm:cxn modelId="{2025F979-7F80-415B-8BA3-5AD8DF5E4ECD}" type="presParOf" srcId="{5CEFBCB7-D55A-4B08-ADCC-1FA881E0BA13}" destId="{0CB3FAAF-500B-41B0-ADEE-8EBF8DA10E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CD9EC-4582-42F4-B660-5EEAF8E1BDE9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87D90-9E12-4F3A-A3A0-19343F6E1960}">
      <dsp:nvSpPr>
        <dsp:cNvPr id="0" name=""/>
        <dsp:cNvSpPr/>
      </dsp:nvSpPr>
      <dsp:spPr>
        <a:xfrm>
          <a:off x="3616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1851- </a:t>
          </a:r>
          <a:r>
            <a:rPr lang="ru-RU" sz="1500" kern="1200" dirty="0" smtClean="0"/>
            <a:t>Зингер</a:t>
          </a:r>
          <a:endParaRPr lang="ru-RU" sz="1500" kern="1200" dirty="0"/>
        </a:p>
      </dsp:txBody>
      <dsp:txXfrm>
        <a:off x="80805" y="1394020"/>
        <a:ext cx="1426846" cy="1601396"/>
      </dsp:txXfrm>
    </dsp:sp>
    <dsp:sp modelId="{6904D699-0B05-4E8F-BCD3-CCA65C4E6363}">
      <dsp:nvSpPr>
        <dsp:cNvPr id="0" name=""/>
        <dsp:cNvSpPr/>
      </dsp:nvSpPr>
      <dsp:spPr>
        <a:xfrm>
          <a:off x="1663902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1880 – </a:t>
          </a:r>
          <a:r>
            <a:rPr lang="ru-RU" sz="1500" kern="1200" dirty="0" smtClean="0"/>
            <a:t>франчайзинг коммунальных услуг</a:t>
          </a:r>
          <a:endParaRPr lang="ru-RU" sz="1500" kern="1200" dirty="0"/>
        </a:p>
      </dsp:txBody>
      <dsp:txXfrm>
        <a:off x="1741091" y="1394020"/>
        <a:ext cx="1426846" cy="1601396"/>
      </dsp:txXfrm>
    </dsp:sp>
    <dsp:sp modelId="{2FAEC513-2A67-4C1E-A82F-A13BE6A47B73}">
      <dsp:nvSpPr>
        <dsp:cNvPr id="0" name=""/>
        <dsp:cNvSpPr/>
      </dsp:nvSpPr>
      <dsp:spPr>
        <a:xfrm>
          <a:off x="3324187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1950 – McDonald’s</a:t>
          </a:r>
          <a:endParaRPr lang="ru-RU" sz="1500" kern="1200" dirty="0"/>
        </a:p>
      </dsp:txBody>
      <dsp:txXfrm>
        <a:off x="3401376" y="1394020"/>
        <a:ext cx="1426846" cy="1601396"/>
      </dsp:txXfrm>
    </dsp:sp>
    <dsp:sp modelId="{FA03DB38-9510-4E9A-A7E9-A7DC867F0AC9}">
      <dsp:nvSpPr>
        <dsp:cNvPr id="0" name=""/>
        <dsp:cNvSpPr/>
      </dsp:nvSpPr>
      <dsp:spPr>
        <a:xfrm>
          <a:off x="4984473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1960-1970- </a:t>
          </a:r>
          <a:r>
            <a:rPr lang="ru-RU" sz="1500" kern="1200" dirty="0" smtClean="0"/>
            <a:t>быстрое развитие</a:t>
          </a:r>
          <a:endParaRPr lang="ru-RU" sz="1500" kern="1200" dirty="0"/>
        </a:p>
      </dsp:txBody>
      <dsp:txXfrm>
        <a:off x="5061662" y="1394020"/>
        <a:ext cx="1426846" cy="1601396"/>
      </dsp:txXfrm>
    </dsp:sp>
    <dsp:sp modelId="{775EF7E8-4031-4348-ABBE-8DA2D86A654C}">
      <dsp:nvSpPr>
        <dsp:cNvPr id="0" name=""/>
        <dsp:cNvSpPr/>
      </dsp:nvSpPr>
      <dsp:spPr>
        <a:xfrm>
          <a:off x="6644759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1990 – </a:t>
          </a:r>
          <a:r>
            <a:rPr lang="ru-RU" sz="1500" kern="1200" dirty="0" smtClean="0"/>
            <a:t>франчайзинг в России</a:t>
          </a:r>
          <a:endParaRPr lang="ru-RU" sz="1500" kern="1200" dirty="0"/>
        </a:p>
      </dsp:txBody>
      <dsp:txXfrm>
        <a:off x="6721948" y="1394020"/>
        <a:ext cx="1426846" cy="1601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95D55-7AE6-4D31-8B0C-CA0C72F64353}">
      <dsp:nvSpPr>
        <dsp:cNvPr id="0" name=""/>
        <dsp:cNvSpPr/>
      </dsp:nvSpPr>
      <dsp:spPr>
        <a:xfrm>
          <a:off x="3538165" y="1618083"/>
          <a:ext cx="1153269" cy="115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Факторы развития</a:t>
          </a:r>
          <a:endParaRPr lang="ru-RU" sz="1400" kern="1200" dirty="0"/>
        </a:p>
      </dsp:txBody>
      <dsp:txXfrm>
        <a:off x="3707057" y="1786975"/>
        <a:ext cx="815485" cy="815485"/>
      </dsp:txXfrm>
    </dsp:sp>
    <dsp:sp modelId="{8314C343-1F20-4989-8F36-ADAFB9CE00DC}">
      <dsp:nvSpPr>
        <dsp:cNvPr id="0" name=""/>
        <dsp:cNvSpPr/>
      </dsp:nvSpPr>
      <dsp:spPr>
        <a:xfrm rot="16200000">
          <a:off x="3992297" y="1197826"/>
          <a:ext cx="245004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029048" y="1312999"/>
        <a:ext cx="171503" cy="235267"/>
      </dsp:txXfrm>
    </dsp:sp>
    <dsp:sp modelId="{FC31F11C-D1F7-4B7D-BC60-D98058CC1CFC}">
      <dsp:nvSpPr>
        <dsp:cNvPr id="0" name=""/>
        <dsp:cNvSpPr/>
      </dsp:nvSpPr>
      <dsp:spPr>
        <a:xfrm>
          <a:off x="3538165" y="2542"/>
          <a:ext cx="1153269" cy="115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Больше законности</a:t>
          </a:r>
          <a:endParaRPr lang="ru-RU" sz="1050" kern="1200" dirty="0"/>
        </a:p>
      </dsp:txBody>
      <dsp:txXfrm>
        <a:off x="3707057" y="171434"/>
        <a:ext cx="815485" cy="815485"/>
      </dsp:txXfrm>
    </dsp:sp>
    <dsp:sp modelId="{095927E8-EF19-42F3-8302-38149A2CBF5C}">
      <dsp:nvSpPr>
        <dsp:cNvPr id="0" name=""/>
        <dsp:cNvSpPr/>
      </dsp:nvSpPr>
      <dsp:spPr>
        <a:xfrm rot="19800000">
          <a:off x="4685842" y="1598244"/>
          <a:ext cx="245004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690766" y="1695041"/>
        <a:ext cx="171503" cy="235267"/>
      </dsp:txXfrm>
    </dsp:sp>
    <dsp:sp modelId="{9BC7AFBB-2BEF-4777-B1E5-FC3856C7C63D}">
      <dsp:nvSpPr>
        <dsp:cNvPr id="0" name=""/>
        <dsp:cNvSpPr/>
      </dsp:nvSpPr>
      <dsp:spPr>
        <a:xfrm>
          <a:off x="4937265" y="810313"/>
          <a:ext cx="1153269" cy="115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Новые </a:t>
          </a:r>
          <a:r>
            <a:rPr lang="ru-RU" sz="1050" kern="1200" smtClean="0"/>
            <a:t>франчайзинновые</a:t>
          </a:r>
          <a:r>
            <a:rPr lang="ru-RU" sz="1050" kern="1200" dirty="0" smtClean="0"/>
            <a:t> </a:t>
          </a:r>
          <a:r>
            <a:rPr lang="ru-RU" sz="1050" kern="1200" dirty="0" smtClean="0"/>
            <a:t>институты</a:t>
          </a:r>
          <a:endParaRPr lang="ru-RU" sz="1050" kern="1200" dirty="0"/>
        </a:p>
      </dsp:txBody>
      <dsp:txXfrm>
        <a:off x="5106157" y="979205"/>
        <a:ext cx="815485" cy="815485"/>
      </dsp:txXfrm>
    </dsp:sp>
    <dsp:sp modelId="{2434A82D-94A9-4E26-B4E3-5096BDDFC4FD}">
      <dsp:nvSpPr>
        <dsp:cNvPr id="0" name=""/>
        <dsp:cNvSpPr/>
      </dsp:nvSpPr>
      <dsp:spPr>
        <a:xfrm rot="1800000">
          <a:off x="4685842" y="2399081"/>
          <a:ext cx="245004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690766" y="2459128"/>
        <a:ext cx="171503" cy="235267"/>
      </dsp:txXfrm>
    </dsp:sp>
    <dsp:sp modelId="{1266B15D-FFC7-4D15-A580-6FBDD8BE5BBB}">
      <dsp:nvSpPr>
        <dsp:cNvPr id="0" name=""/>
        <dsp:cNvSpPr/>
      </dsp:nvSpPr>
      <dsp:spPr>
        <a:xfrm>
          <a:off x="4937265" y="2425854"/>
          <a:ext cx="1153269" cy="115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Появление новых торговых площадей</a:t>
          </a:r>
          <a:endParaRPr lang="ru-RU" sz="1050" kern="1200" dirty="0"/>
        </a:p>
      </dsp:txBody>
      <dsp:txXfrm>
        <a:off x="5106157" y="2594746"/>
        <a:ext cx="815485" cy="815485"/>
      </dsp:txXfrm>
    </dsp:sp>
    <dsp:sp modelId="{43A51CEF-8D5B-4F9C-8FB4-6427E06EC120}">
      <dsp:nvSpPr>
        <dsp:cNvPr id="0" name=""/>
        <dsp:cNvSpPr/>
      </dsp:nvSpPr>
      <dsp:spPr>
        <a:xfrm rot="5400000">
          <a:off x="3992297" y="2799499"/>
          <a:ext cx="245004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029048" y="2841171"/>
        <a:ext cx="171503" cy="235267"/>
      </dsp:txXfrm>
    </dsp:sp>
    <dsp:sp modelId="{39EA8628-05DC-4638-8C4E-633E02307EC2}">
      <dsp:nvSpPr>
        <dsp:cNvPr id="0" name=""/>
        <dsp:cNvSpPr/>
      </dsp:nvSpPr>
      <dsp:spPr>
        <a:xfrm>
          <a:off x="3538165" y="3233625"/>
          <a:ext cx="1153269" cy="115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Региональные и иностранные франшизы</a:t>
          </a:r>
          <a:endParaRPr lang="ru-RU" sz="1050" kern="1200" dirty="0"/>
        </a:p>
      </dsp:txBody>
      <dsp:txXfrm>
        <a:off x="3707057" y="3402517"/>
        <a:ext cx="815485" cy="815485"/>
      </dsp:txXfrm>
    </dsp:sp>
    <dsp:sp modelId="{47F00014-675A-45B7-9239-4E2E5B6E408B}">
      <dsp:nvSpPr>
        <dsp:cNvPr id="0" name=""/>
        <dsp:cNvSpPr/>
      </dsp:nvSpPr>
      <dsp:spPr>
        <a:xfrm rot="9000000">
          <a:off x="3298753" y="2399081"/>
          <a:ext cx="245004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367330" y="2459128"/>
        <a:ext cx="171503" cy="235267"/>
      </dsp:txXfrm>
    </dsp:sp>
    <dsp:sp modelId="{EC1663B2-1919-4532-8DD4-C9828A0EA158}">
      <dsp:nvSpPr>
        <dsp:cNvPr id="0" name=""/>
        <dsp:cNvSpPr/>
      </dsp:nvSpPr>
      <dsp:spPr>
        <a:xfrm>
          <a:off x="2139065" y="2425854"/>
          <a:ext cx="1153269" cy="115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Рост сектора услуг</a:t>
          </a:r>
          <a:endParaRPr lang="ru-RU" sz="1050" kern="1200" dirty="0"/>
        </a:p>
      </dsp:txBody>
      <dsp:txXfrm>
        <a:off x="2307957" y="2594746"/>
        <a:ext cx="815485" cy="815485"/>
      </dsp:txXfrm>
    </dsp:sp>
    <dsp:sp modelId="{1033ACDA-42B9-41D7-BD83-E773F9BC4C30}">
      <dsp:nvSpPr>
        <dsp:cNvPr id="0" name=""/>
        <dsp:cNvSpPr/>
      </dsp:nvSpPr>
      <dsp:spPr>
        <a:xfrm rot="12551850">
          <a:off x="3285328" y="1605287"/>
          <a:ext cx="251074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355865" y="1702081"/>
        <a:ext cx="175752" cy="235267"/>
      </dsp:txXfrm>
    </dsp:sp>
    <dsp:sp modelId="{CEBEB47F-9B71-428B-AE48-86A9A264AECA}">
      <dsp:nvSpPr>
        <dsp:cNvPr id="0" name=""/>
        <dsp:cNvSpPr/>
      </dsp:nvSpPr>
      <dsp:spPr>
        <a:xfrm>
          <a:off x="2117890" y="824400"/>
          <a:ext cx="1153269" cy="1153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Конверсионный франчайзинг</a:t>
          </a:r>
          <a:endParaRPr lang="ru-RU" sz="1050" kern="1200" dirty="0"/>
        </a:p>
      </dsp:txBody>
      <dsp:txXfrm>
        <a:off x="2286782" y="993292"/>
        <a:ext cx="815485" cy="815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B6CA-5DE3-4483-91CE-ECB10F25FDDF}">
      <dsp:nvSpPr>
        <dsp:cNvPr id="0" name=""/>
        <dsp:cNvSpPr/>
      </dsp:nvSpPr>
      <dsp:spPr>
        <a:xfrm>
          <a:off x="6551533" y="2648844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837627" y="271657"/>
              </a:lnTo>
              <a:lnTo>
                <a:pt x="837627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129BC-009E-4FEB-A577-576FEA35A033}">
      <dsp:nvSpPr>
        <dsp:cNvPr id="0" name=""/>
        <dsp:cNvSpPr/>
      </dsp:nvSpPr>
      <dsp:spPr>
        <a:xfrm>
          <a:off x="5713906" y="2648844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837627" y="0"/>
              </a:moveTo>
              <a:lnTo>
                <a:pt x="83762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3C91D-EFCE-45A9-884D-45CF27379457}">
      <dsp:nvSpPr>
        <dsp:cNvPr id="0" name=""/>
        <dsp:cNvSpPr/>
      </dsp:nvSpPr>
      <dsp:spPr>
        <a:xfrm>
          <a:off x="4457465" y="1379839"/>
          <a:ext cx="209406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2094067" y="271657"/>
              </a:lnTo>
              <a:lnTo>
                <a:pt x="2094067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A0D21-7425-4754-A0CF-4A86DD85F335}">
      <dsp:nvSpPr>
        <dsp:cNvPr id="0" name=""/>
        <dsp:cNvSpPr/>
      </dsp:nvSpPr>
      <dsp:spPr>
        <a:xfrm>
          <a:off x="2363398" y="2648844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08D94-A28B-4D5D-9F2F-4617DAD38D4D}">
      <dsp:nvSpPr>
        <dsp:cNvPr id="0" name=""/>
        <dsp:cNvSpPr/>
      </dsp:nvSpPr>
      <dsp:spPr>
        <a:xfrm>
          <a:off x="2317678" y="2648844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A132-FFD5-413E-9C5D-9922A32E3795}">
      <dsp:nvSpPr>
        <dsp:cNvPr id="0" name=""/>
        <dsp:cNvSpPr/>
      </dsp:nvSpPr>
      <dsp:spPr>
        <a:xfrm>
          <a:off x="688144" y="2648844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26640-F449-420A-B900-15D8FBEFB9F5}">
      <dsp:nvSpPr>
        <dsp:cNvPr id="0" name=""/>
        <dsp:cNvSpPr/>
      </dsp:nvSpPr>
      <dsp:spPr>
        <a:xfrm>
          <a:off x="2363398" y="1379839"/>
          <a:ext cx="2094067" cy="398634"/>
        </a:xfrm>
        <a:custGeom>
          <a:avLst/>
          <a:gdLst/>
          <a:ahLst/>
          <a:cxnLst/>
          <a:rect l="0" t="0" r="0" b="0"/>
          <a:pathLst>
            <a:path>
              <a:moveTo>
                <a:pt x="2094067" y="0"/>
              </a:moveTo>
              <a:lnTo>
                <a:pt x="209406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63262-9E95-4EA6-B00F-02343C629B61}">
      <dsp:nvSpPr>
        <dsp:cNvPr id="0" name=""/>
        <dsp:cNvSpPr/>
      </dsp:nvSpPr>
      <dsp:spPr>
        <a:xfrm>
          <a:off x="3772134" y="509469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D3B67-D098-49A7-ACA6-4DE0667FDEBE}">
      <dsp:nvSpPr>
        <dsp:cNvPr id="0" name=""/>
        <dsp:cNvSpPr/>
      </dsp:nvSpPr>
      <dsp:spPr>
        <a:xfrm>
          <a:off x="3924430" y="654150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Критерии</a:t>
          </a:r>
          <a:endParaRPr lang="ru-RU" sz="1100" kern="1200" dirty="0"/>
        </a:p>
      </dsp:txBody>
      <dsp:txXfrm>
        <a:off x="3949922" y="679642"/>
        <a:ext cx="1319678" cy="819386"/>
      </dsp:txXfrm>
    </dsp:sp>
    <dsp:sp modelId="{080F9135-C665-41F3-9EC9-54ABF3E774AC}">
      <dsp:nvSpPr>
        <dsp:cNvPr id="0" name=""/>
        <dsp:cNvSpPr/>
      </dsp:nvSpPr>
      <dsp:spPr>
        <a:xfrm>
          <a:off x="1678066" y="1778474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8D367-8EE5-4F47-8AA1-0AC0CD37C9AC}">
      <dsp:nvSpPr>
        <dsp:cNvPr id="0" name=""/>
        <dsp:cNvSpPr/>
      </dsp:nvSpPr>
      <dsp:spPr>
        <a:xfrm>
          <a:off x="1830362" y="192315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Количественные</a:t>
          </a:r>
          <a:endParaRPr lang="ru-RU" sz="1100" kern="1200" dirty="0"/>
        </a:p>
      </dsp:txBody>
      <dsp:txXfrm>
        <a:off x="1855854" y="1948647"/>
        <a:ext cx="1319678" cy="819386"/>
      </dsp:txXfrm>
    </dsp:sp>
    <dsp:sp modelId="{C121293A-437D-4363-8216-2398E3F93FFD}">
      <dsp:nvSpPr>
        <dsp:cNvPr id="0" name=""/>
        <dsp:cNvSpPr/>
      </dsp:nvSpPr>
      <dsp:spPr>
        <a:xfrm>
          <a:off x="2812" y="3047479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7014D-BB8A-4AE0-A395-0A59CBB1EA2D}">
      <dsp:nvSpPr>
        <dsp:cNvPr id="0" name=""/>
        <dsp:cNvSpPr/>
      </dsp:nvSpPr>
      <dsp:spPr>
        <a:xfrm>
          <a:off x="155108" y="3192160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Опыт бизнеса и </a:t>
          </a:r>
          <a:r>
            <a:rPr lang="ru-RU" sz="1100" kern="1200" dirty="0" err="1" smtClean="0"/>
            <a:t>франчайзинговой</a:t>
          </a:r>
          <a:r>
            <a:rPr lang="ru-RU" sz="1100" kern="1200" dirty="0" smtClean="0"/>
            <a:t> деятельности</a:t>
          </a:r>
          <a:endParaRPr lang="ru-RU" sz="1100" kern="1200" dirty="0"/>
        </a:p>
      </dsp:txBody>
      <dsp:txXfrm>
        <a:off x="180600" y="3217652"/>
        <a:ext cx="1319678" cy="819386"/>
      </dsp:txXfrm>
    </dsp:sp>
    <dsp:sp modelId="{171E0265-48DD-4BFB-AF33-C5319A1E8F85}">
      <dsp:nvSpPr>
        <dsp:cNvPr id="0" name=""/>
        <dsp:cNvSpPr/>
      </dsp:nvSpPr>
      <dsp:spPr>
        <a:xfrm>
          <a:off x="1678066" y="3047479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46AA4-4F6E-4588-8615-D574FCA0F01B}">
      <dsp:nvSpPr>
        <dsp:cNvPr id="0" name=""/>
        <dsp:cNvSpPr/>
      </dsp:nvSpPr>
      <dsp:spPr>
        <a:xfrm>
          <a:off x="1830362" y="3192160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Срок окупаемости  срок договора</a:t>
          </a:r>
          <a:endParaRPr lang="ru-RU" sz="1100" kern="1200" dirty="0"/>
        </a:p>
      </dsp:txBody>
      <dsp:txXfrm>
        <a:off x="1855854" y="3217652"/>
        <a:ext cx="1319678" cy="819386"/>
      </dsp:txXfrm>
    </dsp:sp>
    <dsp:sp modelId="{00865081-C4FA-486D-B082-FCD4726508C2}">
      <dsp:nvSpPr>
        <dsp:cNvPr id="0" name=""/>
        <dsp:cNvSpPr/>
      </dsp:nvSpPr>
      <dsp:spPr>
        <a:xfrm>
          <a:off x="3353320" y="3047479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362AB-74D5-4B1F-8401-105468FD83AF}">
      <dsp:nvSpPr>
        <dsp:cNvPr id="0" name=""/>
        <dsp:cNvSpPr/>
      </dsp:nvSpPr>
      <dsp:spPr>
        <a:xfrm>
          <a:off x="3505616" y="3192160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Число </a:t>
          </a:r>
          <a:r>
            <a:rPr lang="ru-RU" sz="1100" kern="1200" dirty="0" err="1" smtClean="0"/>
            <a:t>мультифранчайзи</a:t>
          </a:r>
          <a:endParaRPr lang="ru-RU" sz="1100" kern="1200" dirty="0"/>
        </a:p>
      </dsp:txBody>
      <dsp:txXfrm>
        <a:off x="3531108" y="3217652"/>
        <a:ext cx="1319678" cy="819386"/>
      </dsp:txXfrm>
    </dsp:sp>
    <dsp:sp modelId="{4A5A91C8-4093-4505-81F4-DDD1B1528B1D}">
      <dsp:nvSpPr>
        <dsp:cNvPr id="0" name=""/>
        <dsp:cNvSpPr/>
      </dsp:nvSpPr>
      <dsp:spPr>
        <a:xfrm>
          <a:off x="5866201" y="1778474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AAA9D-FF4C-4227-AA59-E55A434F3366}">
      <dsp:nvSpPr>
        <dsp:cNvPr id="0" name=""/>
        <dsp:cNvSpPr/>
      </dsp:nvSpPr>
      <dsp:spPr>
        <a:xfrm>
          <a:off x="6018497" y="192315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Качественные</a:t>
          </a:r>
          <a:endParaRPr lang="ru-RU" sz="1100" kern="1200" dirty="0"/>
        </a:p>
      </dsp:txBody>
      <dsp:txXfrm>
        <a:off x="6043989" y="1948647"/>
        <a:ext cx="1319678" cy="819386"/>
      </dsp:txXfrm>
    </dsp:sp>
    <dsp:sp modelId="{B2C52C43-8007-4D79-99C1-EEBE825FE8B8}">
      <dsp:nvSpPr>
        <dsp:cNvPr id="0" name=""/>
        <dsp:cNvSpPr/>
      </dsp:nvSpPr>
      <dsp:spPr>
        <a:xfrm>
          <a:off x="5028574" y="3047479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FB0EB-484A-42C1-ADD6-21F6A24C16C1}">
      <dsp:nvSpPr>
        <dsp:cNvPr id="0" name=""/>
        <dsp:cNvSpPr/>
      </dsp:nvSpPr>
      <dsp:spPr>
        <a:xfrm>
          <a:off x="5180870" y="3192160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Факт регистрации торговой марки</a:t>
          </a:r>
          <a:endParaRPr lang="ru-RU" sz="1100" kern="1200" dirty="0"/>
        </a:p>
      </dsp:txBody>
      <dsp:txXfrm>
        <a:off x="5206362" y="3217652"/>
        <a:ext cx="1319678" cy="819386"/>
      </dsp:txXfrm>
    </dsp:sp>
    <dsp:sp modelId="{684307E9-90DB-4DD9-B541-995007CAC498}">
      <dsp:nvSpPr>
        <dsp:cNvPr id="0" name=""/>
        <dsp:cNvSpPr/>
      </dsp:nvSpPr>
      <dsp:spPr>
        <a:xfrm>
          <a:off x="6703828" y="3047479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F2BDC-C8A9-41A5-B931-F866E3B41765}">
      <dsp:nvSpPr>
        <dsp:cNvPr id="0" name=""/>
        <dsp:cNvSpPr/>
      </dsp:nvSpPr>
      <dsp:spPr>
        <a:xfrm>
          <a:off x="6856124" y="3192160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Поддержка </a:t>
          </a:r>
          <a:r>
            <a:rPr lang="ru-RU" sz="1100" kern="1200" dirty="0" err="1" smtClean="0"/>
            <a:t>франчайзера</a:t>
          </a:r>
          <a:endParaRPr lang="ru-RU" sz="1100" kern="1200" dirty="0"/>
        </a:p>
      </dsp:txBody>
      <dsp:txXfrm>
        <a:off x="6881616" y="3217652"/>
        <a:ext cx="1319678" cy="81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BDC34C-4AF8-4822-8230-5EAAFC2F536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7500C1-F162-42B9-8907-5D4136D4122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38263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Франчайзинг как стратегия развития бизнеса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665056"/>
            <a:ext cx="7848872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Выполнила Соловова Людмила Александровна,</a:t>
            </a:r>
          </a:p>
          <a:p>
            <a:pPr algn="ctr"/>
            <a:r>
              <a:rPr lang="ru-RU" b="1" dirty="0"/>
              <a:t>студентка 2 курса магистратуры </a:t>
            </a:r>
          </a:p>
          <a:p>
            <a:pPr algn="ctr"/>
            <a:r>
              <a:rPr lang="ru-RU" b="1" dirty="0"/>
              <a:t>Экономического факультета МГУ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713651" cy="3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Классическая модель франчайзинга</a:t>
            </a:r>
            <a:endParaRPr lang="en-US" dirty="0" smtClean="0"/>
          </a:p>
          <a:p>
            <a:r>
              <a:rPr lang="ru-RU" dirty="0" smtClean="0"/>
              <a:t>История франчайзинга</a:t>
            </a:r>
            <a:endParaRPr lang="en-US" dirty="0" smtClean="0"/>
          </a:p>
          <a:p>
            <a:r>
              <a:rPr lang="ru-RU" dirty="0" smtClean="0"/>
              <a:t>Франчайзинг в России</a:t>
            </a:r>
            <a:endParaRPr lang="en-US" dirty="0" smtClean="0"/>
          </a:p>
          <a:p>
            <a:r>
              <a:rPr lang="ru-RU" dirty="0" smtClean="0"/>
              <a:t>Как выбрать качественную франшизу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2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24908"/>
            <a:ext cx="9793088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Классическая модель франчайзинга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556792"/>
            <a:ext cx="3240360" cy="656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941168"/>
            <a:ext cx="329956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27784" y="162880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ФРАНЧАЙЗЕР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14979" y="494116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ФРАНЧАЙЗИ</a:t>
            </a:r>
            <a:endParaRPr lang="ru-RU" sz="32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614979" y="2636912"/>
            <a:ext cx="228829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645762" y="2636912"/>
            <a:ext cx="216024" cy="1938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9371" y="2947721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Бизнес-модель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Бренд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Ноу-хау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Фирменный стиль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Поддержка и тренинги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315026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Паушальный взнос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Роялти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9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франчайзинга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3278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9865"/>
            <a:ext cx="1584176" cy="116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499865"/>
            <a:ext cx="1585788" cy="1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11897"/>
            <a:ext cx="1587147" cy="1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14665"/>
            <a:ext cx="1656184" cy="12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83" y="4703405"/>
            <a:ext cx="1553573" cy="89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8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Франчайзинг в России</a:t>
            </a:r>
            <a:endParaRPr lang="ru-RU" dirty="0"/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335580"/>
              </p:ext>
            </p:extLst>
          </p:nvPr>
        </p:nvGraphicFramePr>
        <p:xfrm>
          <a:off x="4788024" y="1988841"/>
          <a:ext cx="4032448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1826108"/>
              </p:ext>
            </p:extLst>
          </p:nvPr>
        </p:nvGraphicFramePr>
        <p:xfrm>
          <a:off x="35772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517232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*</a:t>
            </a:r>
            <a:r>
              <a:rPr lang="ru-RU" sz="1600" i="1" dirty="0" smtClean="0"/>
              <a:t>Источник: Рождественская А. 7 факторов роста //Бизнес-журнал, 2014, №2, с.14.</a:t>
            </a:r>
            <a:endParaRPr lang="ru-RU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19888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Договоры, заключаемые </a:t>
            </a:r>
            <a:r>
              <a:rPr lang="ru-RU" b="1" dirty="0" err="1" smtClean="0">
                <a:latin typeface="Calibri" panose="020F0502020204030204" pitchFamily="34" charset="0"/>
              </a:rPr>
              <a:t>франчайзерами</a:t>
            </a:r>
            <a:r>
              <a:rPr lang="ru-RU" b="1" dirty="0" smtClean="0">
                <a:latin typeface="Calibri" panose="020F0502020204030204" pitchFamily="34" charset="0"/>
              </a:rPr>
              <a:t> в России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Франчайзинг в России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03216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43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выбрать качественную франшизу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549368"/>
              </p:ext>
            </p:extLst>
          </p:nvPr>
        </p:nvGraphicFramePr>
        <p:xfrm>
          <a:off x="467544" y="1700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3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334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149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Франчайзинг как стратегия развития бизнеса</vt:lpstr>
      <vt:lpstr>План</vt:lpstr>
      <vt:lpstr>Классическая модель франчайзинга</vt:lpstr>
      <vt:lpstr>История франчайзинга</vt:lpstr>
      <vt:lpstr>Франчайзинг в России</vt:lpstr>
      <vt:lpstr>Франчайзинг в России</vt:lpstr>
      <vt:lpstr>Как выбрать качественную франшизу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development in franchise format</dc:title>
  <dc:creator>Людмила</dc:creator>
  <cp:lastModifiedBy>Людмила</cp:lastModifiedBy>
  <cp:revision>19</cp:revision>
  <dcterms:created xsi:type="dcterms:W3CDTF">2014-03-25T12:26:23Z</dcterms:created>
  <dcterms:modified xsi:type="dcterms:W3CDTF">2014-04-09T16:37:47Z</dcterms:modified>
</cp:coreProperties>
</file>