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66" r:id="rId3"/>
    <p:sldId id="281" r:id="rId4"/>
    <p:sldId id="282" r:id="rId5"/>
    <p:sldId id="257" r:id="rId6"/>
    <p:sldId id="272" r:id="rId7"/>
    <p:sldId id="270" r:id="rId8"/>
    <p:sldId id="268" r:id="rId9"/>
    <p:sldId id="273" r:id="rId10"/>
    <p:sldId id="261" r:id="rId11"/>
    <p:sldId id="280" r:id="rId12"/>
    <p:sldId id="274" r:id="rId13"/>
    <p:sldId id="275" r:id="rId14"/>
    <p:sldId id="276" r:id="rId15"/>
    <p:sldId id="277" r:id="rId16"/>
    <p:sldId id="278" r:id="rId17"/>
    <p:sldId id="27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56ED2-42A8-4FFF-8168-D69EBECFC271}" type="doc">
      <dgm:prSet loTypeId="urn:microsoft.com/office/officeart/2005/8/layout/vList3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9D8F143-E04E-4029-BC8C-9B16D967A270}">
      <dgm:prSet phldrT="[Текст]" custT="1"/>
      <dgm:spPr/>
      <dgm:t>
        <a:bodyPr/>
        <a:lstStyle/>
        <a:p>
          <a:r>
            <a:rPr lang="ru-RU" sz="1600" dirty="0" smtClean="0"/>
            <a:t>превращение Крыма в высокоразвитый курортно-рекреационный центр международного значения, обеспеченный современной инфраструктурой, позволяющей осуществлять транспортно-коммуникационные функции в системе межрайонного разделения труда; </a:t>
          </a:r>
          <a:endParaRPr lang="ru-RU" sz="1600" dirty="0"/>
        </a:p>
      </dgm:t>
    </dgm:pt>
    <dgm:pt modelId="{C74BEE31-5D25-47AC-8C68-909D23080CE6}" type="parTrans" cxnId="{F3E2A21B-6B29-4181-887D-CBC3E3779007}">
      <dgm:prSet/>
      <dgm:spPr/>
      <dgm:t>
        <a:bodyPr/>
        <a:lstStyle/>
        <a:p>
          <a:endParaRPr lang="ru-RU"/>
        </a:p>
      </dgm:t>
    </dgm:pt>
    <dgm:pt modelId="{FDAC8779-325E-4128-B802-062AF7EBE46F}" type="sibTrans" cxnId="{F3E2A21B-6B29-4181-887D-CBC3E3779007}">
      <dgm:prSet/>
      <dgm:spPr/>
      <dgm:t>
        <a:bodyPr/>
        <a:lstStyle/>
        <a:p>
          <a:endParaRPr lang="ru-RU"/>
        </a:p>
      </dgm:t>
    </dgm:pt>
    <dgm:pt modelId="{23E4C487-9873-4319-BAAE-E8C836DF69E3}">
      <dgm:prSet custT="1"/>
      <dgm:spPr/>
      <dgm:t>
        <a:bodyPr/>
        <a:lstStyle/>
        <a:p>
          <a:r>
            <a:rPr lang="ru-RU" sz="1600" dirty="0" smtClean="0"/>
            <a:t>структурная перестройка промышленности полуострова с приоритетом в развитии высокотехнологичных и экологически чистых производств;</a:t>
          </a:r>
          <a:endParaRPr lang="ru-RU" sz="1600" dirty="0"/>
        </a:p>
      </dgm:t>
    </dgm:pt>
    <dgm:pt modelId="{BBD78A5B-DD92-480D-85E8-3AC5ABBB8327}" type="parTrans" cxnId="{73B0861D-9D34-44BB-9172-4D058AD0AC89}">
      <dgm:prSet/>
      <dgm:spPr/>
      <dgm:t>
        <a:bodyPr/>
        <a:lstStyle/>
        <a:p>
          <a:endParaRPr lang="ru-RU"/>
        </a:p>
      </dgm:t>
    </dgm:pt>
    <dgm:pt modelId="{401DDEA8-860E-4D1D-8569-E31986AEA8FA}" type="sibTrans" cxnId="{73B0861D-9D34-44BB-9172-4D058AD0AC89}">
      <dgm:prSet/>
      <dgm:spPr/>
      <dgm:t>
        <a:bodyPr/>
        <a:lstStyle/>
        <a:p>
          <a:endParaRPr lang="ru-RU"/>
        </a:p>
      </dgm:t>
    </dgm:pt>
    <dgm:pt modelId="{70B53B89-6404-4FE3-A3FA-AD76CF20E423}">
      <dgm:prSet custT="1"/>
      <dgm:spPr/>
      <dgm:t>
        <a:bodyPr/>
        <a:lstStyle/>
        <a:p>
          <a:r>
            <a:rPr lang="ru-RU" sz="1600" dirty="0" smtClean="0"/>
            <a:t>развитие интенсивного, экологически чистого сельскохозяйственного производства с максимально эффективным использованием имеющегося природно-ресурсного и биоклиматического потенциала;</a:t>
          </a:r>
          <a:endParaRPr lang="ru-RU" sz="1600" dirty="0"/>
        </a:p>
      </dgm:t>
    </dgm:pt>
    <dgm:pt modelId="{83D6C03B-78FD-4B42-BF3B-F95BDFD7E4E2}" type="parTrans" cxnId="{9D22EFBA-C241-44B7-8E48-44EAEF156028}">
      <dgm:prSet/>
      <dgm:spPr/>
      <dgm:t>
        <a:bodyPr/>
        <a:lstStyle/>
        <a:p>
          <a:endParaRPr lang="ru-RU"/>
        </a:p>
      </dgm:t>
    </dgm:pt>
    <dgm:pt modelId="{69E87DCF-2736-4728-A4D3-8EF97D32F3B0}" type="sibTrans" cxnId="{9D22EFBA-C241-44B7-8E48-44EAEF156028}">
      <dgm:prSet/>
      <dgm:spPr/>
      <dgm:t>
        <a:bodyPr/>
        <a:lstStyle/>
        <a:p>
          <a:endParaRPr lang="ru-RU"/>
        </a:p>
      </dgm:t>
    </dgm:pt>
    <dgm:pt modelId="{61632ACE-859B-4A5D-9670-533BDE3FFCFC}">
      <dgm:prSet custT="1"/>
      <dgm:spPr/>
      <dgm:t>
        <a:bodyPr/>
        <a:lstStyle/>
        <a:p>
          <a:r>
            <a:rPr lang="ru-RU" sz="1600" dirty="0" smtClean="0"/>
            <a:t>создание современного </a:t>
          </a:r>
          <a:r>
            <a:rPr lang="ru-RU" sz="1600" dirty="0" err="1" smtClean="0"/>
            <a:t>морехозяйственного</a:t>
          </a:r>
          <a:r>
            <a:rPr lang="ru-RU" sz="1600" dirty="0" smtClean="0"/>
            <a:t> комплекса, ориентированного на использование природных ресурсов Черного и Азовского морей.</a:t>
          </a:r>
          <a:endParaRPr lang="ru-RU" sz="1600" dirty="0"/>
        </a:p>
      </dgm:t>
    </dgm:pt>
    <dgm:pt modelId="{B364E0EB-4A90-4A82-9E4A-E39BEA1F3C8F}" type="parTrans" cxnId="{B193F45F-667C-4ED1-8423-E84FD1B37DBE}">
      <dgm:prSet/>
      <dgm:spPr/>
      <dgm:t>
        <a:bodyPr/>
        <a:lstStyle/>
        <a:p>
          <a:endParaRPr lang="ru-RU"/>
        </a:p>
      </dgm:t>
    </dgm:pt>
    <dgm:pt modelId="{F98C5534-1C03-445F-9FE5-DFCB0D2C075C}" type="sibTrans" cxnId="{B193F45F-667C-4ED1-8423-E84FD1B37DBE}">
      <dgm:prSet/>
      <dgm:spPr/>
      <dgm:t>
        <a:bodyPr/>
        <a:lstStyle/>
        <a:p>
          <a:endParaRPr lang="ru-RU"/>
        </a:p>
      </dgm:t>
    </dgm:pt>
    <dgm:pt modelId="{1EC1058D-67FB-404C-BAF1-A78AE620F2D2}" type="pres">
      <dgm:prSet presAssocID="{21C56ED2-42A8-4FFF-8168-D69EBECFC2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83B82-F18E-4F11-9DFD-BD4F06227E1F}" type="pres">
      <dgm:prSet presAssocID="{69D8F143-E04E-4029-BC8C-9B16D967A270}" presName="composite" presStyleCnt="0"/>
      <dgm:spPr/>
    </dgm:pt>
    <dgm:pt modelId="{827DDB06-379F-4C67-894F-F5E5DD6ACF6D}" type="pres">
      <dgm:prSet presAssocID="{69D8F143-E04E-4029-BC8C-9B16D967A270}" presName="imgShp" presStyleLbl="fgImgPlace1" presStyleIdx="0" presStyleCnt="4" custLinFactNeighborX="-65757" custLinFactNeighborY="-27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5D39B27-A4B7-4480-944B-1D47EF7182E6}" type="pres">
      <dgm:prSet presAssocID="{69D8F143-E04E-4029-BC8C-9B16D967A270}" presName="txShp" presStyleLbl="node1" presStyleIdx="0" presStyleCnt="4" custScaleX="133328" custLinFactNeighborX="600" custLinFactNeighborY="12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F443A-6900-4AC0-9B1D-C971FA256AF6}" type="pres">
      <dgm:prSet presAssocID="{FDAC8779-325E-4128-B802-062AF7EBE46F}" presName="spacing" presStyleCnt="0"/>
      <dgm:spPr/>
    </dgm:pt>
    <dgm:pt modelId="{0C43139E-C43F-4862-B0D7-1F78E2059848}" type="pres">
      <dgm:prSet presAssocID="{23E4C487-9873-4319-BAAE-E8C836DF69E3}" presName="composite" presStyleCnt="0"/>
      <dgm:spPr/>
    </dgm:pt>
    <dgm:pt modelId="{A2FE0936-3598-41E6-AD05-377C43750A5C}" type="pres">
      <dgm:prSet presAssocID="{23E4C487-9873-4319-BAAE-E8C836DF69E3}" presName="imgShp" presStyleLbl="fgImgPlace1" presStyleIdx="1" presStyleCnt="4" custLinFactNeighborX="-8038" custLinFactNeighborY="-117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C6D2D7F-0A7A-4753-A62D-EC0EA30F44A2}" type="pres">
      <dgm:prSet presAssocID="{23E4C487-9873-4319-BAAE-E8C836DF69E3}" presName="txShp" presStyleLbl="node1" presStyleIdx="1" presStyleCnt="4" custLinFactNeighborX="923" custLinFactNeighborY="-6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AF9DA-0D7A-4141-876B-6013519B48F3}" type="pres">
      <dgm:prSet presAssocID="{401DDEA8-860E-4D1D-8569-E31986AEA8FA}" presName="spacing" presStyleCnt="0"/>
      <dgm:spPr/>
    </dgm:pt>
    <dgm:pt modelId="{0DEF6505-45A7-4C0A-8DEF-3F3DAD1F19A9}" type="pres">
      <dgm:prSet presAssocID="{70B53B89-6404-4FE3-A3FA-AD76CF20E423}" presName="composite" presStyleCnt="0"/>
      <dgm:spPr/>
    </dgm:pt>
    <dgm:pt modelId="{2C4463F2-866B-4CBA-88BE-8875DBD9BFC7}" type="pres">
      <dgm:prSet presAssocID="{70B53B89-6404-4FE3-A3FA-AD76CF20E423}" presName="imgShp" presStyleLbl="fgImgPlace1" presStyleIdx="2" presStyleCnt="4" custLinFactNeighborX="-8038" custLinFactNeighborY="-206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098B2810-A3FF-48F1-8C94-AE505479C28D}" type="pres">
      <dgm:prSet presAssocID="{70B53B89-6404-4FE3-A3FA-AD76CF20E423}" presName="txShp" presStyleLbl="node1" presStyleIdx="2" presStyleCnt="4" custLinFactNeighborX="923" custLinFactNeighborY="-2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C6F64-26C4-4BE0-AC31-780C8A1C0A2F}" type="pres">
      <dgm:prSet presAssocID="{69E87DCF-2736-4728-A4D3-8EF97D32F3B0}" presName="spacing" presStyleCnt="0"/>
      <dgm:spPr/>
    </dgm:pt>
    <dgm:pt modelId="{BFC080BC-DFD9-43B6-B372-ED9F0B1A1BBA}" type="pres">
      <dgm:prSet presAssocID="{61632ACE-859B-4A5D-9670-533BDE3FFCFC}" presName="composite" presStyleCnt="0"/>
      <dgm:spPr/>
    </dgm:pt>
    <dgm:pt modelId="{6D59E040-2B04-477E-B354-F4A19D74BDA6}" type="pres">
      <dgm:prSet presAssocID="{61632ACE-859B-4A5D-9670-533BDE3FFCFC}" presName="imgShp" presStyleLbl="fgImgPlace1" presStyleIdx="3" presStyleCnt="4" custLinFactNeighborX="-1675" custLinFactNeighborY="-2963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4B6EC6C-7C57-4183-B2EA-5EA76DD46F79}" type="pres">
      <dgm:prSet presAssocID="{61632ACE-859B-4A5D-9670-533BDE3FFCFC}" presName="txShp" presStyleLbl="node1" presStyleIdx="3" presStyleCnt="4" custLinFactNeighborX="3506" custLinFactNeighborY="-35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BC216-B4D9-4209-A24D-73E2BCAD7ABE}" type="presOf" srcId="{70B53B89-6404-4FE3-A3FA-AD76CF20E423}" destId="{098B2810-A3FF-48F1-8C94-AE505479C28D}" srcOrd="0" destOrd="0" presId="urn:microsoft.com/office/officeart/2005/8/layout/vList3"/>
    <dgm:cxn modelId="{FBB63FF6-AF34-4129-8CB8-3822A147B255}" type="presOf" srcId="{21C56ED2-42A8-4FFF-8168-D69EBECFC271}" destId="{1EC1058D-67FB-404C-BAF1-A78AE620F2D2}" srcOrd="0" destOrd="0" presId="urn:microsoft.com/office/officeart/2005/8/layout/vList3"/>
    <dgm:cxn modelId="{9D22EFBA-C241-44B7-8E48-44EAEF156028}" srcId="{21C56ED2-42A8-4FFF-8168-D69EBECFC271}" destId="{70B53B89-6404-4FE3-A3FA-AD76CF20E423}" srcOrd="2" destOrd="0" parTransId="{83D6C03B-78FD-4B42-BF3B-F95BDFD7E4E2}" sibTransId="{69E87DCF-2736-4728-A4D3-8EF97D32F3B0}"/>
    <dgm:cxn modelId="{73B0861D-9D34-44BB-9172-4D058AD0AC89}" srcId="{21C56ED2-42A8-4FFF-8168-D69EBECFC271}" destId="{23E4C487-9873-4319-BAAE-E8C836DF69E3}" srcOrd="1" destOrd="0" parTransId="{BBD78A5B-DD92-480D-85E8-3AC5ABBB8327}" sibTransId="{401DDEA8-860E-4D1D-8569-E31986AEA8FA}"/>
    <dgm:cxn modelId="{3C596632-1715-4F8D-8F9B-0855FD3BC69B}" type="presOf" srcId="{61632ACE-859B-4A5D-9670-533BDE3FFCFC}" destId="{F4B6EC6C-7C57-4183-B2EA-5EA76DD46F79}" srcOrd="0" destOrd="0" presId="urn:microsoft.com/office/officeart/2005/8/layout/vList3"/>
    <dgm:cxn modelId="{B193F45F-667C-4ED1-8423-E84FD1B37DBE}" srcId="{21C56ED2-42A8-4FFF-8168-D69EBECFC271}" destId="{61632ACE-859B-4A5D-9670-533BDE3FFCFC}" srcOrd="3" destOrd="0" parTransId="{B364E0EB-4A90-4A82-9E4A-E39BEA1F3C8F}" sibTransId="{F98C5534-1C03-445F-9FE5-DFCB0D2C075C}"/>
    <dgm:cxn modelId="{902F8089-4607-4B75-B06F-9B3D839B255C}" type="presOf" srcId="{23E4C487-9873-4319-BAAE-E8C836DF69E3}" destId="{BC6D2D7F-0A7A-4753-A62D-EC0EA30F44A2}" srcOrd="0" destOrd="0" presId="urn:microsoft.com/office/officeart/2005/8/layout/vList3"/>
    <dgm:cxn modelId="{F3E2A21B-6B29-4181-887D-CBC3E3779007}" srcId="{21C56ED2-42A8-4FFF-8168-D69EBECFC271}" destId="{69D8F143-E04E-4029-BC8C-9B16D967A270}" srcOrd="0" destOrd="0" parTransId="{C74BEE31-5D25-47AC-8C68-909D23080CE6}" sibTransId="{FDAC8779-325E-4128-B802-062AF7EBE46F}"/>
    <dgm:cxn modelId="{4072EE0D-3849-47B2-AED2-D756CEA2D1E3}" type="presOf" srcId="{69D8F143-E04E-4029-BC8C-9B16D967A270}" destId="{F5D39B27-A4B7-4480-944B-1D47EF7182E6}" srcOrd="0" destOrd="0" presId="urn:microsoft.com/office/officeart/2005/8/layout/vList3"/>
    <dgm:cxn modelId="{0CAB7093-7671-418A-BB68-47767E8C1AD7}" type="presParOf" srcId="{1EC1058D-67FB-404C-BAF1-A78AE620F2D2}" destId="{D7183B82-F18E-4F11-9DFD-BD4F06227E1F}" srcOrd="0" destOrd="0" presId="urn:microsoft.com/office/officeart/2005/8/layout/vList3"/>
    <dgm:cxn modelId="{F0FFF522-D4D5-44BD-9CDC-4DB7E0CCCEF5}" type="presParOf" srcId="{D7183B82-F18E-4F11-9DFD-BD4F06227E1F}" destId="{827DDB06-379F-4C67-894F-F5E5DD6ACF6D}" srcOrd="0" destOrd="0" presId="urn:microsoft.com/office/officeart/2005/8/layout/vList3"/>
    <dgm:cxn modelId="{9BE04564-C154-4B21-8E86-690F1A5F765B}" type="presParOf" srcId="{D7183B82-F18E-4F11-9DFD-BD4F06227E1F}" destId="{F5D39B27-A4B7-4480-944B-1D47EF7182E6}" srcOrd="1" destOrd="0" presId="urn:microsoft.com/office/officeart/2005/8/layout/vList3"/>
    <dgm:cxn modelId="{0A69A71E-56E9-4222-94ED-ADB1040FC6B2}" type="presParOf" srcId="{1EC1058D-67FB-404C-BAF1-A78AE620F2D2}" destId="{BEBF443A-6900-4AC0-9B1D-C971FA256AF6}" srcOrd="1" destOrd="0" presId="urn:microsoft.com/office/officeart/2005/8/layout/vList3"/>
    <dgm:cxn modelId="{C1DAB4BF-D95D-489F-AF77-8369A2ACDC8D}" type="presParOf" srcId="{1EC1058D-67FB-404C-BAF1-A78AE620F2D2}" destId="{0C43139E-C43F-4862-B0D7-1F78E2059848}" srcOrd="2" destOrd="0" presId="urn:microsoft.com/office/officeart/2005/8/layout/vList3"/>
    <dgm:cxn modelId="{C0AB0CDC-4ACF-41CB-9A45-9A588934A95D}" type="presParOf" srcId="{0C43139E-C43F-4862-B0D7-1F78E2059848}" destId="{A2FE0936-3598-41E6-AD05-377C43750A5C}" srcOrd="0" destOrd="0" presId="urn:microsoft.com/office/officeart/2005/8/layout/vList3"/>
    <dgm:cxn modelId="{8DDC581E-B60E-42C4-AD7C-88B3298D3699}" type="presParOf" srcId="{0C43139E-C43F-4862-B0D7-1F78E2059848}" destId="{BC6D2D7F-0A7A-4753-A62D-EC0EA30F44A2}" srcOrd="1" destOrd="0" presId="urn:microsoft.com/office/officeart/2005/8/layout/vList3"/>
    <dgm:cxn modelId="{F36FD04D-56BF-4463-B7D5-8565A089A611}" type="presParOf" srcId="{1EC1058D-67FB-404C-BAF1-A78AE620F2D2}" destId="{3FFAF9DA-0D7A-4141-876B-6013519B48F3}" srcOrd="3" destOrd="0" presId="urn:microsoft.com/office/officeart/2005/8/layout/vList3"/>
    <dgm:cxn modelId="{FDA5B706-4282-434A-BBFC-B35C379AA617}" type="presParOf" srcId="{1EC1058D-67FB-404C-BAF1-A78AE620F2D2}" destId="{0DEF6505-45A7-4C0A-8DEF-3F3DAD1F19A9}" srcOrd="4" destOrd="0" presId="urn:microsoft.com/office/officeart/2005/8/layout/vList3"/>
    <dgm:cxn modelId="{56F31B8A-A27D-4175-90CD-34BB579FB6EE}" type="presParOf" srcId="{0DEF6505-45A7-4C0A-8DEF-3F3DAD1F19A9}" destId="{2C4463F2-866B-4CBA-88BE-8875DBD9BFC7}" srcOrd="0" destOrd="0" presId="urn:microsoft.com/office/officeart/2005/8/layout/vList3"/>
    <dgm:cxn modelId="{E5AB231F-1341-4B1E-90FD-063033D133A0}" type="presParOf" srcId="{0DEF6505-45A7-4C0A-8DEF-3F3DAD1F19A9}" destId="{098B2810-A3FF-48F1-8C94-AE505479C28D}" srcOrd="1" destOrd="0" presId="urn:microsoft.com/office/officeart/2005/8/layout/vList3"/>
    <dgm:cxn modelId="{001AE9D1-8BA2-4D83-A897-85963592A268}" type="presParOf" srcId="{1EC1058D-67FB-404C-BAF1-A78AE620F2D2}" destId="{2D4C6F64-26C4-4BE0-AC31-780C8A1C0A2F}" srcOrd="5" destOrd="0" presId="urn:microsoft.com/office/officeart/2005/8/layout/vList3"/>
    <dgm:cxn modelId="{D26DA995-3FCC-47DF-B9EC-8871B754B223}" type="presParOf" srcId="{1EC1058D-67FB-404C-BAF1-A78AE620F2D2}" destId="{BFC080BC-DFD9-43B6-B372-ED9F0B1A1BBA}" srcOrd="6" destOrd="0" presId="urn:microsoft.com/office/officeart/2005/8/layout/vList3"/>
    <dgm:cxn modelId="{6DCEBC87-4291-4900-AC02-52279BBA2607}" type="presParOf" srcId="{BFC080BC-DFD9-43B6-B372-ED9F0B1A1BBA}" destId="{6D59E040-2B04-477E-B354-F4A19D74BDA6}" srcOrd="0" destOrd="0" presId="urn:microsoft.com/office/officeart/2005/8/layout/vList3"/>
    <dgm:cxn modelId="{32A97022-ACFD-4506-8FDD-9B5A46584217}" type="presParOf" srcId="{BFC080BC-DFD9-43B6-B372-ED9F0B1A1BBA}" destId="{F4B6EC6C-7C57-4183-B2EA-5EA76DD46F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64D4C-B403-4633-9181-F73E68E3BA45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CDF0F0-3383-4609-9CFA-F535898B9FA0}">
      <dgm:prSet phldrT="[Текст]" custT="1"/>
      <dgm:spPr/>
      <dgm:t>
        <a:bodyPr/>
        <a:lstStyle/>
        <a:p>
          <a:r>
            <a:rPr lang="ru-RU" sz="2000" dirty="0" smtClean="0"/>
            <a:t>Кластер</a:t>
          </a:r>
          <a:endParaRPr lang="ru-RU" sz="2000" dirty="0"/>
        </a:p>
      </dgm:t>
    </dgm:pt>
    <dgm:pt modelId="{D759F703-9F02-46A3-B159-77F048D148BE}" type="parTrans" cxnId="{B0804031-F82A-416B-849D-2511FDD7E879}">
      <dgm:prSet/>
      <dgm:spPr/>
      <dgm:t>
        <a:bodyPr/>
        <a:lstStyle/>
        <a:p>
          <a:endParaRPr lang="ru-RU"/>
        </a:p>
      </dgm:t>
    </dgm:pt>
    <dgm:pt modelId="{7E08AE32-9675-485C-A39B-EF0B7E4B9B82}" type="sibTrans" cxnId="{B0804031-F82A-416B-849D-2511FDD7E879}">
      <dgm:prSet/>
      <dgm:spPr/>
      <dgm:t>
        <a:bodyPr/>
        <a:lstStyle/>
        <a:p>
          <a:endParaRPr lang="ru-RU"/>
        </a:p>
      </dgm:t>
    </dgm:pt>
    <dgm:pt modelId="{D59A44E1-58E3-4090-96A8-2B6D127AB7FE}">
      <dgm:prSet phldrT="[Текст]" custT="1"/>
      <dgm:spPr/>
      <dgm:t>
        <a:bodyPr/>
        <a:lstStyle/>
        <a:p>
          <a:r>
            <a:rPr lang="ru-RU" sz="1800" b="1" dirty="0" smtClean="0"/>
            <a:t>Концентрация</a:t>
          </a:r>
          <a:endParaRPr lang="ru-RU" sz="1800" b="1" dirty="0"/>
        </a:p>
      </dgm:t>
    </dgm:pt>
    <dgm:pt modelId="{9A525C31-CB6F-4309-9AE2-9960C62864A2}" type="parTrans" cxnId="{8E96615D-22A9-4B6D-9C0A-55981D066172}">
      <dgm:prSet/>
      <dgm:spPr/>
      <dgm:t>
        <a:bodyPr/>
        <a:lstStyle/>
        <a:p>
          <a:endParaRPr lang="ru-RU"/>
        </a:p>
      </dgm:t>
    </dgm:pt>
    <dgm:pt modelId="{F654CABC-8B74-4859-BA97-5A53042EFE6C}" type="sibTrans" cxnId="{8E96615D-22A9-4B6D-9C0A-55981D066172}">
      <dgm:prSet/>
      <dgm:spPr/>
      <dgm:t>
        <a:bodyPr/>
        <a:lstStyle/>
        <a:p>
          <a:endParaRPr lang="ru-RU"/>
        </a:p>
      </dgm:t>
    </dgm:pt>
    <dgm:pt modelId="{73F1B432-BB74-4BD4-AD49-AAC15EFE623C}">
      <dgm:prSet phldrT="[Текст]" custT="1"/>
      <dgm:spPr/>
      <dgm:t>
        <a:bodyPr/>
        <a:lstStyle/>
        <a:p>
          <a:r>
            <a:rPr lang="ru-RU" sz="1800" b="1" dirty="0" smtClean="0"/>
            <a:t>Кооперация</a:t>
          </a:r>
          <a:endParaRPr lang="ru-RU" sz="1800" b="1" dirty="0"/>
        </a:p>
      </dgm:t>
    </dgm:pt>
    <dgm:pt modelId="{FDB9D97C-D79E-459B-993D-1CA849A240A1}" type="parTrans" cxnId="{5F3C1224-F34D-4A62-9F16-2A1EA1A11125}">
      <dgm:prSet/>
      <dgm:spPr/>
      <dgm:t>
        <a:bodyPr/>
        <a:lstStyle/>
        <a:p>
          <a:endParaRPr lang="ru-RU"/>
        </a:p>
      </dgm:t>
    </dgm:pt>
    <dgm:pt modelId="{2D01F2E7-4355-4B91-962A-3BEDFF38FD10}" type="sibTrans" cxnId="{5F3C1224-F34D-4A62-9F16-2A1EA1A11125}">
      <dgm:prSet/>
      <dgm:spPr/>
      <dgm:t>
        <a:bodyPr/>
        <a:lstStyle/>
        <a:p>
          <a:endParaRPr lang="ru-RU"/>
        </a:p>
      </dgm:t>
    </dgm:pt>
    <dgm:pt modelId="{95898279-A281-4950-A35B-5DFF559C0F12}">
      <dgm:prSet phldrT="[Текст]" custT="1"/>
      <dgm:spPr/>
      <dgm:t>
        <a:bodyPr/>
        <a:lstStyle/>
        <a:p>
          <a:r>
            <a:rPr lang="ru-RU" sz="1800" b="1" dirty="0" smtClean="0"/>
            <a:t>Кооперация</a:t>
          </a:r>
          <a:endParaRPr lang="ru-RU" sz="1800" b="1" dirty="0"/>
        </a:p>
      </dgm:t>
    </dgm:pt>
    <dgm:pt modelId="{3C9BF63F-3799-471A-A792-7802EF2ADEFC}" type="parTrans" cxnId="{03437DA6-1E96-4EC8-AD22-A9EEF340E6D9}">
      <dgm:prSet/>
      <dgm:spPr/>
      <dgm:t>
        <a:bodyPr/>
        <a:lstStyle/>
        <a:p>
          <a:endParaRPr lang="ru-RU"/>
        </a:p>
      </dgm:t>
    </dgm:pt>
    <dgm:pt modelId="{B78AE464-A4FE-4E14-94D2-810854D80779}" type="sibTrans" cxnId="{03437DA6-1E96-4EC8-AD22-A9EEF340E6D9}">
      <dgm:prSet/>
      <dgm:spPr/>
      <dgm:t>
        <a:bodyPr/>
        <a:lstStyle/>
        <a:p>
          <a:endParaRPr lang="ru-RU"/>
        </a:p>
      </dgm:t>
    </dgm:pt>
    <dgm:pt modelId="{A5D25414-6EC1-407D-8066-A450B2604AB6}">
      <dgm:prSet phldrT="[Текст]" custT="1"/>
      <dgm:spPr/>
      <dgm:t>
        <a:bodyPr/>
        <a:lstStyle/>
        <a:p>
          <a:r>
            <a:rPr lang="ru-RU" sz="1600" b="1" dirty="0" smtClean="0"/>
            <a:t>конкурентоспособность</a:t>
          </a:r>
          <a:endParaRPr lang="ru-RU" sz="1600" b="1" dirty="0"/>
        </a:p>
      </dgm:t>
    </dgm:pt>
    <dgm:pt modelId="{743631AD-0514-4DD2-9CB4-8924DE1C9A13}" type="parTrans" cxnId="{936D7EF5-7370-4962-8040-C92E6ACA2C8D}">
      <dgm:prSet/>
      <dgm:spPr/>
      <dgm:t>
        <a:bodyPr/>
        <a:lstStyle/>
        <a:p>
          <a:endParaRPr lang="ru-RU"/>
        </a:p>
      </dgm:t>
    </dgm:pt>
    <dgm:pt modelId="{676AA345-B638-4134-A6D0-C340C5AA4915}" type="sibTrans" cxnId="{936D7EF5-7370-4962-8040-C92E6ACA2C8D}">
      <dgm:prSet/>
      <dgm:spPr/>
      <dgm:t>
        <a:bodyPr/>
        <a:lstStyle/>
        <a:p>
          <a:endParaRPr lang="ru-RU"/>
        </a:p>
      </dgm:t>
    </dgm:pt>
    <dgm:pt modelId="{11B66627-941B-4253-A310-8003B0353124}" type="pres">
      <dgm:prSet presAssocID="{EBA64D4C-B403-4633-9181-F73E68E3BA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25DB4-9FAE-46DF-959A-20E976A02139}" type="pres">
      <dgm:prSet presAssocID="{23CDF0F0-3383-4609-9CFA-F535898B9FA0}" presName="centerShape" presStyleLbl="node0" presStyleIdx="0" presStyleCnt="1" custScaleX="113735" custLinFactNeighborX="7219" custLinFactNeighborY="-4938"/>
      <dgm:spPr/>
      <dgm:t>
        <a:bodyPr/>
        <a:lstStyle/>
        <a:p>
          <a:endParaRPr lang="ru-RU"/>
        </a:p>
      </dgm:t>
    </dgm:pt>
    <dgm:pt modelId="{16F0B0AD-04AB-4757-9E2D-CA98F05D234E}" type="pres">
      <dgm:prSet presAssocID="{D59A44E1-58E3-4090-96A8-2B6D127AB7FE}" presName="node" presStyleLbl="node1" presStyleIdx="0" presStyleCnt="4" custScaleX="298814" custScaleY="7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2AEF-C4C3-427A-AF3A-7036133BF540}" type="pres">
      <dgm:prSet presAssocID="{D59A44E1-58E3-4090-96A8-2B6D127AB7FE}" presName="dummy" presStyleCnt="0"/>
      <dgm:spPr/>
    </dgm:pt>
    <dgm:pt modelId="{5C96A005-8E0B-4933-98A9-C342DF5C2FED}" type="pres">
      <dgm:prSet presAssocID="{F654CABC-8B74-4859-BA97-5A53042EFE6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ACF387A-7AD5-4A9D-AF46-F6A1634D7387}" type="pres">
      <dgm:prSet presAssocID="{73F1B432-BB74-4BD4-AD49-AAC15EFE623C}" presName="node" presStyleLbl="node1" presStyleIdx="1" presStyleCnt="4" custScaleX="226086" custScaleY="123205" custRadScaleRad="165925" custRadScaleInc="-1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81817-3144-40AE-90B0-9D380BEAB18D}" type="pres">
      <dgm:prSet presAssocID="{73F1B432-BB74-4BD4-AD49-AAC15EFE623C}" presName="dummy" presStyleCnt="0"/>
      <dgm:spPr/>
    </dgm:pt>
    <dgm:pt modelId="{0A1ED4B1-4A8B-48D3-B5CB-D2253CB8CCD2}" type="pres">
      <dgm:prSet presAssocID="{2D01F2E7-4355-4B91-962A-3BEDFF38FD1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425333D-4173-4D7F-B2F8-BE83202CED3C}" type="pres">
      <dgm:prSet presAssocID="{95898279-A281-4950-A35B-5DFF559C0F12}" presName="node" presStyleLbl="node1" presStyleIdx="2" presStyleCnt="4" custScaleX="226086" custScaleY="78371" custRadScaleRad="79025" custRadScaleInc="1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974D6-F449-48D9-84BC-FE73455AF9DA}" type="pres">
      <dgm:prSet presAssocID="{95898279-A281-4950-A35B-5DFF559C0F12}" presName="dummy" presStyleCnt="0"/>
      <dgm:spPr/>
    </dgm:pt>
    <dgm:pt modelId="{C4938A62-75B3-4D97-9752-2B548375A1B8}" type="pres">
      <dgm:prSet presAssocID="{B78AE464-A4FE-4E14-94D2-810854D8077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A491035-D5F1-434F-B27E-861C9759F21F}" type="pres">
      <dgm:prSet presAssocID="{A5D25414-6EC1-407D-8066-A450B2604AB6}" presName="node" presStyleLbl="node1" presStyleIdx="3" presStyleCnt="4" custScaleX="362766" custScaleY="123205" custRadScaleRad="171341" custRadScaleInc="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964D-8CFA-49F7-B239-54CE396AABF4}" type="pres">
      <dgm:prSet presAssocID="{A5D25414-6EC1-407D-8066-A450B2604AB6}" presName="dummy" presStyleCnt="0"/>
      <dgm:spPr/>
    </dgm:pt>
    <dgm:pt modelId="{001B40AE-33C5-4371-8411-E622A55BBD93}" type="pres">
      <dgm:prSet presAssocID="{676AA345-B638-4134-A6D0-C340C5AA491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1C7C801-FD12-49A9-B447-174093CAA746}" type="presOf" srcId="{EBA64D4C-B403-4633-9181-F73E68E3BA45}" destId="{11B66627-941B-4253-A310-8003B0353124}" srcOrd="0" destOrd="0" presId="urn:microsoft.com/office/officeart/2005/8/layout/radial6"/>
    <dgm:cxn modelId="{8CF1F588-9E7C-494C-88FA-B93343C34AC8}" type="presOf" srcId="{95898279-A281-4950-A35B-5DFF559C0F12}" destId="{B425333D-4173-4D7F-B2F8-BE83202CED3C}" srcOrd="0" destOrd="0" presId="urn:microsoft.com/office/officeart/2005/8/layout/radial6"/>
    <dgm:cxn modelId="{8E96615D-22A9-4B6D-9C0A-55981D066172}" srcId="{23CDF0F0-3383-4609-9CFA-F535898B9FA0}" destId="{D59A44E1-58E3-4090-96A8-2B6D127AB7FE}" srcOrd="0" destOrd="0" parTransId="{9A525C31-CB6F-4309-9AE2-9960C62864A2}" sibTransId="{F654CABC-8B74-4859-BA97-5A53042EFE6C}"/>
    <dgm:cxn modelId="{B0804031-F82A-416B-849D-2511FDD7E879}" srcId="{EBA64D4C-B403-4633-9181-F73E68E3BA45}" destId="{23CDF0F0-3383-4609-9CFA-F535898B9FA0}" srcOrd="0" destOrd="0" parTransId="{D759F703-9F02-46A3-B159-77F048D148BE}" sibTransId="{7E08AE32-9675-485C-A39B-EF0B7E4B9B82}"/>
    <dgm:cxn modelId="{5975A6A8-34CB-4BFA-BB67-F244EFB85EAA}" type="presOf" srcId="{2D01F2E7-4355-4B91-962A-3BEDFF38FD10}" destId="{0A1ED4B1-4A8B-48D3-B5CB-D2253CB8CCD2}" srcOrd="0" destOrd="0" presId="urn:microsoft.com/office/officeart/2005/8/layout/radial6"/>
    <dgm:cxn modelId="{D67A6AD4-FA44-4531-9236-B050FF3E0CE1}" type="presOf" srcId="{73F1B432-BB74-4BD4-AD49-AAC15EFE623C}" destId="{3ACF387A-7AD5-4A9D-AF46-F6A1634D7387}" srcOrd="0" destOrd="0" presId="urn:microsoft.com/office/officeart/2005/8/layout/radial6"/>
    <dgm:cxn modelId="{936D7EF5-7370-4962-8040-C92E6ACA2C8D}" srcId="{23CDF0F0-3383-4609-9CFA-F535898B9FA0}" destId="{A5D25414-6EC1-407D-8066-A450B2604AB6}" srcOrd="3" destOrd="0" parTransId="{743631AD-0514-4DD2-9CB4-8924DE1C9A13}" sibTransId="{676AA345-B638-4134-A6D0-C340C5AA4915}"/>
    <dgm:cxn modelId="{9A2D5E95-7B03-4FAF-97F0-482B9D1B6720}" type="presOf" srcId="{D59A44E1-58E3-4090-96A8-2B6D127AB7FE}" destId="{16F0B0AD-04AB-4757-9E2D-CA98F05D234E}" srcOrd="0" destOrd="0" presId="urn:microsoft.com/office/officeart/2005/8/layout/radial6"/>
    <dgm:cxn modelId="{721DA5FC-040E-43F3-8152-9ECC6ADA4055}" type="presOf" srcId="{B78AE464-A4FE-4E14-94D2-810854D80779}" destId="{C4938A62-75B3-4D97-9752-2B548375A1B8}" srcOrd="0" destOrd="0" presId="urn:microsoft.com/office/officeart/2005/8/layout/radial6"/>
    <dgm:cxn modelId="{03437DA6-1E96-4EC8-AD22-A9EEF340E6D9}" srcId="{23CDF0F0-3383-4609-9CFA-F535898B9FA0}" destId="{95898279-A281-4950-A35B-5DFF559C0F12}" srcOrd="2" destOrd="0" parTransId="{3C9BF63F-3799-471A-A792-7802EF2ADEFC}" sibTransId="{B78AE464-A4FE-4E14-94D2-810854D80779}"/>
    <dgm:cxn modelId="{0A997753-3AB2-4DF5-B30A-EDF2D4180A94}" type="presOf" srcId="{A5D25414-6EC1-407D-8066-A450B2604AB6}" destId="{6A491035-D5F1-434F-B27E-861C9759F21F}" srcOrd="0" destOrd="0" presId="urn:microsoft.com/office/officeart/2005/8/layout/radial6"/>
    <dgm:cxn modelId="{D51C898D-AC82-4006-80DF-D8A8F2A4EC37}" type="presOf" srcId="{676AA345-B638-4134-A6D0-C340C5AA4915}" destId="{001B40AE-33C5-4371-8411-E622A55BBD93}" srcOrd="0" destOrd="0" presId="urn:microsoft.com/office/officeart/2005/8/layout/radial6"/>
    <dgm:cxn modelId="{5F3C1224-F34D-4A62-9F16-2A1EA1A11125}" srcId="{23CDF0F0-3383-4609-9CFA-F535898B9FA0}" destId="{73F1B432-BB74-4BD4-AD49-AAC15EFE623C}" srcOrd="1" destOrd="0" parTransId="{FDB9D97C-D79E-459B-993D-1CA849A240A1}" sibTransId="{2D01F2E7-4355-4B91-962A-3BEDFF38FD10}"/>
    <dgm:cxn modelId="{C27B5517-FC85-49D6-B803-AB6F72A00C69}" type="presOf" srcId="{23CDF0F0-3383-4609-9CFA-F535898B9FA0}" destId="{21125DB4-9FAE-46DF-959A-20E976A02139}" srcOrd="0" destOrd="0" presId="urn:microsoft.com/office/officeart/2005/8/layout/radial6"/>
    <dgm:cxn modelId="{111B3D95-9FB4-4829-82AC-4C854E3A9867}" type="presOf" srcId="{F654CABC-8B74-4859-BA97-5A53042EFE6C}" destId="{5C96A005-8E0B-4933-98A9-C342DF5C2FED}" srcOrd="0" destOrd="0" presId="urn:microsoft.com/office/officeart/2005/8/layout/radial6"/>
    <dgm:cxn modelId="{99D6C3DD-0E64-44BA-BEEA-DC53E1BC34B6}" type="presParOf" srcId="{11B66627-941B-4253-A310-8003B0353124}" destId="{21125DB4-9FAE-46DF-959A-20E976A02139}" srcOrd="0" destOrd="0" presId="urn:microsoft.com/office/officeart/2005/8/layout/radial6"/>
    <dgm:cxn modelId="{A3C3EDFA-DD98-478E-AD8C-665EC6CB4C8A}" type="presParOf" srcId="{11B66627-941B-4253-A310-8003B0353124}" destId="{16F0B0AD-04AB-4757-9E2D-CA98F05D234E}" srcOrd="1" destOrd="0" presId="urn:microsoft.com/office/officeart/2005/8/layout/radial6"/>
    <dgm:cxn modelId="{B4EB89B7-6186-488E-A00D-F8E183D75F4D}" type="presParOf" srcId="{11B66627-941B-4253-A310-8003B0353124}" destId="{CAC32AEF-C4C3-427A-AF3A-7036133BF540}" srcOrd="2" destOrd="0" presId="urn:microsoft.com/office/officeart/2005/8/layout/radial6"/>
    <dgm:cxn modelId="{02703A49-8588-4539-956C-AA9F129E137F}" type="presParOf" srcId="{11B66627-941B-4253-A310-8003B0353124}" destId="{5C96A005-8E0B-4933-98A9-C342DF5C2FED}" srcOrd="3" destOrd="0" presId="urn:microsoft.com/office/officeart/2005/8/layout/radial6"/>
    <dgm:cxn modelId="{EA6E9BBC-228A-4529-AF43-F26D2FC974AB}" type="presParOf" srcId="{11B66627-941B-4253-A310-8003B0353124}" destId="{3ACF387A-7AD5-4A9D-AF46-F6A1634D7387}" srcOrd="4" destOrd="0" presId="urn:microsoft.com/office/officeart/2005/8/layout/radial6"/>
    <dgm:cxn modelId="{9C6E9E81-2FAA-4256-91FC-0B1AE8A26B5D}" type="presParOf" srcId="{11B66627-941B-4253-A310-8003B0353124}" destId="{89D81817-3144-40AE-90B0-9D380BEAB18D}" srcOrd="5" destOrd="0" presId="urn:microsoft.com/office/officeart/2005/8/layout/radial6"/>
    <dgm:cxn modelId="{F7435599-FDEC-4FD9-95E9-E1BF8FF5F87D}" type="presParOf" srcId="{11B66627-941B-4253-A310-8003B0353124}" destId="{0A1ED4B1-4A8B-48D3-B5CB-D2253CB8CCD2}" srcOrd="6" destOrd="0" presId="urn:microsoft.com/office/officeart/2005/8/layout/radial6"/>
    <dgm:cxn modelId="{85664D54-9016-416C-A699-BE2212B9973D}" type="presParOf" srcId="{11B66627-941B-4253-A310-8003B0353124}" destId="{B425333D-4173-4D7F-B2F8-BE83202CED3C}" srcOrd="7" destOrd="0" presId="urn:microsoft.com/office/officeart/2005/8/layout/radial6"/>
    <dgm:cxn modelId="{F980E74F-5A30-485D-B9BB-D62D2847ED69}" type="presParOf" srcId="{11B66627-941B-4253-A310-8003B0353124}" destId="{C50974D6-F449-48D9-84BC-FE73455AF9DA}" srcOrd="8" destOrd="0" presId="urn:microsoft.com/office/officeart/2005/8/layout/radial6"/>
    <dgm:cxn modelId="{30B92D3E-AE92-41C6-9160-BFEC06DE7FA0}" type="presParOf" srcId="{11B66627-941B-4253-A310-8003B0353124}" destId="{C4938A62-75B3-4D97-9752-2B548375A1B8}" srcOrd="9" destOrd="0" presId="urn:microsoft.com/office/officeart/2005/8/layout/radial6"/>
    <dgm:cxn modelId="{7CC0A30C-9299-4837-AE3B-DEA53714637D}" type="presParOf" srcId="{11B66627-941B-4253-A310-8003B0353124}" destId="{6A491035-D5F1-434F-B27E-861C9759F21F}" srcOrd="10" destOrd="0" presId="urn:microsoft.com/office/officeart/2005/8/layout/radial6"/>
    <dgm:cxn modelId="{35203B3F-C666-46BF-B3DD-2395828D4ABE}" type="presParOf" srcId="{11B66627-941B-4253-A310-8003B0353124}" destId="{B28C964D-8CFA-49F7-B239-54CE396AABF4}" srcOrd="11" destOrd="0" presId="urn:microsoft.com/office/officeart/2005/8/layout/radial6"/>
    <dgm:cxn modelId="{82462E39-E9C7-4CC1-9034-1931F804AA2D}" type="presParOf" srcId="{11B66627-941B-4253-A310-8003B0353124}" destId="{001B40AE-33C5-4371-8411-E622A55BBD9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38B5-E65D-47FC-9EAD-A3506A0FC540}" type="doc">
      <dgm:prSet loTypeId="urn:microsoft.com/office/officeart/2005/8/layout/lProcess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871DE5-396F-4335-A1D7-BC02FF06D02D}">
      <dgm:prSet custT="1"/>
      <dgm:spPr/>
      <dgm:t>
        <a:bodyPr/>
        <a:lstStyle/>
        <a:p>
          <a:pPr algn="ctr"/>
          <a:r>
            <a:rPr lang="ru-RU" sz="1400" b="1" dirty="0" smtClean="0"/>
            <a:t>уникальный историко-культурный потенциал</a:t>
          </a:r>
        </a:p>
      </dgm:t>
    </dgm:pt>
    <dgm:pt modelId="{C522004C-9121-4586-A075-2CA6D819C6D5}" type="parTrans" cxnId="{62119F47-364E-4CE5-BB27-0D08BF0BB4FF}">
      <dgm:prSet/>
      <dgm:spPr/>
      <dgm:t>
        <a:bodyPr/>
        <a:lstStyle/>
        <a:p>
          <a:endParaRPr lang="ru-RU"/>
        </a:p>
      </dgm:t>
    </dgm:pt>
    <dgm:pt modelId="{E8AB5CED-A195-4225-8024-0192EC57EF9E}" type="sibTrans" cxnId="{62119F47-364E-4CE5-BB27-0D08BF0BB4FF}">
      <dgm:prSet/>
      <dgm:spPr/>
      <dgm:t>
        <a:bodyPr/>
        <a:lstStyle/>
        <a:p>
          <a:endParaRPr lang="ru-RU"/>
        </a:p>
      </dgm:t>
    </dgm:pt>
    <dgm:pt modelId="{6E6347A2-BB6B-4DB4-9379-287B0FFCE06C}">
      <dgm:prSet custT="1"/>
      <dgm:spPr/>
      <dgm:t>
        <a:bodyPr/>
        <a:lstStyle/>
        <a:p>
          <a:pPr algn="ctr"/>
          <a:r>
            <a:rPr lang="ru-RU" sz="1400" b="1" dirty="0" smtClean="0"/>
            <a:t>инфраструктура туризма</a:t>
          </a:r>
        </a:p>
      </dgm:t>
    </dgm:pt>
    <dgm:pt modelId="{08222DA0-7C2E-4809-A522-3543F69136C4}" type="parTrans" cxnId="{AF6431AE-E3EE-4642-80A9-8D9067D43F92}">
      <dgm:prSet/>
      <dgm:spPr/>
      <dgm:t>
        <a:bodyPr/>
        <a:lstStyle/>
        <a:p>
          <a:endParaRPr lang="ru-RU"/>
        </a:p>
      </dgm:t>
    </dgm:pt>
    <dgm:pt modelId="{00CFCEAA-F37E-44B0-B2F9-F10E9986AD5C}" type="sibTrans" cxnId="{AF6431AE-E3EE-4642-80A9-8D9067D43F92}">
      <dgm:prSet/>
      <dgm:spPr/>
      <dgm:t>
        <a:bodyPr/>
        <a:lstStyle/>
        <a:p>
          <a:endParaRPr lang="ru-RU"/>
        </a:p>
      </dgm:t>
    </dgm:pt>
    <dgm:pt modelId="{C1E7EB01-11E3-44FA-BDBF-D9DC007D4E9F}">
      <dgm:prSet custT="1"/>
      <dgm:spPr/>
      <dgm:t>
        <a:bodyPr/>
        <a:lstStyle/>
        <a:p>
          <a:pPr algn="ctr"/>
          <a:r>
            <a:rPr lang="ru-RU" sz="1400" b="1" dirty="0" smtClean="0"/>
            <a:t>международные морские порты</a:t>
          </a:r>
        </a:p>
      </dgm:t>
    </dgm:pt>
    <dgm:pt modelId="{4123FF39-2180-452D-8A0F-7CFEBD9E5C3D}" type="parTrans" cxnId="{8FC57BD3-B989-40F3-B77A-99782E91FE03}">
      <dgm:prSet/>
      <dgm:spPr/>
      <dgm:t>
        <a:bodyPr/>
        <a:lstStyle/>
        <a:p>
          <a:endParaRPr lang="ru-RU"/>
        </a:p>
      </dgm:t>
    </dgm:pt>
    <dgm:pt modelId="{B3651071-B829-497B-8FBA-EF79BC4A8571}" type="sibTrans" cxnId="{8FC57BD3-B989-40F3-B77A-99782E91FE03}">
      <dgm:prSet/>
      <dgm:spPr/>
      <dgm:t>
        <a:bodyPr/>
        <a:lstStyle/>
        <a:p>
          <a:endParaRPr lang="ru-RU"/>
        </a:p>
      </dgm:t>
    </dgm:pt>
    <dgm:pt modelId="{CD71517F-1692-4AEA-A232-646CC598458A}">
      <dgm:prSet custT="1"/>
      <dgm:spPr/>
      <dgm:t>
        <a:bodyPr/>
        <a:lstStyle/>
        <a:p>
          <a:pPr algn="ctr"/>
          <a:r>
            <a:rPr lang="ru-RU" sz="1400" b="1" dirty="0" smtClean="0"/>
            <a:t>развитое судостроение, приборостроение</a:t>
          </a:r>
        </a:p>
      </dgm:t>
    </dgm:pt>
    <dgm:pt modelId="{D87DC4CB-FC99-4D6F-B51E-527F1E94B7AF}" type="parTrans" cxnId="{17B4D613-1A34-44F3-90E8-E5A78995FB19}">
      <dgm:prSet/>
      <dgm:spPr/>
      <dgm:t>
        <a:bodyPr/>
        <a:lstStyle/>
        <a:p>
          <a:endParaRPr lang="ru-RU"/>
        </a:p>
      </dgm:t>
    </dgm:pt>
    <dgm:pt modelId="{B0631FE2-96FA-4656-9B5D-AAF4230D90BA}" type="sibTrans" cxnId="{17B4D613-1A34-44F3-90E8-E5A78995FB19}">
      <dgm:prSet/>
      <dgm:spPr/>
      <dgm:t>
        <a:bodyPr/>
        <a:lstStyle/>
        <a:p>
          <a:endParaRPr lang="ru-RU"/>
        </a:p>
      </dgm:t>
    </dgm:pt>
    <dgm:pt modelId="{2E712495-BBB9-4C6C-A716-C15F3CC7D1E1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географическое положение</a:t>
          </a:r>
          <a:endParaRPr lang="ru-RU" sz="1400" b="1" dirty="0"/>
        </a:p>
      </dgm:t>
    </dgm:pt>
    <dgm:pt modelId="{B9AB17D5-7C73-4E1B-ACA9-D92788F8962D}" type="parTrans" cxnId="{95D510B3-486B-4BB1-A541-930E672BD4A4}">
      <dgm:prSet/>
      <dgm:spPr/>
      <dgm:t>
        <a:bodyPr/>
        <a:lstStyle/>
        <a:p>
          <a:endParaRPr lang="ru-RU"/>
        </a:p>
      </dgm:t>
    </dgm:pt>
    <dgm:pt modelId="{F499E135-12C4-428E-847C-FA122FC47A82}" type="sibTrans" cxnId="{95D510B3-486B-4BB1-A541-930E672BD4A4}">
      <dgm:prSet/>
      <dgm:spPr/>
      <dgm:t>
        <a:bodyPr/>
        <a:lstStyle/>
        <a:p>
          <a:endParaRPr lang="ru-RU"/>
        </a:p>
      </dgm:t>
    </dgm:pt>
    <dgm:pt modelId="{D096A32C-D5B5-42FE-91C3-597860461FE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природные ресурсы</a:t>
          </a:r>
          <a:endParaRPr lang="ru-RU" sz="1400" b="1" dirty="0"/>
        </a:p>
      </dgm:t>
    </dgm:pt>
    <dgm:pt modelId="{23AD4EFD-BDAA-4FFF-9C01-214DF1B87ED6}" type="parTrans" cxnId="{6CDA80A4-A771-4BB1-97AC-80766E80BC39}">
      <dgm:prSet/>
      <dgm:spPr/>
      <dgm:t>
        <a:bodyPr/>
        <a:lstStyle/>
        <a:p>
          <a:endParaRPr lang="ru-RU"/>
        </a:p>
      </dgm:t>
    </dgm:pt>
    <dgm:pt modelId="{BE3EA0C0-0E14-4421-97E0-16920D649BD3}" type="sibTrans" cxnId="{6CDA80A4-A771-4BB1-97AC-80766E80BC39}">
      <dgm:prSet/>
      <dgm:spPr/>
      <dgm:t>
        <a:bodyPr/>
        <a:lstStyle/>
        <a:p>
          <a:endParaRPr lang="ru-RU"/>
        </a:p>
      </dgm:t>
    </dgm:pt>
    <dgm:pt modelId="{EAEB01D1-3121-4A91-8AD8-386581546075}">
      <dgm:prSet custT="1"/>
      <dgm:spPr/>
      <dgm:t>
        <a:bodyPr/>
        <a:lstStyle/>
        <a:p>
          <a:pPr algn="ctr"/>
          <a:r>
            <a:rPr lang="ru-RU" sz="1400" b="1" dirty="0" smtClean="0"/>
            <a:t>развитая пищевая и с/х промышленность</a:t>
          </a:r>
        </a:p>
      </dgm:t>
    </dgm:pt>
    <dgm:pt modelId="{00DDD237-2B67-4EB8-B8D7-D288FE13DC86}" type="parTrans" cxnId="{C9CBFBDC-ADB2-4562-A6D1-3553FEA04DA7}">
      <dgm:prSet/>
      <dgm:spPr/>
      <dgm:t>
        <a:bodyPr/>
        <a:lstStyle/>
        <a:p>
          <a:endParaRPr lang="ru-RU"/>
        </a:p>
      </dgm:t>
    </dgm:pt>
    <dgm:pt modelId="{B6CA40CA-A6A5-49FA-AAAA-636295C9D974}" type="sibTrans" cxnId="{C9CBFBDC-ADB2-4562-A6D1-3553FEA04DA7}">
      <dgm:prSet/>
      <dgm:spPr/>
      <dgm:t>
        <a:bodyPr/>
        <a:lstStyle/>
        <a:p>
          <a:endParaRPr lang="ru-RU"/>
        </a:p>
      </dgm:t>
    </dgm:pt>
    <dgm:pt modelId="{9C84D4C2-6AFE-4313-882E-2DAECFC68C53}" type="pres">
      <dgm:prSet presAssocID="{E96338B5-E65D-47FC-9EAD-A3506A0FC5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76075-19FB-4AFD-A497-B8AC512E7C4F}" type="pres">
      <dgm:prSet presAssocID="{2E712495-BBB9-4C6C-A716-C15F3CC7D1E1}" presName="horFlow" presStyleCnt="0"/>
      <dgm:spPr/>
    </dgm:pt>
    <dgm:pt modelId="{61B06592-5A58-4552-94EC-B3327AED50A4}" type="pres">
      <dgm:prSet presAssocID="{2E712495-BBB9-4C6C-A716-C15F3CC7D1E1}" presName="bigChev" presStyleLbl="node1" presStyleIdx="0" presStyleCnt="7" custScaleX="119013"/>
      <dgm:spPr/>
      <dgm:t>
        <a:bodyPr/>
        <a:lstStyle/>
        <a:p>
          <a:endParaRPr lang="ru-RU"/>
        </a:p>
      </dgm:t>
    </dgm:pt>
    <dgm:pt modelId="{5804A77B-31A5-439F-9046-4976F6E08906}" type="pres">
      <dgm:prSet presAssocID="{2E712495-BBB9-4C6C-A716-C15F3CC7D1E1}" presName="vSp" presStyleCnt="0"/>
      <dgm:spPr/>
    </dgm:pt>
    <dgm:pt modelId="{CEF3CE94-0043-4BA8-842A-3CE444577D70}" type="pres">
      <dgm:prSet presAssocID="{D096A32C-D5B5-42FE-91C3-597860461FEB}" presName="horFlow" presStyleCnt="0"/>
      <dgm:spPr/>
    </dgm:pt>
    <dgm:pt modelId="{36DEC655-2D2F-422C-A8C9-CDACDFA1ED42}" type="pres">
      <dgm:prSet presAssocID="{D096A32C-D5B5-42FE-91C3-597860461FEB}" presName="bigChev" presStyleLbl="node1" presStyleIdx="1" presStyleCnt="7" custScaleX="115614"/>
      <dgm:spPr/>
      <dgm:t>
        <a:bodyPr/>
        <a:lstStyle/>
        <a:p>
          <a:endParaRPr lang="ru-RU"/>
        </a:p>
      </dgm:t>
    </dgm:pt>
    <dgm:pt modelId="{83F07380-B06B-431D-9408-7E629899657B}" type="pres">
      <dgm:prSet presAssocID="{D096A32C-D5B5-42FE-91C3-597860461FEB}" presName="vSp" presStyleCnt="0"/>
      <dgm:spPr/>
    </dgm:pt>
    <dgm:pt modelId="{59D3ED63-DDB9-4CB0-B47E-CFB25224CBC3}" type="pres">
      <dgm:prSet presAssocID="{A2871DE5-396F-4335-A1D7-BC02FF06D02D}" presName="horFlow" presStyleCnt="0"/>
      <dgm:spPr/>
    </dgm:pt>
    <dgm:pt modelId="{E4F34625-5C5C-40BD-8E5C-47760A9D03F0}" type="pres">
      <dgm:prSet presAssocID="{A2871DE5-396F-4335-A1D7-BC02FF06D02D}" presName="bigChev" presStyleLbl="node1" presStyleIdx="2" presStyleCnt="7" custScaleX="114516"/>
      <dgm:spPr/>
      <dgm:t>
        <a:bodyPr/>
        <a:lstStyle/>
        <a:p>
          <a:endParaRPr lang="ru-RU"/>
        </a:p>
      </dgm:t>
    </dgm:pt>
    <dgm:pt modelId="{48547AE1-DB13-4B85-B4CB-1A2A65E0987B}" type="pres">
      <dgm:prSet presAssocID="{A2871DE5-396F-4335-A1D7-BC02FF06D02D}" presName="vSp" presStyleCnt="0"/>
      <dgm:spPr/>
    </dgm:pt>
    <dgm:pt modelId="{1184050D-C35F-4718-8106-C7B2664BB7FA}" type="pres">
      <dgm:prSet presAssocID="{6E6347A2-BB6B-4DB4-9379-287B0FFCE06C}" presName="horFlow" presStyleCnt="0"/>
      <dgm:spPr/>
    </dgm:pt>
    <dgm:pt modelId="{24D90CA1-044A-4AFB-9205-91A2F1DD3A65}" type="pres">
      <dgm:prSet presAssocID="{6E6347A2-BB6B-4DB4-9379-287B0FFCE06C}" presName="bigChev" presStyleLbl="node1" presStyleIdx="3" presStyleCnt="7" custScaleX="113407"/>
      <dgm:spPr/>
      <dgm:t>
        <a:bodyPr/>
        <a:lstStyle/>
        <a:p>
          <a:endParaRPr lang="ru-RU"/>
        </a:p>
      </dgm:t>
    </dgm:pt>
    <dgm:pt modelId="{9CF4B18E-50AB-468D-8B67-01AE870D10B9}" type="pres">
      <dgm:prSet presAssocID="{6E6347A2-BB6B-4DB4-9379-287B0FFCE06C}" presName="vSp" presStyleCnt="0"/>
      <dgm:spPr/>
    </dgm:pt>
    <dgm:pt modelId="{810EEF74-9FB9-4D9B-9B58-1EDCF36A44EA}" type="pres">
      <dgm:prSet presAssocID="{C1E7EB01-11E3-44FA-BDBF-D9DC007D4E9F}" presName="horFlow" presStyleCnt="0"/>
      <dgm:spPr/>
    </dgm:pt>
    <dgm:pt modelId="{3456FA8C-DF9F-46AE-88BB-5E0190AFD7D4}" type="pres">
      <dgm:prSet presAssocID="{C1E7EB01-11E3-44FA-BDBF-D9DC007D4E9F}" presName="bigChev" presStyleLbl="node1" presStyleIdx="4" presStyleCnt="7" custScaleX="121220"/>
      <dgm:spPr/>
      <dgm:t>
        <a:bodyPr/>
        <a:lstStyle/>
        <a:p>
          <a:endParaRPr lang="ru-RU"/>
        </a:p>
      </dgm:t>
    </dgm:pt>
    <dgm:pt modelId="{A4444412-C494-4E72-A1F5-59FCF46E8495}" type="pres">
      <dgm:prSet presAssocID="{C1E7EB01-11E3-44FA-BDBF-D9DC007D4E9F}" presName="vSp" presStyleCnt="0"/>
      <dgm:spPr/>
    </dgm:pt>
    <dgm:pt modelId="{D89C043D-DCB9-4944-88F2-A7D45B02D51B}" type="pres">
      <dgm:prSet presAssocID="{CD71517F-1692-4AEA-A232-646CC598458A}" presName="horFlow" presStyleCnt="0"/>
      <dgm:spPr/>
    </dgm:pt>
    <dgm:pt modelId="{FF16055F-4FD9-4C54-8EA6-0C0E0C7737F5}" type="pres">
      <dgm:prSet presAssocID="{CD71517F-1692-4AEA-A232-646CC598458A}" presName="bigChev" presStyleLbl="node1" presStyleIdx="5" presStyleCnt="7" custScaleX="123427"/>
      <dgm:spPr/>
      <dgm:t>
        <a:bodyPr/>
        <a:lstStyle/>
        <a:p>
          <a:endParaRPr lang="ru-RU"/>
        </a:p>
      </dgm:t>
    </dgm:pt>
    <dgm:pt modelId="{58A0BEE1-3A89-4E1D-BB7D-BB00BC68BBF9}" type="pres">
      <dgm:prSet presAssocID="{CD71517F-1692-4AEA-A232-646CC598458A}" presName="vSp" presStyleCnt="0"/>
      <dgm:spPr/>
    </dgm:pt>
    <dgm:pt modelId="{999B9A8F-E994-4954-BBFA-99B26F08F4BF}" type="pres">
      <dgm:prSet presAssocID="{EAEB01D1-3121-4A91-8AD8-386581546075}" presName="horFlow" presStyleCnt="0"/>
      <dgm:spPr/>
    </dgm:pt>
    <dgm:pt modelId="{58620884-46F5-4B85-95DB-AA78DF3EB444}" type="pres">
      <dgm:prSet presAssocID="{EAEB01D1-3121-4A91-8AD8-386581546075}" presName="bigChev" presStyleLbl="node1" presStyleIdx="6" presStyleCnt="7" custScaleX="125634" custScaleY="100492"/>
      <dgm:spPr/>
      <dgm:t>
        <a:bodyPr/>
        <a:lstStyle/>
        <a:p>
          <a:endParaRPr lang="ru-RU"/>
        </a:p>
      </dgm:t>
    </dgm:pt>
  </dgm:ptLst>
  <dgm:cxnLst>
    <dgm:cxn modelId="{6CDA80A4-A771-4BB1-97AC-80766E80BC39}" srcId="{E96338B5-E65D-47FC-9EAD-A3506A0FC540}" destId="{D096A32C-D5B5-42FE-91C3-597860461FEB}" srcOrd="1" destOrd="0" parTransId="{23AD4EFD-BDAA-4FFF-9C01-214DF1B87ED6}" sibTransId="{BE3EA0C0-0E14-4421-97E0-16920D649BD3}"/>
    <dgm:cxn modelId="{9C09C035-78DA-400F-AFC1-612B6EE7D530}" type="presOf" srcId="{C1E7EB01-11E3-44FA-BDBF-D9DC007D4E9F}" destId="{3456FA8C-DF9F-46AE-88BB-5E0190AFD7D4}" srcOrd="0" destOrd="0" presId="urn:microsoft.com/office/officeart/2005/8/layout/lProcess3"/>
    <dgm:cxn modelId="{27A3E554-2ABA-4FFD-9722-8D18728C8BCB}" type="presOf" srcId="{CD71517F-1692-4AEA-A232-646CC598458A}" destId="{FF16055F-4FD9-4C54-8EA6-0C0E0C7737F5}" srcOrd="0" destOrd="0" presId="urn:microsoft.com/office/officeart/2005/8/layout/lProcess3"/>
    <dgm:cxn modelId="{99E81A12-2D36-4495-B469-BBF593977BD0}" type="presOf" srcId="{D096A32C-D5B5-42FE-91C3-597860461FEB}" destId="{36DEC655-2D2F-422C-A8C9-CDACDFA1ED42}" srcOrd="0" destOrd="0" presId="urn:microsoft.com/office/officeart/2005/8/layout/lProcess3"/>
    <dgm:cxn modelId="{6C1567E9-7C73-4A10-98E2-DD3BA27FD6D4}" type="presOf" srcId="{A2871DE5-396F-4335-A1D7-BC02FF06D02D}" destId="{E4F34625-5C5C-40BD-8E5C-47760A9D03F0}" srcOrd="0" destOrd="0" presId="urn:microsoft.com/office/officeart/2005/8/layout/lProcess3"/>
    <dgm:cxn modelId="{AF6431AE-E3EE-4642-80A9-8D9067D43F92}" srcId="{E96338B5-E65D-47FC-9EAD-A3506A0FC540}" destId="{6E6347A2-BB6B-4DB4-9379-287B0FFCE06C}" srcOrd="3" destOrd="0" parTransId="{08222DA0-7C2E-4809-A522-3543F69136C4}" sibTransId="{00CFCEAA-F37E-44B0-B2F9-F10E9986AD5C}"/>
    <dgm:cxn modelId="{95D510B3-486B-4BB1-A541-930E672BD4A4}" srcId="{E96338B5-E65D-47FC-9EAD-A3506A0FC540}" destId="{2E712495-BBB9-4C6C-A716-C15F3CC7D1E1}" srcOrd="0" destOrd="0" parTransId="{B9AB17D5-7C73-4E1B-ACA9-D92788F8962D}" sibTransId="{F499E135-12C4-428E-847C-FA122FC47A82}"/>
    <dgm:cxn modelId="{57F78A89-2614-4BEF-A517-6854911F5A29}" type="presOf" srcId="{2E712495-BBB9-4C6C-A716-C15F3CC7D1E1}" destId="{61B06592-5A58-4552-94EC-B3327AED50A4}" srcOrd="0" destOrd="0" presId="urn:microsoft.com/office/officeart/2005/8/layout/lProcess3"/>
    <dgm:cxn modelId="{62119F47-364E-4CE5-BB27-0D08BF0BB4FF}" srcId="{E96338B5-E65D-47FC-9EAD-A3506A0FC540}" destId="{A2871DE5-396F-4335-A1D7-BC02FF06D02D}" srcOrd="2" destOrd="0" parTransId="{C522004C-9121-4586-A075-2CA6D819C6D5}" sibTransId="{E8AB5CED-A195-4225-8024-0192EC57EF9E}"/>
    <dgm:cxn modelId="{BCF89871-1561-4A57-93E8-C997D677AC58}" type="presOf" srcId="{EAEB01D1-3121-4A91-8AD8-386581546075}" destId="{58620884-46F5-4B85-95DB-AA78DF3EB444}" srcOrd="0" destOrd="0" presId="urn:microsoft.com/office/officeart/2005/8/layout/lProcess3"/>
    <dgm:cxn modelId="{9F774A1B-73B2-4734-BB26-7C271DAF2C27}" type="presOf" srcId="{E96338B5-E65D-47FC-9EAD-A3506A0FC540}" destId="{9C84D4C2-6AFE-4313-882E-2DAECFC68C53}" srcOrd="0" destOrd="0" presId="urn:microsoft.com/office/officeart/2005/8/layout/lProcess3"/>
    <dgm:cxn modelId="{712698C0-445D-4EB4-8C4C-67E88A2DB9AC}" type="presOf" srcId="{6E6347A2-BB6B-4DB4-9379-287B0FFCE06C}" destId="{24D90CA1-044A-4AFB-9205-91A2F1DD3A65}" srcOrd="0" destOrd="0" presId="urn:microsoft.com/office/officeart/2005/8/layout/lProcess3"/>
    <dgm:cxn modelId="{8FC57BD3-B989-40F3-B77A-99782E91FE03}" srcId="{E96338B5-E65D-47FC-9EAD-A3506A0FC540}" destId="{C1E7EB01-11E3-44FA-BDBF-D9DC007D4E9F}" srcOrd="4" destOrd="0" parTransId="{4123FF39-2180-452D-8A0F-7CFEBD9E5C3D}" sibTransId="{B3651071-B829-497B-8FBA-EF79BC4A8571}"/>
    <dgm:cxn modelId="{C9CBFBDC-ADB2-4562-A6D1-3553FEA04DA7}" srcId="{E96338B5-E65D-47FC-9EAD-A3506A0FC540}" destId="{EAEB01D1-3121-4A91-8AD8-386581546075}" srcOrd="6" destOrd="0" parTransId="{00DDD237-2B67-4EB8-B8D7-D288FE13DC86}" sibTransId="{B6CA40CA-A6A5-49FA-AAAA-636295C9D974}"/>
    <dgm:cxn modelId="{17B4D613-1A34-44F3-90E8-E5A78995FB19}" srcId="{E96338B5-E65D-47FC-9EAD-A3506A0FC540}" destId="{CD71517F-1692-4AEA-A232-646CC598458A}" srcOrd="5" destOrd="0" parTransId="{D87DC4CB-FC99-4D6F-B51E-527F1E94B7AF}" sibTransId="{B0631FE2-96FA-4656-9B5D-AAF4230D90BA}"/>
    <dgm:cxn modelId="{9886A2A7-39A3-4BC2-918D-792AD44AAA0B}" type="presParOf" srcId="{9C84D4C2-6AFE-4313-882E-2DAECFC68C53}" destId="{B5076075-19FB-4AFD-A497-B8AC512E7C4F}" srcOrd="0" destOrd="0" presId="urn:microsoft.com/office/officeart/2005/8/layout/lProcess3"/>
    <dgm:cxn modelId="{18EE0783-E167-40F3-99CE-8E1B1D3DEDB3}" type="presParOf" srcId="{B5076075-19FB-4AFD-A497-B8AC512E7C4F}" destId="{61B06592-5A58-4552-94EC-B3327AED50A4}" srcOrd="0" destOrd="0" presId="urn:microsoft.com/office/officeart/2005/8/layout/lProcess3"/>
    <dgm:cxn modelId="{DB4DA3FA-9109-4D32-B596-CD5F66766066}" type="presParOf" srcId="{9C84D4C2-6AFE-4313-882E-2DAECFC68C53}" destId="{5804A77B-31A5-439F-9046-4976F6E08906}" srcOrd="1" destOrd="0" presId="urn:microsoft.com/office/officeart/2005/8/layout/lProcess3"/>
    <dgm:cxn modelId="{ECBA8BF7-9476-4C98-8B1A-156A2A9DF55A}" type="presParOf" srcId="{9C84D4C2-6AFE-4313-882E-2DAECFC68C53}" destId="{CEF3CE94-0043-4BA8-842A-3CE444577D70}" srcOrd="2" destOrd="0" presId="urn:microsoft.com/office/officeart/2005/8/layout/lProcess3"/>
    <dgm:cxn modelId="{DB86C2E9-3F85-4B00-A55C-02BC9CDF9FE5}" type="presParOf" srcId="{CEF3CE94-0043-4BA8-842A-3CE444577D70}" destId="{36DEC655-2D2F-422C-A8C9-CDACDFA1ED42}" srcOrd="0" destOrd="0" presId="urn:microsoft.com/office/officeart/2005/8/layout/lProcess3"/>
    <dgm:cxn modelId="{4A6ACAD9-CD65-4A04-9279-182C9EB0F071}" type="presParOf" srcId="{9C84D4C2-6AFE-4313-882E-2DAECFC68C53}" destId="{83F07380-B06B-431D-9408-7E629899657B}" srcOrd="3" destOrd="0" presId="urn:microsoft.com/office/officeart/2005/8/layout/lProcess3"/>
    <dgm:cxn modelId="{0CCFD296-4BAF-4508-AF34-7178D4405E64}" type="presParOf" srcId="{9C84D4C2-6AFE-4313-882E-2DAECFC68C53}" destId="{59D3ED63-DDB9-4CB0-B47E-CFB25224CBC3}" srcOrd="4" destOrd="0" presId="urn:microsoft.com/office/officeart/2005/8/layout/lProcess3"/>
    <dgm:cxn modelId="{CD02B588-0D4D-4661-A706-B81A0C84ADA1}" type="presParOf" srcId="{59D3ED63-DDB9-4CB0-B47E-CFB25224CBC3}" destId="{E4F34625-5C5C-40BD-8E5C-47760A9D03F0}" srcOrd="0" destOrd="0" presId="urn:microsoft.com/office/officeart/2005/8/layout/lProcess3"/>
    <dgm:cxn modelId="{6A077BCC-4996-465B-9F15-79C7F9938F0B}" type="presParOf" srcId="{9C84D4C2-6AFE-4313-882E-2DAECFC68C53}" destId="{48547AE1-DB13-4B85-B4CB-1A2A65E0987B}" srcOrd="5" destOrd="0" presId="urn:microsoft.com/office/officeart/2005/8/layout/lProcess3"/>
    <dgm:cxn modelId="{3A427023-7F5D-4D06-B84B-BE99A6BF5FDF}" type="presParOf" srcId="{9C84D4C2-6AFE-4313-882E-2DAECFC68C53}" destId="{1184050D-C35F-4718-8106-C7B2664BB7FA}" srcOrd="6" destOrd="0" presId="urn:microsoft.com/office/officeart/2005/8/layout/lProcess3"/>
    <dgm:cxn modelId="{25BBCC21-E245-4905-AE42-AC43C21D4BF4}" type="presParOf" srcId="{1184050D-C35F-4718-8106-C7B2664BB7FA}" destId="{24D90CA1-044A-4AFB-9205-91A2F1DD3A65}" srcOrd="0" destOrd="0" presId="urn:microsoft.com/office/officeart/2005/8/layout/lProcess3"/>
    <dgm:cxn modelId="{5A8A9BED-B43E-497C-8771-6F0EA9C0E31A}" type="presParOf" srcId="{9C84D4C2-6AFE-4313-882E-2DAECFC68C53}" destId="{9CF4B18E-50AB-468D-8B67-01AE870D10B9}" srcOrd="7" destOrd="0" presId="urn:microsoft.com/office/officeart/2005/8/layout/lProcess3"/>
    <dgm:cxn modelId="{C2B757FA-E197-4765-8801-CB8F220E8126}" type="presParOf" srcId="{9C84D4C2-6AFE-4313-882E-2DAECFC68C53}" destId="{810EEF74-9FB9-4D9B-9B58-1EDCF36A44EA}" srcOrd="8" destOrd="0" presId="urn:microsoft.com/office/officeart/2005/8/layout/lProcess3"/>
    <dgm:cxn modelId="{7FCA14C8-4C4B-40EC-902A-488FFBAEADA9}" type="presParOf" srcId="{810EEF74-9FB9-4D9B-9B58-1EDCF36A44EA}" destId="{3456FA8C-DF9F-46AE-88BB-5E0190AFD7D4}" srcOrd="0" destOrd="0" presId="urn:microsoft.com/office/officeart/2005/8/layout/lProcess3"/>
    <dgm:cxn modelId="{09BCC9C6-9F3E-49F6-A492-564912EA3C7E}" type="presParOf" srcId="{9C84D4C2-6AFE-4313-882E-2DAECFC68C53}" destId="{A4444412-C494-4E72-A1F5-59FCF46E8495}" srcOrd="9" destOrd="0" presId="urn:microsoft.com/office/officeart/2005/8/layout/lProcess3"/>
    <dgm:cxn modelId="{14D7BDA7-410C-40CA-9CBF-E276534A46B5}" type="presParOf" srcId="{9C84D4C2-6AFE-4313-882E-2DAECFC68C53}" destId="{D89C043D-DCB9-4944-88F2-A7D45B02D51B}" srcOrd="10" destOrd="0" presId="urn:microsoft.com/office/officeart/2005/8/layout/lProcess3"/>
    <dgm:cxn modelId="{03A0D6E5-80A0-4F25-9459-16918263B964}" type="presParOf" srcId="{D89C043D-DCB9-4944-88F2-A7D45B02D51B}" destId="{FF16055F-4FD9-4C54-8EA6-0C0E0C7737F5}" srcOrd="0" destOrd="0" presId="urn:microsoft.com/office/officeart/2005/8/layout/lProcess3"/>
    <dgm:cxn modelId="{5D180E95-2E40-4597-9392-938CF8B81B2C}" type="presParOf" srcId="{9C84D4C2-6AFE-4313-882E-2DAECFC68C53}" destId="{58A0BEE1-3A89-4E1D-BB7D-BB00BC68BBF9}" srcOrd="11" destOrd="0" presId="urn:microsoft.com/office/officeart/2005/8/layout/lProcess3"/>
    <dgm:cxn modelId="{59D9270A-7F2A-4431-83B7-B8919D4173AD}" type="presParOf" srcId="{9C84D4C2-6AFE-4313-882E-2DAECFC68C53}" destId="{999B9A8F-E994-4954-BBFA-99B26F08F4BF}" srcOrd="12" destOrd="0" presId="urn:microsoft.com/office/officeart/2005/8/layout/lProcess3"/>
    <dgm:cxn modelId="{46100482-9CF2-472B-8F1B-3C06857E0754}" type="presParOf" srcId="{999B9A8F-E994-4954-BBFA-99B26F08F4BF}" destId="{58620884-46F5-4B85-95DB-AA78DF3EB4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91B60D-BD95-4A6E-9453-57194AC3F5F1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9DF3FFE-722A-46BB-A041-D5EE0E03442B}">
      <dgm:prSet phldrT="[Текст]"/>
      <dgm:spPr/>
      <dgm:t>
        <a:bodyPr/>
        <a:lstStyle/>
        <a:p>
          <a:pPr algn="ctr"/>
          <a:r>
            <a:rPr lang="ru-RU" b="1" dirty="0" smtClean="0"/>
            <a:t>Рост производительности и инновационной активности предприятий входящих в кластер</a:t>
          </a:r>
          <a:endParaRPr lang="ru-RU" b="1" dirty="0"/>
        </a:p>
      </dgm:t>
    </dgm:pt>
    <dgm:pt modelId="{1B131A48-2DC6-40D5-AEBE-B2A3E9F8A70A}" type="parTrans" cxnId="{C6278129-E5A6-4CE9-ABCC-89DAB1C7358D}">
      <dgm:prSet/>
      <dgm:spPr/>
      <dgm:t>
        <a:bodyPr/>
        <a:lstStyle/>
        <a:p>
          <a:endParaRPr lang="ru-RU"/>
        </a:p>
      </dgm:t>
    </dgm:pt>
    <dgm:pt modelId="{C87E950A-EE86-4873-8564-02C3CA0599D5}" type="sibTrans" cxnId="{C6278129-E5A6-4CE9-ABCC-89DAB1C7358D}">
      <dgm:prSet/>
      <dgm:spPr/>
      <dgm:t>
        <a:bodyPr/>
        <a:lstStyle/>
        <a:p>
          <a:endParaRPr lang="ru-RU"/>
        </a:p>
      </dgm:t>
    </dgm:pt>
    <dgm:pt modelId="{9400908B-B892-48AB-B837-4AB4EABF08A7}">
      <dgm:prSet phldrT="[Текст]"/>
      <dgm:spPr/>
      <dgm:t>
        <a:bodyPr/>
        <a:lstStyle/>
        <a:p>
          <a:pPr algn="ctr"/>
          <a:r>
            <a:rPr lang="ru-RU" b="1" dirty="0" smtClean="0"/>
            <a:t>Повышение интенсивности развития малого и среднего предпринимательства</a:t>
          </a:r>
          <a:endParaRPr lang="ru-RU" b="1" dirty="0"/>
        </a:p>
      </dgm:t>
    </dgm:pt>
    <dgm:pt modelId="{2795294A-FBAF-47FA-999D-A72F737A35E8}" type="parTrans" cxnId="{D93D5BDC-274E-40D9-A972-D6504A25237B}">
      <dgm:prSet/>
      <dgm:spPr/>
      <dgm:t>
        <a:bodyPr/>
        <a:lstStyle/>
        <a:p>
          <a:endParaRPr lang="ru-RU"/>
        </a:p>
      </dgm:t>
    </dgm:pt>
    <dgm:pt modelId="{0C355A90-C55F-4834-B70A-22FAD6CF7F54}" type="sibTrans" cxnId="{D93D5BDC-274E-40D9-A972-D6504A25237B}">
      <dgm:prSet/>
      <dgm:spPr/>
      <dgm:t>
        <a:bodyPr/>
        <a:lstStyle/>
        <a:p>
          <a:endParaRPr lang="ru-RU"/>
        </a:p>
      </dgm:t>
    </dgm:pt>
    <dgm:pt modelId="{BD02C9E1-4ACE-497A-B8FD-9771EDC6E514}">
      <dgm:prSet phldrT="[Текст]"/>
      <dgm:spPr/>
      <dgm:t>
        <a:bodyPr/>
        <a:lstStyle/>
        <a:p>
          <a:pPr algn="ctr"/>
          <a:r>
            <a:rPr lang="ru-RU" b="1" dirty="0" smtClean="0"/>
            <a:t>Активизация привлечения прямых инвестиций</a:t>
          </a:r>
          <a:endParaRPr lang="ru-RU" b="1" dirty="0"/>
        </a:p>
      </dgm:t>
    </dgm:pt>
    <dgm:pt modelId="{0E938255-8F2D-4B26-B6B9-F7CE738845C1}" type="parTrans" cxnId="{978F420E-538A-454D-8F03-2E83AAE268CC}">
      <dgm:prSet/>
      <dgm:spPr/>
      <dgm:t>
        <a:bodyPr/>
        <a:lstStyle/>
        <a:p>
          <a:endParaRPr lang="ru-RU"/>
        </a:p>
      </dgm:t>
    </dgm:pt>
    <dgm:pt modelId="{352019DA-E1B3-4511-A4AE-81D6FD462FDE}" type="sibTrans" cxnId="{978F420E-538A-454D-8F03-2E83AAE268CC}">
      <dgm:prSet/>
      <dgm:spPr/>
      <dgm:t>
        <a:bodyPr/>
        <a:lstStyle/>
        <a:p>
          <a:endParaRPr lang="ru-RU"/>
        </a:p>
      </dgm:t>
    </dgm:pt>
    <dgm:pt modelId="{7B46D984-1BDB-4905-910B-2DFB6AA13FC2}">
      <dgm:prSet phldrT="[Текст]"/>
      <dgm:spPr/>
      <dgm:t>
        <a:bodyPr/>
        <a:lstStyle/>
        <a:p>
          <a:pPr algn="ctr"/>
          <a:r>
            <a:rPr lang="ru-RU" b="1" dirty="0" smtClean="0"/>
            <a:t>Обеспечение ускоренного социально-экономического развития регионов базирования кластеров</a:t>
          </a:r>
          <a:endParaRPr lang="ru-RU" b="1" dirty="0"/>
        </a:p>
      </dgm:t>
    </dgm:pt>
    <dgm:pt modelId="{C70AB32D-A476-4C64-AF23-E141BF8CD976}" type="parTrans" cxnId="{654D8E7F-BBB1-4952-A0C1-2A1583A7B34C}">
      <dgm:prSet/>
      <dgm:spPr/>
      <dgm:t>
        <a:bodyPr/>
        <a:lstStyle/>
        <a:p>
          <a:endParaRPr lang="ru-RU"/>
        </a:p>
      </dgm:t>
    </dgm:pt>
    <dgm:pt modelId="{BE1C355C-9F34-4F7A-9864-9DDD7EC80C94}" type="sibTrans" cxnId="{654D8E7F-BBB1-4952-A0C1-2A1583A7B34C}">
      <dgm:prSet/>
      <dgm:spPr/>
      <dgm:t>
        <a:bodyPr/>
        <a:lstStyle/>
        <a:p>
          <a:endParaRPr lang="ru-RU"/>
        </a:p>
      </dgm:t>
    </dgm:pt>
    <dgm:pt modelId="{C2CA07CB-21DC-414D-83E3-229809C884EC}" type="pres">
      <dgm:prSet presAssocID="{F091B60D-BD95-4A6E-9453-57194AC3F5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ADE7B9-3874-459A-925D-4B42CDFFC8C6}" type="pres">
      <dgm:prSet presAssocID="{E9DF3FFE-722A-46BB-A041-D5EE0E0344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F7A9E-2D02-4256-9AB0-181515FDA9CB}" type="pres">
      <dgm:prSet presAssocID="{C87E950A-EE86-4873-8564-02C3CA0599D5}" presName="spacer" presStyleCnt="0"/>
      <dgm:spPr/>
    </dgm:pt>
    <dgm:pt modelId="{DA7B4DEC-6844-4B29-B9BB-9AB992A2703B}" type="pres">
      <dgm:prSet presAssocID="{9400908B-B892-48AB-B837-4AB4EABF08A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9033B-46E3-4DB3-820F-0CEF997DDB6E}" type="pres">
      <dgm:prSet presAssocID="{0C355A90-C55F-4834-B70A-22FAD6CF7F54}" presName="spacer" presStyleCnt="0"/>
      <dgm:spPr/>
    </dgm:pt>
    <dgm:pt modelId="{82FCE915-08AD-4293-844B-9A73FF3E0F9E}" type="pres">
      <dgm:prSet presAssocID="{BD02C9E1-4ACE-497A-B8FD-9771EDC6E5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8B940-6F18-49BD-BD6E-4567773E1398}" type="pres">
      <dgm:prSet presAssocID="{352019DA-E1B3-4511-A4AE-81D6FD462FDE}" presName="spacer" presStyleCnt="0"/>
      <dgm:spPr/>
    </dgm:pt>
    <dgm:pt modelId="{76538B0D-F6C7-4537-84D5-2224FE0B055C}" type="pres">
      <dgm:prSet presAssocID="{7B46D984-1BDB-4905-910B-2DFB6AA13F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D5BDC-274E-40D9-A972-D6504A25237B}" srcId="{F091B60D-BD95-4A6E-9453-57194AC3F5F1}" destId="{9400908B-B892-48AB-B837-4AB4EABF08A7}" srcOrd="1" destOrd="0" parTransId="{2795294A-FBAF-47FA-999D-A72F737A35E8}" sibTransId="{0C355A90-C55F-4834-B70A-22FAD6CF7F54}"/>
    <dgm:cxn modelId="{C6278129-E5A6-4CE9-ABCC-89DAB1C7358D}" srcId="{F091B60D-BD95-4A6E-9453-57194AC3F5F1}" destId="{E9DF3FFE-722A-46BB-A041-D5EE0E03442B}" srcOrd="0" destOrd="0" parTransId="{1B131A48-2DC6-40D5-AEBE-B2A3E9F8A70A}" sibTransId="{C87E950A-EE86-4873-8564-02C3CA0599D5}"/>
    <dgm:cxn modelId="{978F420E-538A-454D-8F03-2E83AAE268CC}" srcId="{F091B60D-BD95-4A6E-9453-57194AC3F5F1}" destId="{BD02C9E1-4ACE-497A-B8FD-9771EDC6E514}" srcOrd="2" destOrd="0" parTransId="{0E938255-8F2D-4B26-B6B9-F7CE738845C1}" sibTransId="{352019DA-E1B3-4511-A4AE-81D6FD462FDE}"/>
    <dgm:cxn modelId="{26EDAC51-2A2B-41A1-BD74-03E5F67F2EB1}" type="presOf" srcId="{F091B60D-BD95-4A6E-9453-57194AC3F5F1}" destId="{C2CA07CB-21DC-414D-83E3-229809C884EC}" srcOrd="0" destOrd="0" presId="urn:microsoft.com/office/officeart/2005/8/layout/vList2"/>
    <dgm:cxn modelId="{48F794A2-4C17-4D6C-AB79-210D94A415C7}" type="presOf" srcId="{BD02C9E1-4ACE-497A-B8FD-9771EDC6E514}" destId="{82FCE915-08AD-4293-844B-9A73FF3E0F9E}" srcOrd="0" destOrd="0" presId="urn:microsoft.com/office/officeart/2005/8/layout/vList2"/>
    <dgm:cxn modelId="{09048C22-747A-4FFA-854C-2F2236FB920B}" type="presOf" srcId="{9400908B-B892-48AB-B837-4AB4EABF08A7}" destId="{DA7B4DEC-6844-4B29-B9BB-9AB992A2703B}" srcOrd="0" destOrd="0" presId="urn:microsoft.com/office/officeart/2005/8/layout/vList2"/>
    <dgm:cxn modelId="{353D5542-6D96-4087-AF46-F0DE15D8375A}" type="presOf" srcId="{7B46D984-1BDB-4905-910B-2DFB6AA13FC2}" destId="{76538B0D-F6C7-4537-84D5-2224FE0B055C}" srcOrd="0" destOrd="0" presId="urn:microsoft.com/office/officeart/2005/8/layout/vList2"/>
    <dgm:cxn modelId="{80802E21-0CC8-4360-B0D8-F6924A838EE9}" type="presOf" srcId="{E9DF3FFE-722A-46BB-A041-D5EE0E03442B}" destId="{A8ADE7B9-3874-459A-925D-4B42CDFFC8C6}" srcOrd="0" destOrd="0" presId="urn:microsoft.com/office/officeart/2005/8/layout/vList2"/>
    <dgm:cxn modelId="{654D8E7F-BBB1-4952-A0C1-2A1583A7B34C}" srcId="{F091B60D-BD95-4A6E-9453-57194AC3F5F1}" destId="{7B46D984-1BDB-4905-910B-2DFB6AA13FC2}" srcOrd="3" destOrd="0" parTransId="{C70AB32D-A476-4C64-AF23-E141BF8CD976}" sibTransId="{BE1C355C-9F34-4F7A-9864-9DDD7EC80C94}"/>
    <dgm:cxn modelId="{317B873B-FAF3-4B7F-9DB3-50B3DC460A0A}" type="presParOf" srcId="{C2CA07CB-21DC-414D-83E3-229809C884EC}" destId="{A8ADE7B9-3874-459A-925D-4B42CDFFC8C6}" srcOrd="0" destOrd="0" presId="urn:microsoft.com/office/officeart/2005/8/layout/vList2"/>
    <dgm:cxn modelId="{A277904D-EA98-4C6C-992D-93D1359C1B96}" type="presParOf" srcId="{C2CA07CB-21DC-414D-83E3-229809C884EC}" destId="{A36F7A9E-2D02-4256-9AB0-181515FDA9CB}" srcOrd="1" destOrd="0" presId="urn:microsoft.com/office/officeart/2005/8/layout/vList2"/>
    <dgm:cxn modelId="{9ABA3F35-70D8-43A4-960D-C5FEDCF52D9C}" type="presParOf" srcId="{C2CA07CB-21DC-414D-83E3-229809C884EC}" destId="{DA7B4DEC-6844-4B29-B9BB-9AB992A2703B}" srcOrd="2" destOrd="0" presId="urn:microsoft.com/office/officeart/2005/8/layout/vList2"/>
    <dgm:cxn modelId="{5D64AA73-0D1A-48E5-8BE4-72A6E097BCE3}" type="presParOf" srcId="{C2CA07CB-21DC-414D-83E3-229809C884EC}" destId="{51E9033B-46E3-4DB3-820F-0CEF997DDB6E}" srcOrd="3" destOrd="0" presId="urn:microsoft.com/office/officeart/2005/8/layout/vList2"/>
    <dgm:cxn modelId="{648B90E0-6E84-48E3-86AD-4200E262AA2F}" type="presParOf" srcId="{C2CA07CB-21DC-414D-83E3-229809C884EC}" destId="{82FCE915-08AD-4293-844B-9A73FF3E0F9E}" srcOrd="4" destOrd="0" presId="urn:microsoft.com/office/officeart/2005/8/layout/vList2"/>
    <dgm:cxn modelId="{F07B3C1A-5914-4FA1-9C9C-23ED40060B9E}" type="presParOf" srcId="{C2CA07CB-21DC-414D-83E3-229809C884EC}" destId="{1128B940-6F18-49BD-BD6E-4567773E1398}" srcOrd="5" destOrd="0" presId="urn:microsoft.com/office/officeart/2005/8/layout/vList2"/>
    <dgm:cxn modelId="{45F85E34-B965-4E13-95BA-D7A9C568A538}" type="presParOf" srcId="{C2CA07CB-21DC-414D-83E3-229809C884EC}" destId="{76538B0D-F6C7-4537-84D5-2224FE0B055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5AE18B-3B5F-4BE8-9BC5-64BBC64F4E9F}" type="doc">
      <dgm:prSet loTypeId="urn:microsoft.com/office/officeart/2005/8/layout/cycle6" loCatId="relationship" qsTypeId="urn:microsoft.com/office/officeart/2005/8/quickstyle/simple3" qsCatId="simple" csTypeId="urn:microsoft.com/office/officeart/2005/8/colors/colorful1" csCatId="colorful" phldr="1"/>
      <dgm:spPr/>
    </dgm:pt>
    <dgm:pt modelId="{A2814614-756E-4B75-AF9F-EFB9247CF23A}">
      <dgm:prSet phldrT="[Текст]" custT="1"/>
      <dgm:spPr/>
      <dgm:t>
        <a:bodyPr/>
        <a:lstStyle/>
        <a:p>
          <a:pPr rtl="0"/>
          <a:r>
            <a:rPr lang="ru-RU" sz="1800" b="1" i="0" u="none" dirty="0" smtClean="0"/>
            <a:t>Топливно-энергетический кластер</a:t>
          </a:r>
          <a:endParaRPr lang="ru-RU" sz="1800" dirty="0"/>
        </a:p>
      </dgm:t>
    </dgm:pt>
    <dgm:pt modelId="{E0B03E90-D531-4C8E-8B34-E410F1866CA4}" type="parTrans" cxnId="{59623167-5AFD-4C2C-9849-17B36C3EC673}">
      <dgm:prSet/>
      <dgm:spPr/>
      <dgm:t>
        <a:bodyPr/>
        <a:lstStyle/>
        <a:p>
          <a:endParaRPr lang="ru-RU"/>
        </a:p>
      </dgm:t>
    </dgm:pt>
    <dgm:pt modelId="{91F7A381-B646-4790-ACF9-20D04723C984}" type="sibTrans" cxnId="{59623167-5AFD-4C2C-9849-17B36C3EC673}">
      <dgm:prSet/>
      <dgm:spPr/>
      <dgm:t>
        <a:bodyPr/>
        <a:lstStyle/>
        <a:p>
          <a:endParaRPr lang="ru-RU"/>
        </a:p>
      </dgm:t>
    </dgm:pt>
    <dgm:pt modelId="{7D4B3997-92E8-4F3A-BDC1-C878C2E62382}">
      <dgm:prSet custT="1"/>
      <dgm:spPr/>
      <dgm:t>
        <a:bodyPr/>
        <a:lstStyle/>
        <a:p>
          <a:pPr rtl="0"/>
          <a:r>
            <a:rPr lang="ru-RU" sz="1800" b="1" i="0" u="none" dirty="0" smtClean="0"/>
            <a:t>Промышленный кластер</a:t>
          </a:r>
        </a:p>
      </dgm:t>
    </dgm:pt>
    <dgm:pt modelId="{F616E988-EC23-4553-A893-51E3EC400AA0}" type="parTrans" cxnId="{41876B68-435D-4EC1-9161-3A09EE24C0C8}">
      <dgm:prSet/>
      <dgm:spPr/>
      <dgm:t>
        <a:bodyPr/>
        <a:lstStyle/>
        <a:p>
          <a:endParaRPr lang="ru-RU"/>
        </a:p>
      </dgm:t>
    </dgm:pt>
    <dgm:pt modelId="{D4B19403-6BB1-4C67-8A0B-76496BE69706}" type="sibTrans" cxnId="{41876B68-435D-4EC1-9161-3A09EE24C0C8}">
      <dgm:prSet/>
      <dgm:spPr/>
      <dgm:t>
        <a:bodyPr/>
        <a:lstStyle/>
        <a:p>
          <a:endParaRPr lang="ru-RU"/>
        </a:p>
      </dgm:t>
    </dgm:pt>
    <dgm:pt modelId="{5ACAA945-52E6-4EAA-BA01-144E0A844A90}">
      <dgm:prSet custT="1"/>
      <dgm:spPr/>
      <dgm:t>
        <a:bodyPr/>
        <a:lstStyle/>
        <a:p>
          <a:pPr rtl="0"/>
          <a:r>
            <a:rPr lang="ru-RU" sz="1800" b="1" i="0" u="none" dirty="0" smtClean="0"/>
            <a:t>Санаторно-курортный и туристический кластер</a:t>
          </a:r>
        </a:p>
      </dgm:t>
    </dgm:pt>
    <dgm:pt modelId="{C6185DA5-F33D-4852-9E6B-F90F502C2FAB}" type="parTrans" cxnId="{B4280415-4A24-4E37-A393-0AD50901468A}">
      <dgm:prSet/>
      <dgm:spPr/>
      <dgm:t>
        <a:bodyPr/>
        <a:lstStyle/>
        <a:p>
          <a:endParaRPr lang="ru-RU"/>
        </a:p>
      </dgm:t>
    </dgm:pt>
    <dgm:pt modelId="{CC4621B8-6EF0-491E-AAEB-174C1E792535}" type="sibTrans" cxnId="{B4280415-4A24-4E37-A393-0AD50901468A}">
      <dgm:prSet/>
      <dgm:spPr/>
      <dgm:t>
        <a:bodyPr/>
        <a:lstStyle/>
        <a:p>
          <a:endParaRPr lang="ru-RU"/>
        </a:p>
      </dgm:t>
    </dgm:pt>
    <dgm:pt modelId="{92A15A33-5360-43CD-9BD4-87D9E455BAAD}">
      <dgm:prSet custT="1"/>
      <dgm:spPr/>
      <dgm:t>
        <a:bodyPr/>
        <a:lstStyle/>
        <a:p>
          <a:pPr rtl="0"/>
          <a:r>
            <a:rPr lang="ru-RU" sz="1800" b="1" i="0" u="none" dirty="0" smtClean="0"/>
            <a:t>Транспортный кластер</a:t>
          </a:r>
          <a:endParaRPr lang="ru-RU" sz="1800" b="0" i="0" u="none" dirty="0"/>
        </a:p>
      </dgm:t>
    </dgm:pt>
    <dgm:pt modelId="{03F5AD06-AFE2-4CB4-8030-952BB999DB53}" type="parTrans" cxnId="{B9F2DBBC-6DB1-43C4-9E68-A1F0A1A4225D}">
      <dgm:prSet/>
      <dgm:spPr/>
      <dgm:t>
        <a:bodyPr/>
        <a:lstStyle/>
        <a:p>
          <a:endParaRPr lang="ru-RU"/>
        </a:p>
      </dgm:t>
    </dgm:pt>
    <dgm:pt modelId="{BB013B80-F98C-419F-9493-1A0BFCF3929F}" type="sibTrans" cxnId="{B9F2DBBC-6DB1-43C4-9E68-A1F0A1A4225D}">
      <dgm:prSet/>
      <dgm:spPr/>
      <dgm:t>
        <a:bodyPr/>
        <a:lstStyle/>
        <a:p>
          <a:endParaRPr lang="ru-RU"/>
        </a:p>
      </dgm:t>
    </dgm:pt>
    <dgm:pt modelId="{2C82B603-09A3-4F74-B8C4-15B12CE9F1F7}">
      <dgm:prSet custT="1"/>
      <dgm:spPr/>
      <dgm:t>
        <a:bodyPr/>
        <a:lstStyle/>
        <a:p>
          <a:pPr rtl="0"/>
          <a:r>
            <a:rPr lang="ru-RU" sz="1800" b="1" i="0" u="none" dirty="0" smtClean="0"/>
            <a:t>Агропромышленный кластер</a:t>
          </a:r>
          <a:endParaRPr lang="ru-RU" sz="1800" b="0" i="0" u="none" dirty="0"/>
        </a:p>
      </dgm:t>
    </dgm:pt>
    <dgm:pt modelId="{48496D5A-ED5F-457E-8181-704731D71D3D}" type="parTrans" cxnId="{DB7E657E-FB8B-4FB6-9499-57288D810EDD}">
      <dgm:prSet/>
      <dgm:spPr/>
      <dgm:t>
        <a:bodyPr/>
        <a:lstStyle/>
        <a:p>
          <a:endParaRPr lang="ru-RU"/>
        </a:p>
      </dgm:t>
    </dgm:pt>
    <dgm:pt modelId="{33D3658D-2C8B-4DFF-84AF-BB6D0059BB44}" type="sibTrans" cxnId="{DB7E657E-FB8B-4FB6-9499-57288D810EDD}">
      <dgm:prSet/>
      <dgm:spPr/>
      <dgm:t>
        <a:bodyPr/>
        <a:lstStyle/>
        <a:p>
          <a:endParaRPr lang="ru-RU"/>
        </a:p>
      </dgm:t>
    </dgm:pt>
    <dgm:pt modelId="{02721649-D62B-47F1-9086-97796FA3BE89}" type="pres">
      <dgm:prSet presAssocID="{215AE18B-3B5F-4BE8-9BC5-64BBC64F4E9F}" presName="cycle" presStyleCnt="0">
        <dgm:presLayoutVars>
          <dgm:dir/>
          <dgm:resizeHandles val="exact"/>
        </dgm:presLayoutVars>
      </dgm:prSet>
      <dgm:spPr/>
    </dgm:pt>
    <dgm:pt modelId="{B88F368E-3D73-4DB3-B1DD-C717F0499247}" type="pres">
      <dgm:prSet presAssocID="{A2814614-756E-4B75-AF9F-EFB9247CF23A}" presName="node" presStyleLbl="node1" presStyleIdx="0" presStyleCnt="5" custScaleX="161696" custScaleY="67594" custRadScaleRad="83271" custRadScaleInc="-11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D0AF9-A66D-43B2-A3DD-17D867217DB4}" type="pres">
      <dgm:prSet presAssocID="{A2814614-756E-4B75-AF9F-EFB9247CF23A}" presName="spNode" presStyleCnt="0"/>
      <dgm:spPr/>
    </dgm:pt>
    <dgm:pt modelId="{0AF87F47-27AE-4FC9-B08B-701EB5F907B7}" type="pres">
      <dgm:prSet presAssocID="{91F7A381-B646-4790-ACF9-20D04723C98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2473C1A-6248-4AB8-9359-83F9AB4D41E6}" type="pres">
      <dgm:prSet presAssocID="{7D4B3997-92E8-4F3A-BDC1-C878C2E62382}" presName="node" presStyleLbl="node1" presStyleIdx="1" presStyleCnt="5" custScaleX="102370" custScaleY="70775" custRadScaleRad="116141" custRadScaleInc="4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A7624-8FC3-4CB7-AD0F-FE146BDED569}" type="pres">
      <dgm:prSet presAssocID="{7D4B3997-92E8-4F3A-BDC1-C878C2E62382}" presName="spNode" presStyleCnt="0"/>
      <dgm:spPr/>
    </dgm:pt>
    <dgm:pt modelId="{DC38D8C2-3B1E-4E75-82B0-AF4297469F63}" type="pres">
      <dgm:prSet presAssocID="{D4B19403-6BB1-4C67-8A0B-76496BE6970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5C553C1-9E80-4CCC-B394-2B4803948841}" type="pres">
      <dgm:prSet presAssocID="{5ACAA945-52E6-4EAA-BA01-144E0A844A90}" presName="node" presStyleLbl="node1" presStyleIdx="2" presStyleCnt="5" custScaleX="140904" custScaleY="69237" custRadScaleRad="98786" custRadScaleInc="-96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57A9D-9F19-48C5-8A25-9910012DF2B2}" type="pres">
      <dgm:prSet presAssocID="{5ACAA945-52E6-4EAA-BA01-144E0A844A90}" presName="spNode" presStyleCnt="0"/>
      <dgm:spPr/>
    </dgm:pt>
    <dgm:pt modelId="{DF7567A0-7B4D-4FA1-B813-526C893333FA}" type="pres">
      <dgm:prSet presAssocID="{CC4621B8-6EF0-491E-AAEB-174C1E79253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D791D81-F61C-49AA-A6A5-9EE73DB63365}" type="pres">
      <dgm:prSet presAssocID="{92A15A33-5360-43CD-9BD4-87D9E455BAAD}" presName="node" presStyleLbl="node1" presStyleIdx="3" presStyleCnt="5" custScaleX="128890" custScaleY="69237" custRadScaleRad="89842" custRadScaleInc="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06A6-E04D-4B3F-BEE4-E624F86C2D60}" type="pres">
      <dgm:prSet presAssocID="{92A15A33-5360-43CD-9BD4-87D9E455BAAD}" presName="spNode" presStyleCnt="0"/>
      <dgm:spPr/>
    </dgm:pt>
    <dgm:pt modelId="{E39C0F95-DD84-4835-92E7-60823605B107}" type="pres">
      <dgm:prSet presAssocID="{BB013B80-F98C-419F-9493-1A0BFCF3929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E2303A2-754A-48F8-8807-5896BA18A3C7}" type="pres">
      <dgm:prSet presAssocID="{2C82B603-09A3-4F74-B8C4-15B12CE9F1F7}" presName="node" presStyleLbl="node1" presStyleIdx="4" presStyleCnt="5" custScaleX="119742" custScaleY="64687" custRadScaleRad="107492" custRadScaleInc="-109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3F7B9-A742-4306-AE93-3F52DC056729}" type="pres">
      <dgm:prSet presAssocID="{2C82B603-09A3-4F74-B8C4-15B12CE9F1F7}" presName="spNode" presStyleCnt="0"/>
      <dgm:spPr/>
    </dgm:pt>
    <dgm:pt modelId="{BB37E383-0E2F-42FA-A719-2EED7DB3A3DB}" type="pres">
      <dgm:prSet presAssocID="{33D3658D-2C8B-4DFF-84AF-BB6D0059BB4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6B677A4-1A34-403E-BAE6-95F9269C2B73}" type="presOf" srcId="{2C82B603-09A3-4F74-B8C4-15B12CE9F1F7}" destId="{2E2303A2-754A-48F8-8807-5896BA18A3C7}" srcOrd="0" destOrd="0" presId="urn:microsoft.com/office/officeart/2005/8/layout/cycle6"/>
    <dgm:cxn modelId="{53F14CCA-E0B6-408A-8BAB-5BEC7C370731}" type="presOf" srcId="{BB013B80-F98C-419F-9493-1A0BFCF3929F}" destId="{E39C0F95-DD84-4835-92E7-60823605B107}" srcOrd="0" destOrd="0" presId="urn:microsoft.com/office/officeart/2005/8/layout/cycle6"/>
    <dgm:cxn modelId="{DB7E657E-FB8B-4FB6-9499-57288D810EDD}" srcId="{215AE18B-3B5F-4BE8-9BC5-64BBC64F4E9F}" destId="{2C82B603-09A3-4F74-B8C4-15B12CE9F1F7}" srcOrd="4" destOrd="0" parTransId="{48496D5A-ED5F-457E-8181-704731D71D3D}" sibTransId="{33D3658D-2C8B-4DFF-84AF-BB6D0059BB44}"/>
    <dgm:cxn modelId="{F965D481-128A-4553-A36E-304C472FCAF2}" type="presOf" srcId="{215AE18B-3B5F-4BE8-9BC5-64BBC64F4E9F}" destId="{02721649-D62B-47F1-9086-97796FA3BE89}" srcOrd="0" destOrd="0" presId="urn:microsoft.com/office/officeart/2005/8/layout/cycle6"/>
    <dgm:cxn modelId="{B9F2DBBC-6DB1-43C4-9E68-A1F0A1A4225D}" srcId="{215AE18B-3B5F-4BE8-9BC5-64BBC64F4E9F}" destId="{92A15A33-5360-43CD-9BD4-87D9E455BAAD}" srcOrd="3" destOrd="0" parTransId="{03F5AD06-AFE2-4CB4-8030-952BB999DB53}" sibTransId="{BB013B80-F98C-419F-9493-1A0BFCF3929F}"/>
    <dgm:cxn modelId="{436ACEC4-807F-4D36-8BF0-520ED565F96D}" type="presOf" srcId="{D4B19403-6BB1-4C67-8A0B-76496BE69706}" destId="{DC38D8C2-3B1E-4E75-82B0-AF4297469F63}" srcOrd="0" destOrd="0" presId="urn:microsoft.com/office/officeart/2005/8/layout/cycle6"/>
    <dgm:cxn modelId="{5CC7EE5A-3928-469E-A2D6-DA3CC445E834}" type="presOf" srcId="{5ACAA945-52E6-4EAA-BA01-144E0A844A90}" destId="{75C553C1-9E80-4CCC-B394-2B4803948841}" srcOrd="0" destOrd="0" presId="urn:microsoft.com/office/officeart/2005/8/layout/cycle6"/>
    <dgm:cxn modelId="{B4280415-4A24-4E37-A393-0AD50901468A}" srcId="{215AE18B-3B5F-4BE8-9BC5-64BBC64F4E9F}" destId="{5ACAA945-52E6-4EAA-BA01-144E0A844A90}" srcOrd="2" destOrd="0" parTransId="{C6185DA5-F33D-4852-9E6B-F90F502C2FAB}" sibTransId="{CC4621B8-6EF0-491E-AAEB-174C1E792535}"/>
    <dgm:cxn modelId="{B9403B4D-0136-43C4-9FF6-CA3B8B1B6C64}" type="presOf" srcId="{CC4621B8-6EF0-491E-AAEB-174C1E792535}" destId="{DF7567A0-7B4D-4FA1-B813-526C893333FA}" srcOrd="0" destOrd="0" presId="urn:microsoft.com/office/officeart/2005/8/layout/cycle6"/>
    <dgm:cxn modelId="{59623167-5AFD-4C2C-9849-17B36C3EC673}" srcId="{215AE18B-3B5F-4BE8-9BC5-64BBC64F4E9F}" destId="{A2814614-756E-4B75-AF9F-EFB9247CF23A}" srcOrd="0" destOrd="0" parTransId="{E0B03E90-D531-4C8E-8B34-E410F1866CA4}" sibTransId="{91F7A381-B646-4790-ACF9-20D04723C984}"/>
    <dgm:cxn modelId="{EF17C50B-1098-4FB7-BC97-BBBE81348DF4}" type="presOf" srcId="{A2814614-756E-4B75-AF9F-EFB9247CF23A}" destId="{B88F368E-3D73-4DB3-B1DD-C717F0499247}" srcOrd="0" destOrd="0" presId="urn:microsoft.com/office/officeart/2005/8/layout/cycle6"/>
    <dgm:cxn modelId="{320CD275-66F6-40D4-9514-724BF02D9863}" type="presOf" srcId="{7D4B3997-92E8-4F3A-BDC1-C878C2E62382}" destId="{82473C1A-6248-4AB8-9359-83F9AB4D41E6}" srcOrd="0" destOrd="0" presId="urn:microsoft.com/office/officeart/2005/8/layout/cycle6"/>
    <dgm:cxn modelId="{34B472AD-B999-4FF6-A352-5164E3CC34FD}" type="presOf" srcId="{33D3658D-2C8B-4DFF-84AF-BB6D0059BB44}" destId="{BB37E383-0E2F-42FA-A719-2EED7DB3A3DB}" srcOrd="0" destOrd="0" presId="urn:microsoft.com/office/officeart/2005/8/layout/cycle6"/>
    <dgm:cxn modelId="{6C5570E0-2E0E-40CD-8874-FD294807EF89}" type="presOf" srcId="{92A15A33-5360-43CD-9BD4-87D9E455BAAD}" destId="{9D791D81-F61C-49AA-A6A5-9EE73DB63365}" srcOrd="0" destOrd="0" presId="urn:microsoft.com/office/officeart/2005/8/layout/cycle6"/>
    <dgm:cxn modelId="{41876B68-435D-4EC1-9161-3A09EE24C0C8}" srcId="{215AE18B-3B5F-4BE8-9BC5-64BBC64F4E9F}" destId="{7D4B3997-92E8-4F3A-BDC1-C878C2E62382}" srcOrd="1" destOrd="0" parTransId="{F616E988-EC23-4553-A893-51E3EC400AA0}" sibTransId="{D4B19403-6BB1-4C67-8A0B-76496BE69706}"/>
    <dgm:cxn modelId="{D3A727BF-F8B6-40C7-AB7A-AA30BF15CBB5}" type="presOf" srcId="{91F7A381-B646-4790-ACF9-20D04723C984}" destId="{0AF87F47-27AE-4FC9-B08B-701EB5F907B7}" srcOrd="0" destOrd="0" presId="urn:microsoft.com/office/officeart/2005/8/layout/cycle6"/>
    <dgm:cxn modelId="{38396397-5CDA-4F6E-8A9B-57BA4D2C484B}" type="presParOf" srcId="{02721649-D62B-47F1-9086-97796FA3BE89}" destId="{B88F368E-3D73-4DB3-B1DD-C717F0499247}" srcOrd="0" destOrd="0" presId="urn:microsoft.com/office/officeart/2005/8/layout/cycle6"/>
    <dgm:cxn modelId="{045FF348-D765-48F9-A2AA-3BA519F9B3B8}" type="presParOf" srcId="{02721649-D62B-47F1-9086-97796FA3BE89}" destId="{E48D0AF9-A66D-43B2-A3DD-17D867217DB4}" srcOrd="1" destOrd="0" presId="urn:microsoft.com/office/officeart/2005/8/layout/cycle6"/>
    <dgm:cxn modelId="{986176E4-F5BA-4ACF-874B-0A5573E55E4F}" type="presParOf" srcId="{02721649-D62B-47F1-9086-97796FA3BE89}" destId="{0AF87F47-27AE-4FC9-B08B-701EB5F907B7}" srcOrd="2" destOrd="0" presId="urn:microsoft.com/office/officeart/2005/8/layout/cycle6"/>
    <dgm:cxn modelId="{DC2E1DBC-CF9A-4463-8A3B-D9A8E3F0E5FC}" type="presParOf" srcId="{02721649-D62B-47F1-9086-97796FA3BE89}" destId="{82473C1A-6248-4AB8-9359-83F9AB4D41E6}" srcOrd="3" destOrd="0" presId="urn:microsoft.com/office/officeart/2005/8/layout/cycle6"/>
    <dgm:cxn modelId="{6450B1A6-EB92-4766-B43D-AB73BEC0E623}" type="presParOf" srcId="{02721649-D62B-47F1-9086-97796FA3BE89}" destId="{C72A7624-8FC3-4CB7-AD0F-FE146BDED569}" srcOrd="4" destOrd="0" presId="urn:microsoft.com/office/officeart/2005/8/layout/cycle6"/>
    <dgm:cxn modelId="{659A1593-209C-4FDE-B477-132E6A5BE169}" type="presParOf" srcId="{02721649-D62B-47F1-9086-97796FA3BE89}" destId="{DC38D8C2-3B1E-4E75-82B0-AF4297469F63}" srcOrd="5" destOrd="0" presId="urn:microsoft.com/office/officeart/2005/8/layout/cycle6"/>
    <dgm:cxn modelId="{2F30C801-4BB6-4AE4-A184-56AEF1D37179}" type="presParOf" srcId="{02721649-D62B-47F1-9086-97796FA3BE89}" destId="{75C553C1-9E80-4CCC-B394-2B4803948841}" srcOrd="6" destOrd="0" presId="urn:microsoft.com/office/officeart/2005/8/layout/cycle6"/>
    <dgm:cxn modelId="{336DD93A-116F-4C04-95F2-91435E3437D9}" type="presParOf" srcId="{02721649-D62B-47F1-9086-97796FA3BE89}" destId="{2DD57A9D-9F19-48C5-8A25-9910012DF2B2}" srcOrd="7" destOrd="0" presId="urn:microsoft.com/office/officeart/2005/8/layout/cycle6"/>
    <dgm:cxn modelId="{B7DBEF52-9AC3-4D7E-A00D-6096A7182428}" type="presParOf" srcId="{02721649-D62B-47F1-9086-97796FA3BE89}" destId="{DF7567A0-7B4D-4FA1-B813-526C893333FA}" srcOrd="8" destOrd="0" presId="urn:microsoft.com/office/officeart/2005/8/layout/cycle6"/>
    <dgm:cxn modelId="{8D238452-1349-49FB-A378-88369B9068AD}" type="presParOf" srcId="{02721649-D62B-47F1-9086-97796FA3BE89}" destId="{9D791D81-F61C-49AA-A6A5-9EE73DB63365}" srcOrd="9" destOrd="0" presId="urn:microsoft.com/office/officeart/2005/8/layout/cycle6"/>
    <dgm:cxn modelId="{9D239E58-762B-436E-B806-EC2D71B5828C}" type="presParOf" srcId="{02721649-D62B-47F1-9086-97796FA3BE89}" destId="{081906A6-E04D-4B3F-BEE4-E624F86C2D60}" srcOrd="10" destOrd="0" presId="urn:microsoft.com/office/officeart/2005/8/layout/cycle6"/>
    <dgm:cxn modelId="{A5BFE6E8-45D5-4D06-90C0-032469C36DD1}" type="presParOf" srcId="{02721649-D62B-47F1-9086-97796FA3BE89}" destId="{E39C0F95-DD84-4835-92E7-60823605B107}" srcOrd="11" destOrd="0" presId="urn:microsoft.com/office/officeart/2005/8/layout/cycle6"/>
    <dgm:cxn modelId="{D2C5A8E0-5322-4E21-822E-BEB1782A361E}" type="presParOf" srcId="{02721649-D62B-47F1-9086-97796FA3BE89}" destId="{2E2303A2-754A-48F8-8807-5896BA18A3C7}" srcOrd="12" destOrd="0" presId="urn:microsoft.com/office/officeart/2005/8/layout/cycle6"/>
    <dgm:cxn modelId="{F18ADAC7-BD53-4267-8436-8B2D1F4D19A6}" type="presParOf" srcId="{02721649-D62B-47F1-9086-97796FA3BE89}" destId="{2C23F7B9-A742-4306-AE93-3F52DC056729}" srcOrd="13" destOrd="0" presId="urn:microsoft.com/office/officeart/2005/8/layout/cycle6"/>
    <dgm:cxn modelId="{BBA4C6CB-E979-461A-8D88-351B8EEE870C}" type="presParOf" srcId="{02721649-D62B-47F1-9086-97796FA3BE89}" destId="{BB37E383-0E2F-42FA-A719-2EED7DB3A3D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F75C6-C655-414D-81FC-A0D1FC68CDCE}" type="doc">
      <dgm:prSet loTypeId="urn:microsoft.com/office/officeart/2005/8/layout/targe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154CCA3-46E9-40DF-9044-193026DCC589}">
      <dgm:prSet phldrT="[Текст]" custT="1"/>
      <dgm:spPr/>
      <dgm:t>
        <a:bodyPr/>
        <a:lstStyle/>
        <a:p>
          <a:r>
            <a:rPr lang="ru-RU" sz="2000" b="1" dirty="0" smtClean="0"/>
            <a:t>Добыча полезных ископаемых</a:t>
          </a:r>
          <a:endParaRPr lang="ru-RU" sz="2000" b="1" dirty="0"/>
        </a:p>
      </dgm:t>
    </dgm:pt>
    <dgm:pt modelId="{5154CF2B-E9DA-4600-9F32-D219F79218A4}" type="parTrans" cxnId="{B4165C93-8B15-4519-8FE5-C674F8090984}">
      <dgm:prSet/>
      <dgm:spPr/>
      <dgm:t>
        <a:bodyPr/>
        <a:lstStyle/>
        <a:p>
          <a:endParaRPr lang="ru-RU"/>
        </a:p>
      </dgm:t>
    </dgm:pt>
    <dgm:pt modelId="{CA4D9405-F53F-4CC6-B6A7-C63BEDDDB61B}" type="sibTrans" cxnId="{B4165C93-8B15-4519-8FE5-C674F8090984}">
      <dgm:prSet/>
      <dgm:spPr/>
      <dgm:t>
        <a:bodyPr/>
        <a:lstStyle/>
        <a:p>
          <a:endParaRPr lang="ru-RU"/>
        </a:p>
      </dgm:t>
    </dgm:pt>
    <dgm:pt modelId="{F907FF2E-0CB2-409A-9AC0-A26B5BC9EE00}">
      <dgm:prSet phldrT="[Текст]" custT="1"/>
      <dgm:spPr/>
      <dgm:t>
        <a:bodyPr/>
        <a:lstStyle/>
        <a:p>
          <a:r>
            <a:rPr lang="ru-RU" sz="2000" b="1" i="0" dirty="0" smtClean="0"/>
            <a:t>Машиностроение и металлообработка</a:t>
          </a:r>
          <a:endParaRPr lang="ru-RU" sz="2000" dirty="0"/>
        </a:p>
      </dgm:t>
    </dgm:pt>
    <dgm:pt modelId="{6468FBDA-6CF3-4791-83A5-171A31BB8450}" type="parTrans" cxnId="{DAE26DB3-C49F-4E7D-81C8-3FDDED652AC5}">
      <dgm:prSet/>
      <dgm:spPr/>
      <dgm:t>
        <a:bodyPr/>
        <a:lstStyle/>
        <a:p>
          <a:endParaRPr lang="ru-RU"/>
        </a:p>
      </dgm:t>
    </dgm:pt>
    <dgm:pt modelId="{1440CEAF-A5E2-46FC-883E-EAE460CA396B}" type="sibTrans" cxnId="{DAE26DB3-C49F-4E7D-81C8-3FDDED652AC5}">
      <dgm:prSet/>
      <dgm:spPr/>
      <dgm:t>
        <a:bodyPr/>
        <a:lstStyle/>
        <a:p>
          <a:endParaRPr lang="ru-RU"/>
        </a:p>
      </dgm:t>
    </dgm:pt>
    <dgm:pt modelId="{15C1FD0C-8C9C-49E5-8947-B6AF6B9C372C}">
      <dgm:prSet phldrT="[Текст]" custT="1"/>
      <dgm:spPr/>
      <dgm:t>
        <a:bodyPr/>
        <a:lstStyle/>
        <a:p>
          <a:r>
            <a:rPr lang="ru-RU" sz="2000" b="1" i="0" dirty="0" smtClean="0"/>
            <a:t>Химическая промышленность</a:t>
          </a:r>
          <a:endParaRPr lang="ru-RU" sz="2000" dirty="0"/>
        </a:p>
      </dgm:t>
    </dgm:pt>
    <dgm:pt modelId="{19A1227B-B3ED-4496-B4A0-1EB0895ABFE7}" type="parTrans" cxnId="{84D1CCD2-216A-4DAE-AE74-AD6CA2DD947C}">
      <dgm:prSet/>
      <dgm:spPr/>
      <dgm:t>
        <a:bodyPr/>
        <a:lstStyle/>
        <a:p>
          <a:endParaRPr lang="ru-RU"/>
        </a:p>
      </dgm:t>
    </dgm:pt>
    <dgm:pt modelId="{6F45DDF6-32CA-4DC3-83F5-D98C95ACD898}" type="sibTrans" cxnId="{84D1CCD2-216A-4DAE-AE74-AD6CA2DD947C}">
      <dgm:prSet/>
      <dgm:spPr/>
      <dgm:t>
        <a:bodyPr/>
        <a:lstStyle/>
        <a:p>
          <a:endParaRPr lang="ru-RU"/>
        </a:p>
      </dgm:t>
    </dgm:pt>
    <dgm:pt modelId="{11BF3A65-53D0-49B2-B40A-48AAD21FA236}">
      <dgm:prSet phldrT="[Текст]" custT="1"/>
      <dgm:spPr/>
      <dgm:t>
        <a:bodyPr/>
        <a:lstStyle/>
        <a:p>
          <a:r>
            <a:rPr lang="ru-RU" sz="2000" b="1" i="0" dirty="0" smtClean="0"/>
            <a:t>Черная металлургия</a:t>
          </a:r>
          <a:endParaRPr lang="ru-RU" sz="2000" dirty="0"/>
        </a:p>
      </dgm:t>
    </dgm:pt>
    <dgm:pt modelId="{B064D17D-0CF4-4A67-992F-3D478F83D74D}" type="parTrans" cxnId="{1C3B1B58-B6E0-4511-8A81-3EA5A945A168}">
      <dgm:prSet/>
      <dgm:spPr/>
      <dgm:t>
        <a:bodyPr/>
        <a:lstStyle/>
        <a:p>
          <a:endParaRPr lang="ru-RU"/>
        </a:p>
      </dgm:t>
    </dgm:pt>
    <dgm:pt modelId="{C6BB4386-70AB-4FA4-90ED-78375AA01003}" type="sibTrans" cxnId="{1C3B1B58-B6E0-4511-8A81-3EA5A945A168}">
      <dgm:prSet/>
      <dgm:spPr/>
      <dgm:t>
        <a:bodyPr/>
        <a:lstStyle/>
        <a:p>
          <a:endParaRPr lang="ru-RU"/>
        </a:p>
      </dgm:t>
    </dgm:pt>
    <dgm:pt modelId="{7593C8AA-2C10-4927-8B93-A94D4B7F34A2}">
      <dgm:prSet phldrT="[Текст]" custT="1"/>
      <dgm:spPr/>
      <dgm:t>
        <a:bodyPr/>
        <a:lstStyle/>
        <a:p>
          <a:r>
            <a:rPr lang="ru-RU" sz="2000" b="1" i="0" dirty="0" smtClean="0"/>
            <a:t>Промышленность строительных материалов</a:t>
          </a:r>
          <a:endParaRPr lang="ru-RU" sz="2000" dirty="0"/>
        </a:p>
      </dgm:t>
    </dgm:pt>
    <dgm:pt modelId="{E924E789-BA07-4AC2-B941-81A12E742082}" type="parTrans" cxnId="{BAB4B76F-72F4-453B-A2C5-9D499AA236AE}">
      <dgm:prSet/>
      <dgm:spPr/>
      <dgm:t>
        <a:bodyPr/>
        <a:lstStyle/>
        <a:p>
          <a:endParaRPr lang="ru-RU"/>
        </a:p>
      </dgm:t>
    </dgm:pt>
    <dgm:pt modelId="{166372AC-6266-41F6-8DA6-BF5CB34FF903}" type="sibTrans" cxnId="{BAB4B76F-72F4-453B-A2C5-9D499AA236AE}">
      <dgm:prSet/>
      <dgm:spPr/>
      <dgm:t>
        <a:bodyPr/>
        <a:lstStyle/>
        <a:p>
          <a:endParaRPr lang="ru-RU"/>
        </a:p>
      </dgm:t>
    </dgm:pt>
    <dgm:pt modelId="{D26F8CAB-8483-4A3C-A492-EB68F0FA0F31}">
      <dgm:prSet custT="1"/>
      <dgm:spPr/>
      <dgm:t>
        <a:bodyPr/>
        <a:lstStyle/>
        <a:p>
          <a:r>
            <a:rPr lang="ru-RU" sz="2000" b="1" i="0" smtClean="0"/>
            <a:t>Судостроение</a:t>
          </a:r>
          <a:endParaRPr lang="ru-RU" sz="2000" b="1" i="0"/>
        </a:p>
      </dgm:t>
    </dgm:pt>
    <dgm:pt modelId="{5389C60C-5C16-4F75-826D-7AC9BA8CC66E}" type="parTrans" cxnId="{A2B6F734-4622-4862-B43F-39929FFBEB69}">
      <dgm:prSet/>
      <dgm:spPr/>
      <dgm:t>
        <a:bodyPr/>
        <a:lstStyle/>
        <a:p>
          <a:endParaRPr lang="ru-RU"/>
        </a:p>
      </dgm:t>
    </dgm:pt>
    <dgm:pt modelId="{79D73AC2-024B-4C68-9CC6-F2EE5287A06F}" type="sibTrans" cxnId="{A2B6F734-4622-4862-B43F-39929FFBEB69}">
      <dgm:prSet/>
      <dgm:spPr/>
      <dgm:t>
        <a:bodyPr/>
        <a:lstStyle/>
        <a:p>
          <a:endParaRPr lang="ru-RU"/>
        </a:p>
      </dgm:t>
    </dgm:pt>
    <dgm:pt modelId="{B6756FD2-64BE-4F68-85D8-D81A170B23FE}" type="pres">
      <dgm:prSet presAssocID="{D2AF75C6-C655-414D-81FC-A0D1FC68CD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5B49E-4659-4EF0-A686-D62C2F12D028}" type="pres">
      <dgm:prSet presAssocID="{0154CCA3-46E9-40DF-9044-193026DCC589}" presName="circle1" presStyleLbl="node1" presStyleIdx="0" presStyleCnt="6"/>
      <dgm:spPr/>
      <dgm:t>
        <a:bodyPr/>
        <a:lstStyle/>
        <a:p>
          <a:endParaRPr lang="ru-RU"/>
        </a:p>
      </dgm:t>
    </dgm:pt>
    <dgm:pt modelId="{7C58ED65-46BC-4A79-AE11-953D8D7C7471}" type="pres">
      <dgm:prSet presAssocID="{0154CCA3-46E9-40DF-9044-193026DCC589}" presName="space" presStyleCnt="0"/>
      <dgm:spPr/>
      <dgm:t>
        <a:bodyPr/>
        <a:lstStyle/>
        <a:p>
          <a:endParaRPr lang="ru-RU"/>
        </a:p>
      </dgm:t>
    </dgm:pt>
    <dgm:pt modelId="{E4EC0F8F-5AD0-413D-9B81-E69E5AB8DB2F}" type="pres">
      <dgm:prSet presAssocID="{0154CCA3-46E9-40DF-9044-193026DCC589}" presName="rect1" presStyleLbl="alignAcc1" presStyleIdx="0" presStyleCnt="6"/>
      <dgm:spPr/>
      <dgm:t>
        <a:bodyPr/>
        <a:lstStyle/>
        <a:p>
          <a:endParaRPr lang="ru-RU"/>
        </a:p>
      </dgm:t>
    </dgm:pt>
    <dgm:pt modelId="{8DB42EF4-E2B9-4859-B4C4-A63EC96932B4}" type="pres">
      <dgm:prSet presAssocID="{F907FF2E-0CB2-409A-9AC0-A26B5BC9EE00}" presName="vertSpace2" presStyleLbl="node1" presStyleIdx="0" presStyleCnt="6"/>
      <dgm:spPr/>
      <dgm:t>
        <a:bodyPr/>
        <a:lstStyle/>
        <a:p>
          <a:endParaRPr lang="ru-RU"/>
        </a:p>
      </dgm:t>
    </dgm:pt>
    <dgm:pt modelId="{F6C0A011-BAB5-48BB-9478-6AEB5CEFEA3B}" type="pres">
      <dgm:prSet presAssocID="{F907FF2E-0CB2-409A-9AC0-A26B5BC9EE00}" presName="circle2" presStyleLbl="node1" presStyleIdx="1" presStyleCnt="6"/>
      <dgm:spPr/>
      <dgm:t>
        <a:bodyPr/>
        <a:lstStyle/>
        <a:p>
          <a:endParaRPr lang="ru-RU"/>
        </a:p>
      </dgm:t>
    </dgm:pt>
    <dgm:pt modelId="{5C87779E-4E05-4DF2-8AC5-A2975FD58252}" type="pres">
      <dgm:prSet presAssocID="{F907FF2E-0CB2-409A-9AC0-A26B5BC9EE00}" presName="rect2" presStyleLbl="alignAcc1" presStyleIdx="1" presStyleCnt="6"/>
      <dgm:spPr/>
      <dgm:t>
        <a:bodyPr/>
        <a:lstStyle/>
        <a:p>
          <a:endParaRPr lang="ru-RU"/>
        </a:p>
      </dgm:t>
    </dgm:pt>
    <dgm:pt modelId="{5054675A-ADD8-47C0-ACCB-E509F22EDBA1}" type="pres">
      <dgm:prSet presAssocID="{15C1FD0C-8C9C-49E5-8947-B6AF6B9C372C}" presName="vertSpace3" presStyleLbl="node1" presStyleIdx="1" presStyleCnt="6"/>
      <dgm:spPr/>
      <dgm:t>
        <a:bodyPr/>
        <a:lstStyle/>
        <a:p>
          <a:endParaRPr lang="ru-RU"/>
        </a:p>
      </dgm:t>
    </dgm:pt>
    <dgm:pt modelId="{D41199D2-FEE1-4744-B914-0B7EE74E1C20}" type="pres">
      <dgm:prSet presAssocID="{15C1FD0C-8C9C-49E5-8947-B6AF6B9C372C}" presName="circle3" presStyleLbl="node1" presStyleIdx="2" presStyleCnt="6"/>
      <dgm:spPr/>
      <dgm:t>
        <a:bodyPr/>
        <a:lstStyle/>
        <a:p>
          <a:endParaRPr lang="ru-RU"/>
        </a:p>
      </dgm:t>
    </dgm:pt>
    <dgm:pt modelId="{1BF877C3-5210-4E5C-9C20-DA83CB9CBB5A}" type="pres">
      <dgm:prSet presAssocID="{15C1FD0C-8C9C-49E5-8947-B6AF6B9C372C}" presName="rect3" presStyleLbl="alignAcc1" presStyleIdx="2" presStyleCnt="6"/>
      <dgm:spPr/>
      <dgm:t>
        <a:bodyPr/>
        <a:lstStyle/>
        <a:p>
          <a:endParaRPr lang="ru-RU"/>
        </a:p>
      </dgm:t>
    </dgm:pt>
    <dgm:pt modelId="{45BB491F-A0D9-485A-9E8D-5A8714202F55}" type="pres">
      <dgm:prSet presAssocID="{D26F8CAB-8483-4A3C-A492-EB68F0FA0F31}" presName="vertSpace4" presStyleLbl="node1" presStyleIdx="2" presStyleCnt="6"/>
      <dgm:spPr/>
      <dgm:t>
        <a:bodyPr/>
        <a:lstStyle/>
        <a:p>
          <a:endParaRPr lang="ru-RU"/>
        </a:p>
      </dgm:t>
    </dgm:pt>
    <dgm:pt modelId="{28D94EEA-5F9A-4ACE-BB9E-B14E0473C2DF}" type="pres">
      <dgm:prSet presAssocID="{D26F8CAB-8483-4A3C-A492-EB68F0FA0F31}" presName="circle4" presStyleLbl="node1" presStyleIdx="3" presStyleCnt="6"/>
      <dgm:spPr/>
      <dgm:t>
        <a:bodyPr/>
        <a:lstStyle/>
        <a:p>
          <a:endParaRPr lang="ru-RU"/>
        </a:p>
      </dgm:t>
    </dgm:pt>
    <dgm:pt modelId="{E8AC26DD-7A7C-4FFD-97F5-590A587059BA}" type="pres">
      <dgm:prSet presAssocID="{D26F8CAB-8483-4A3C-A492-EB68F0FA0F31}" presName="rect4" presStyleLbl="alignAcc1" presStyleIdx="3" presStyleCnt="6"/>
      <dgm:spPr/>
      <dgm:t>
        <a:bodyPr/>
        <a:lstStyle/>
        <a:p>
          <a:endParaRPr lang="ru-RU"/>
        </a:p>
      </dgm:t>
    </dgm:pt>
    <dgm:pt modelId="{D89DF22C-477A-4237-A175-253C9738D2EF}" type="pres">
      <dgm:prSet presAssocID="{11BF3A65-53D0-49B2-B40A-48AAD21FA236}" presName="vertSpace5" presStyleLbl="node1" presStyleIdx="3" presStyleCnt="6"/>
      <dgm:spPr/>
      <dgm:t>
        <a:bodyPr/>
        <a:lstStyle/>
        <a:p>
          <a:endParaRPr lang="ru-RU"/>
        </a:p>
      </dgm:t>
    </dgm:pt>
    <dgm:pt modelId="{5D3A6D31-90B8-4AD4-A49F-6C617CD1EE65}" type="pres">
      <dgm:prSet presAssocID="{11BF3A65-53D0-49B2-B40A-48AAD21FA236}" presName="circle5" presStyleLbl="node1" presStyleIdx="4" presStyleCnt="6"/>
      <dgm:spPr/>
      <dgm:t>
        <a:bodyPr/>
        <a:lstStyle/>
        <a:p>
          <a:endParaRPr lang="ru-RU"/>
        </a:p>
      </dgm:t>
    </dgm:pt>
    <dgm:pt modelId="{9D4C0CC1-0F3F-4A24-ADFF-3ADDFA8B14EF}" type="pres">
      <dgm:prSet presAssocID="{11BF3A65-53D0-49B2-B40A-48AAD21FA236}" presName="rect5" presStyleLbl="alignAcc1" presStyleIdx="4" presStyleCnt="6"/>
      <dgm:spPr/>
      <dgm:t>
        <a:bodyPr/>
        <a:lstStyle/>
        <a:p>
          <a:endParaRPr lang="ru-RU"/>
        </a:p>
      </dgm:t>
    </dgm:pt>
    <dgm:pt modelId="{A93A87FD-CC9C-464F-A64D-EAF011BE7353}" type="pres">
      <dgm:prSet presAssocID="{7593C8AA-2C10-4927-8B93-A94D4B7F34A2}" presName="vertSpace6" presStyleLbl="node1" presStyleIdx="4" presStyleCnt="6"/>
      <dgm:spPr/>
      <dgm:t>
        <a:bodyPr/>
        <a:lstStyle/>
        <a:p>
          <a:endParaRPr lang="ru-RU"/>
        </a:p>
      </dgm:t>
    </dgm:pt>
    <dgm:pt modelId="{9194D343-A03A-4A1B-AF03-E42D5616D131}" type="pres">
      <dgm:prSet presAssocID="{7593C8AA-2C10-4927-8B93-A94D4B7F34A2}" presName="circle6" presStyleLbl="node1" presStyleIdx="5" presStyleCnt="6"/>
      <dgm:spPr/>
      <dgm:t>
        <a:bodyPr/>
        <a:lstStyle/>
        <a:p>
          <a:endParaRPr lang="ru-RU"/>
        </a:p>
      </dgm:t>
    </dgm:pt>
    <dgm:pt modelId="{3DCDA62C-7CC5-47A2-BBDA-FDED822DCD01}" type="pres">
      <dgm:prSet presAssocID="{7593C8AA-2C10-4927-8B93-A94D4B7F34A2}" presName="rect6" presStyleLbl="alignAcc1" presStyleIdx="5" presStyleCnt="6"/>
      <dgm:spPr/>
      <dgm:t>
        <a:bodyPr/>
        <a:lstStyle/>
        <a:p>
          <a:endParaRPr lang="ru-RU"/>
        </a:p>
      </dgm:t>
    </dgm:pt>
    <dgm:pt modelId="{8F685DF6-4F9D-4FF3-834D-ACD5D3EC1480}" type="pres">
      <dgm:prSet presAssocID="{0154CCA3-46E9-40DF-9044-193026DCC589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BCC07-CFC3-43E0-A27E-D8EEE3AE34CC}" type="pres">
      <dgm:prSet presAssocID="{F907FF2E-0CB2-409A-9AC0-A26B5BC9EE00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2DAC1-78A5-415C-A73D-053E55AAA6EC}" type="pres">
      <dgm:prSet presAssocID="{15C1FD0C-8C9C-49E5-8947-B6AF6B9C372C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A288A-72C8-45EF-A4BD-C1B79B0F9FCC}" type="pres">
      <dgm:prSet presAssocID="{D26F8CAB-8483-4A3C-A492-EB68F0FA0F31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7DC2A-29AE-410D-9691-EF894CBA76E6}" type="pres">
      <dgm:prSet presAssocID="{11BF3A65-53D0-49B2-B40A-48AAD21FA236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A2560-B33D-405D-85D6-CD1866FEC0B3}" type="pres">
      <dgm:prSet presAssocID="{7593C8AA-2C10-4927-8B93-A94D4B7F34A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D3BC9E-740B-42D3-9377-FD2CD97EC291}" type="presOf" srcId="{D2AF75C6-C655-414D-81FC-A0D1FC68CDCE}" destId="{B6756FD2-64BE-4F68-85D8-D81A170B23FE}" srcOrd="0" destOrd="0" presId="urn:microsoft.com/office/officeart/2005/8/layout/target3"/>
    <dgm:cxn modelId="{9E636AAA-A72B-41CA-938B-4ACB804C69A1}" type="presOf" srcId="{F907FF2E-0CB2-409A-9AC0-A26B5BC9EE00}" destId="{5C87779E-4E05-4DF2-8AC5-A2975FD58252}" srcOrd="0" destOrd="0" presId="urn:microsoft.com/office/officeart/2005/8/layout/target3"/>
    <dgm:cxn modelId="{6A4B2DD6-F2C8-4E96-A075-31C66EE38FC3}" type="presOf" srcId="{F907FF2E-0CB2-409A-9AC0-A26B5BC9EE00}" destId="{B6CBCC07-CFC3-43E0-A27E-D8EEE3AE34CC}" srcOrd="1" destOrd="0" presId="urn:microsoft.com/office/officeart/2005/8/layout/target3"/>
    <dgm:cxn modelId="{D0B90DA4-CAE6-4E7E-BD0E-F9BE4263904C}" type="presOf" srcId="{15C1FD0C-8C9C-49E5-8947-B6AF6B9C372C}" destId="{1BF877C3-5210-4E5C-9C20-DA83CB9CBB5A}" srcOrd="0" destOrd="0" presId="urn:microsoft.com/office/officeart/2005/8/layout/target3"/>
    <dgm:cxn modelId="{A2B6F734-4622-4862-B43F-39929FFBEB69}" srcId="{D2AF75C6-C655-414D-81FC-A0D1FC68CDCE}" destId="{D26F8CAB-8483-4A3C-A492-EB68F0FA0F31}" srcOrd="3" destOrd="0" parTransId="{5389C60C-5C16-4F75-826D-7AC9BA8CC66E}" sibTransId="{79D73AC2-024B-4C68-9CC6-F2EE5287A06F}"/>
    <dgm:cxn modelId="{1C3B1B58-B6E0-4511-8A81-3EA5A945A168}" srcId="{D2AF75C6-C655-414D-81FC-A0D1FC68CDCE}" destId="{11BF3A65-53D0-49B2-B40A-48AAD21FA236}" srcOrd="4" destOrd="0" parTransId="{B064D17D-0CF4-4A67-992F-3D478F83D74D}" sibTransId="{C6BB4386-70AB-4FA4-90ED-78375AA01003}"/>
    <dgm:cxn modelId="{84D1CCD2-216A-4DAE-AE74-AD6CA2DD947C}" srcId="{D2AF75C6-C655-414D-81FC-A0D1FC68CDCE}" destId="{15C1FD0C-8C9C-49E5-8947-B6AF6B9C372C}" srcOrd="2" destOrd="0" parTransId="{19A1227B-B3ED-4496-B4A0-1EB0895ABFE7}" sibTransId="{6F45DDF6-32CA-4DC3-83F5-D98C95ACD898}"/>
    <dgm:cxn modelId="{6D22D9DE-B8BD-445D-ADDE-CC16818207CB}" type="presOf" srcId="{0154CCA3-46E9-40DF-9044-193026DCC589}" destId="{8F685DF6-4F9D-4FF3-834D-ACD5D3EC1480}" srcOrd="1" destOrd="0" presId="urn:microsoft.com/office/officeart/2005/8/layout/target3"/>
    <dgm:cxn modelId="{DAE26DB3-C49F-4E7D-81C8-3FDDED652AC5}" srcId="{D2AF75C6-C655-414D-81FC-A0D1FC68CDCE}" destId="{F907FF2E-0CB2-409A-9AC0-A26B5BC9EE00}" srcOrd="1" destOrd="0" parTransId="{6468FBDA-6CF3-4791-83A5-171A31BB8450}" sibTransId="{1440CEAF-A5E2-46FC-883E-EAE460CA396B}"/>
    <dgm:cxn modelId="{B4165C93-8B15-4519-8FE5-C674F8090984}" srcId="{D2AF75C6-C655-414D-81FC-A0D1FC68CDCE}" destId="{0154CCA3-46E9-40DF-9044-193026DCC589}" srcOrd="0" destOrd="0" parTransId="{5154CF2B-E9DA-4600-9F32-D219F79218A4}" sibTransId="{CA4D9405-F53F-4CC6-B6A7-C63BEDDDB61B}"/>
    <dgm:cxn modelId="{D1D1F3A9-C16C-4666-A4B7-287F2D2D6300}" type="presOf" srcId="{11BF3A65-53D0-49B2-B40A-48AAD21FA236}" destId="{82B7DC2A-29AE-410D-9691-EF894CBA76E6}" srcOrd="1" destOrd="0" presId="urn:microsoft.com/office/officeart/2005/8/layout/target3"/>
    <dgm:cxn modelId="{4BABE26F-5DC2-4C8A-9271-14A49B259A3A}" type="presOf" srcId="{D26F8CAB-8483-4A3C-A492-EB68F0FA0F31}" destId="{DB4A288A-72C8-45EF-A4BD-C1B79B0F9FCC}" srcOrd="1" destOrd="0" presId="urn:microsoft.com/office/officeart/2005/8/layout/target3"/>
    <dgm:cxn modelId="{E2C659D9-3EF2-4F5B-A256-CA0DBC1E4360}" type="presOf" srcId="{7593C8AA-2C10-4927-8B93-A94D4B7F34A2}" destId="{3DCDA62C-7CC5-47A2-BBDA-FDED822DCD01}" srcOrd="0" destOrd="0" presId="urn:microsoft.com/office/officeart/2005/8/layout/target3"/>
    <dgm:cxn modelId="{4783A9EA-9D89-4714-83EF-731B52EA03CA}" type="presOf" srcId="{15C1FD0C-8C9C-49E5-8947-B6AF6B9C372C}" destId="{11B2DAC1-78A5-415C-A73D-053E55AAA6EC}" srcOrd="1" destOrd="0" presId="urn:microsoft.com/office/officeart/2005/8/layout/target3"/>
    <dgm:cxn modelId="{64366469-0ABC-4A6A-A387-5CBFD2DB89A2}" type="presOf" srcId="{7593C8AA-2C10-4927-8B93-A94D4B7F34A2}" destId="{C26A2560-B33D-405D-85D6-CD1866FEC0B3}" srcOrd="1" destOrd="0" presId="urn:microsoft.com/office/officeart/2005/8/layout/target3"/>
    <dgm:cxn modelId="{881CE62E-BDD4-4BB5-9855-DE7CC4B88F5C}" type="presOf" srcId="{11BF3A65-53D0-49B2-B40A-48AAD21FA236}" destId="{9D4C0CC1-0F3F-4A24-ADFF-3ADDFA8B14EF}" srcOrd="0" destOrd="0" presId="urn:microsoft.com/office/officeart/2005/8/layout/target3"/>
    <dgm:cxn modelId="{BAB4B76F-72F4-453B-A2C5-9D499AA236AE}" srcId="{D2AF75C6-C655-414D-81FC-A0D1FC68CDCE}" destId="{7593C8AA-2C10-4927-8B93-A94D4B7F34A2}" srcOrd="5" destOrd="0" parTransId="{E924E789-BA07-4AC2-B941-81A12E742082}" sibTransId="{166372AC-6266-41F6-8DA6-BF5CB34FF903}"/>
    <dgm:cxn modelId="{3A2B2898-0068-4C89-B666-791F983620D1}" type="presOf" srcId="{0154CCA3-46E9-40DF-9044-193026DCC589}" destId="{E4EC0F8F-5AD0-413D-9B81-E69E5AB8DB2F}" srcOrd="0" destOrd="0" presId="urn:microsoft.com/office/officeart/2005/8/layout/target3"/>
    <dgm:cxn modelId="{F5DAB99B-B685-4A72-9BC2-43F62FFCD737}" type="presOf" srcId="{D26F8CAB-8483-4A3C-A492-EB68F0FA0F31}" destId="{E8AC26DD-7A7C-4FFD-97F5-590A587059BA}" srcOrd="0" destOrd="0" presId="urn:microsoft.com/office/officeart/2005/8/layout/target3"/>
    <dgm:cxn modelId="{244A55F1-9AEE-4759-B098-0DAA9BC5745D}" type="presParOf" srcId="{B6756FD2-64BE-4F68-85D8-D81A170B23FE}" destId="{EF85B49E-4659-4EF0-A686-D62C2F12D028}" srcOrd="0" destOrd="0" presId="urn:microsoft.com/office/officeart/2005/8/layout/target3"/>
    <dgm:cxn modelId="{B217C746-A850-417F-9227-64D985C98D37}" type="presParOf" srcId="{B6756FD2-64BE-4F68-85D8-D81A170B23FE}" destId="{7C58ED65-46BC-4A79-AE11-953D8D7C7471}" srcOrd="1" destOrd="0" presId="urn:microsoft.com/office/officeart/2005/8/layout/target3"/>
    <dgm:cxn modelId="{5CF6BACC-1579-44E0-A45D-CED7B5C3A26E}" type="presParOf" srcId="{B6756FD2-64BE-4F68-85D8-D81A170B23FE}" destId="{E4EC0F8F-5AD0-413D-9B81-E69E5AB8DB2F}" srcOrd="2" destOrd="0" presId="urn:microsoft.com/office/officeart/2005/8/layout/target3"/>
    <dgm:cxn modelId="{028FA75E-7442-444D-9D3D-BF13A894C3F2}" type="presParOf" srcId="{B6756FD2-64BE-4F68-85D8-D81A170B23FE}" destId="{8DB42EF4-E2B9-4859-B4C4-A63EC96932B4}" srcOrd="3" destOrd="0" presId="urn:microsoft.com/office/officeart/2005/8/layout/target3"/>
    <dgm:cxn modelId="{4AD3AD03-0D01-499B-A9EA-59DB02F2C9CC}" type="presParOf" srcId="{B6756FD2-64BE-4F68-85D8-D81A170B23FE}" destId="{F6C0A011-BAB5-48BB-9478-6AEB5CEFEA3B}" srcOrd="4" destOrd="0" presId="urn:microsoft.com/office/officeart/2005/8/layout/target3"/>
    <dgm:cxn modelId="{1AC0D846-DDBB-4AB7-99DC-FB2B9F6E63D0}" type="presParOf" srcId="{B6756FD2-64BE-4F68-85D8-D81A170B23FE}" destId="{5C87779E-4E05-4DF2-8AC5-A2975FD58252}" srcOrd="5" destOrd="0" presId="urn:microsoft.com/office/officeart/2005/8/layout/target3"/>
    <dgm:cxn modelId="{52FFCA7A-148D-4A45-9054-B503617536AE}" type="presParOf" srcId="{B6756FD2-64BE-4F68-85D8-D81A170B23FE}" destId="{5054675A-ADD8-47C0-ACCB-E509F22EDBA1}" srcOrd="6" destOrd="0" presId="urn:microsoft.com/office/officeart/2005/8/layout/target3"/>
    <dgm:cxn modelId="{30C8B328-A296-42BC-9A7C-B32B203D3EDD}" type="presParOf" srcId="{B6756FD2-64BE-4F68-85D8-D81A170B23FE}" destId="{D41199D2-FEE1-4744-B914-0B7EE74E1C20}" srcOrd="7" destOrd="0" presId="urn:microsoft.com/office/officeart/2005/8/layout/target3"/>
    <dgm:cxn modelId="{36CD2DB1-701B-41AE-B0C4-10BF54EE99A1}" type="presParOf" srcId="{B6756FD2-64BE-4F68-85D8-D81A170B23FE}" destId="{1BF877C3-5210-4E5C-9C20-DA83CB9CBB5A}" srcOrd="8" destOrd="0" presId="urn:microsoft.com/office/officeart/2005/8/layout/target3"/>
    <dgm:cxn modelId="{B61DAF2E-DFE3-45C6-9D93-439D84BDDF0E}" type="presParOf" srcId="{B6756FD2-64BE-4F68-85D8-D81A170B23FE}" destId="{45BB491F-A0D9-485A-9E8D-5A8714202F55}" srcOrd="9" destOrd="0" presId="urn:microsoft.com/office/officeart/2005/8/layout/target3"/>
    <dgm:cxn modelId="{2B629512-955A-4BAC-91C6-830851735988}" type="presParOf" srcId="{B6756FD2-64BE-4F68-85D8-D81A170B23FE}" destId="{28D94EEA-5F9A-4ACE-BB9E-B14E0473C2DF}" srcOrd="10" destOrd="0" presId="urn:microsoft.com/office/officeart/2005/8/layout/target3"/>
    <dgm:cxn modelId="{660B56A9-C2E2-45C6-9E36-4D8BBB41E220}" type="presParOf" srcId="{B6756FD2-64BE-4F68-85D8-D81A170B23FE}" destId="{E8AC26DD-7A7C-4FFD-97F5-590A587059BA}" srcOrd="11" destOrd="0" presId="urn:microsoft.com/office/officeart/2005/8/layout/target3"/>
    <dgm:cxn modelId="{55A7C928-8075-4F48-A2CC-2BD23FA2FB2E}" type="presParOf" srcId="{B6756FD2-64BE-4F68-85D8-D81A170B23FE}" destId="{D89DF22C-477A-4237-A175-253C9738D2EF}" srcOrd="12" destOrd="0" presId="urn:microsoft.com/office/officeart/2005/8/layout/target3"/>
    <dgm:cxn modelId="{4D776072-0A0C-498E-88CE-14DA04BCF6B1}" type="presParOf" srcId="{B6756FD2-64BE-4F68-85D8-D81A170B23FE}" destId="{5D3A6D31-90B8-4AD4-A49F-6C617CD1EE65}" srcOrd="13" destOrd="0" presId="urn:microsoft.com/office/officeart/2005/8/layout/target3"/>
    <dgm:cxn modelId="{0E026272-A086-487B-827E-79787B5CC503}" type="presParOf" srcId="{B6756FD2-64BE-4F68-85D8-D81A170B23FE}" destId="{9D4C0CC1-0F3F-4A24-ADFF-3ADDFA8B14EF}" srcOrd="14" destOrd="0" presId="urn:microsoft.com/office/officeart/2005/8/layout/target3"/>
    <dgm:cxn modelId="{29D2A209-08E6-4703-8E8E-863C6D804A8A}" type="presParOf" srcId="{B6756FD2-64BE-4F68-85D8-D81A170B23FE}" destId="{A93A87FD-CC9C-464F-A64D-EAF011BE7353}" srcOrd="15" destOrd="0" presId="urn:microsoft.com/office/officeart/2005/8/layout/target3"/>
    <dgm:cxn modelId="{26C61CAE-3198-410F-B76C-2ED0C804E4DB}" type="presParOf" srcId="{B6756FD2-64BE-4F68-85D8-D81A170B23FE}" destId="{9194D343-A03A-4A1B-AF03-E42D5616D131}" srcOrd="16" destOrd="0" presId="urn:microsoft.com/office/officeart/2005/8/layout/target3"/>
    <dgm:cxn modelId="{D6D6C638-98FA-4580-B3CA-A56F4A61FC42}" type="presParOf" srcId="{B6756FD2-64BE-4F68-85D8-D81A170B23FE}" destId="{3DCDA62C-7CC5-47A2-BBDA-FDED822DCD01}" srcOrd="17" destOrd="0" presId="urn:microsoft.com/office/officeart/2005/8/layout/target3"/>
    <dgm:cxn modelId="{D7F9A6B9-D2DA-42EA-BB79-AD18F1DABCA3}" type="presParOf" srcId="{B6756FD2-64BE-4F68-85D8-D81A170B23FE}" destId="{8F685DF6-4F9D-4FF3-834D-ACD5D3EC1480}" srcOrd="18" destOrd="0" presId="urn:microsoft.com/office/officeart/2005/8/layout/target3"/>
    <dgm:cxn modelId="{57F04EA2-45E9-4AC3-8CBB-3E1C415DD88D}" type="presParOf" srcId="{B6756FD2-64BE-4F68-85D8-D81A170B23FE}" destId="{B6CBCC07-CFC3-43E0-A27E-D8EEE3AE34CC}" srcOrd="19" destOrd="0" presId="urn:microsoft.com/office/officeart/2005/8/layout/target3"/>
    <dgm:cxn modelId="{004D6C93-9616-4775-902D-AB949A8C66CC}" type="presParOf" srcId="{B6756FD2-64BE-4F68-85D8-D81A170B23FE}" destId="{11B2DAC1-78A5-415C-A73D-053E55AAA6EC}" srcOrd="20" destOrd="0" presId="urn:microsoft.com/office/officeart/2005/8/layout/target3"/>
    <dgm:cxn modelId="{CDC059DF-26B4-46A4-8D4A-57F99C7107D6}" type="presParOf" srcId="{B6756FD2-64BE-4F68-85D8-D81A170B23FE}" destId="{DB4A288A-72C8-45EF-A4BD-C1B79B0F9FCC}" srcOrd="21" destOrd="0" presId="urn:microsoft.com/office/officeart/2005/8/layout/target3"/>
    <dgm:cxn modelId="{61E2E1A5-63AE-4B86-A9B0-967E7F3FD494}" type="presParOf" srcId="{B6756FD2-64BE-4F68-85D8-D81A170B23FE}" destId="{82B7DC2A-29AE-410D-9691-EF894CBA76E6}" srcOrd="22" destOrd="0" presId="urn:microsoft.com/office/officeart/2005/8/layout/target3"/>
    <dgm:cxn modelId="{CEA78FD0-C0CE-453D-920B-DBF4D997441B}" type="presParOf" srcId="{B6756FD2-64BE-4F68-85D8-D81A170B23FE}" destId="{C26A2560-B33D-405D-85D6-CD1866FEC0B3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D80A7-BD41-4E49-9BDE-8F4087772084}" type="doc">
      <dgm:prSet loTypeId="urn:microsoft.com/office/officeart/2005/8/layout/vList3" loCatId="picture" qsTypeId="urn:microsoft.com/office/officeart/2005/8/quickstyle/simple3" qsCatId="simple" csTypeId="urn:microsoft.com/office/officeart/2005/8/colors/colorful3" csCatId="colorful" phldr="1"/>
      <dgm:spPr/>
    </dgm:pt>
    <dgm:pt modelId="{E577037E-C8A7-4ABA-90E2-65F03FAFFAC5}">
      <dgm:prSet phldrT="[Текст]"/>
      <dgm:spPr/>
      <dgm:t>
        <a:bodyPr/>
        <a:lstStyle/>
        <a:p>
          <a:r>
            <a:rPr lang="ru-RU" b="1" i="0" dirty="0" smtClean="0"/>
            <a:t>ЖЕЛЕЗНОДОРОЖНЫЙ ТРАНСПОРТ</a:t>
          </a:r>
          <a:endParaRPr lang="ru-RU" b="0" i="0" dirty="0" smtClean="0"/>
        </a:p>
      </dgm:t>
    </dgm:pt>
    <dgm:pt modelId="{0D2AA9AB-5C5B-4D75-991C-2195ECFB17B7}" type="parTrans" cxnId="{0AB5DB1E-2A0D-4045-A5CD-923A04C82AFC}">
      <dgm:prSet/>
      <dgm:spPr/>
      <dgm:t>
        <a:bodyPr/>
        <a:lstStyle/>
        <a:p>
          <a:endParaRPr lang="ru-RU"/>
        </a:p>
      </dgm:t>
    </dgm:pt>
    <dgm:pt modelId="{44475360-F304-4F90-BAC8-F0E5343CEF64}" type="sibTrans" cxnId="{0AB5DB1E-2A0D-4045-A5CD-923A04C82AFC}">
      <dgm:prSet/>
      <dgm:spPr/>
      <dgm:t>
        <a:bodyPr/>
        <a:lstStyle/>
        <a:p>
          <a:endParaRPr lang="ru-RU"/>
        </a:p>
      </dgm:t>
    </dgm:pt>
    <dgm:pt modelId="{5159D2D2-972C-4ED5-AB02-CC3703CEA425}">
      <dgm:prSet phldrT="[Текст]"/>
      <dgm:spPr/>
      <dgm:t>
        <a:bodyPr/>
        <a:lstStyle/>
        <a:p>
          <a:r>
            <a:rPr lang="ru-RU" b="1" i="0" dirty="0" smtClean="0"/>
            <a:t>МОРСКОЙ ТРАНСПОРТ </a:t>
          </a:r>
        </a:p>
        <a:p>
          <a:r>
            <a:rPr lang="ru-RU" b="1" i="0" dirty="0" smtClean="0"/>
            <a:t>(порты: Керчь, Феодосия, Ялта, Евпатория)</a:t>
          </a:r>
          <a:endParaRPr lang="ru-RU" b="0" i="0" dirty="0" smtClean="0"/>
        </a:p>
      </dgm:t>
    </dgm:pt>
    <dgm:pt modelId="{14EF752E-C5CC-47AD-A3AB-91E702DA240E}" type="parTrans" cxnId="{18AB22C7-22A3-4A25-8FDA-4021E9101B99}">
      <dgm:prSet/>
      <dgm:spPr/>
      <dgm:t>
        <a:bodyPr/>
        <a:lstStyle/>
        <a:p>
          <a:endParaRPr lang="ru-RU"/>
        </a:p>
      </dgm:t>
    </dgm:pt>
    <dgm:pt modelId="{5AC5E7D4-399C-41DC-B87D-CB106B68E11E}" type="sibTrans" cxnId="{18AB22C7-22A3-4A25-8FDA-4021E9101B99}">
      <dgm:prSet/>
      <dgm:spPr/>
      <dgm:t>
        <a:bodyPr/>
        <a:lstStyle/>
        <a:p>
          <a:endParaRPr lang="ru-RU"/>
        </a:p>
      </dgm:t>
    </dgm:pt>
    <dgm:pt modelId="{ED2394D0-1476-4785-AA83-17F7FD083867}">
      <dgm:prSet phldrT="[Текст]"/>
      <dgm:spPr/>
      <dgm:t>
        <a:bodyPr/>
        <a:lstStyle/>
        <a:p>
          <a:r>
            <a:rPr lang="ru-RU" b="1" i="0" dirty="0" smtClean="0"/>
            <a:t>АВИАЦИОННЫЙ ТРАНСПОРТ</a:t>
          </a:r>
          <a:endParaRPr lang="ru-RU" b="0" i="0" dirty="0" smtClean="0"/>
        </a:p>
        <a:p>
          <a:endParaRPr lang="ru-RU" dirty="0"/>
        </a:p>
      </dgm:t>
    </dgm:pt>
    <dgm:pt modelId="{D4467584-7F97-42A3-B4AD-DD0DFDA13BA5}" type="parTrans" cxnId="{17B9C3DE-D960-4099-BA39-A464A64AB547}">
      <dgm:prSet/>
      <dgm:spPr/>
      <dgm:t>
        <a:bodyPr/>
        <a:lstStyle/>
        <a:p>
          <a:endParaRPr lang="ru-RU"/>
        </a:p>
      </dgm:t>
    </dgm:pt>
    <dgm:pt modelId="{4175AE27-8496-430B-B33E-0EBB5A473848}" type="sibTrans" cxnId="{17B9C3DE-D960-4099-BA39-A464A64AB547}">
      <dgm:prSet/>
      <dgm:spPr/>
      <dgm:t>
        <a:bodyPr/>
        <a:lstStyle/>
        <a:p>
          <a:endParaRPr lang="ru-RU"/>
        </a:p>
      </dgm:t>
    </dgm:pt>
    <dgm:pt modelId="{C37420B0-16EF-4699-84F1-C00B4C10C1BA}">
      <dgm:prSet phldrT="[Текст]"/>
      <dgm:spPr/>
      <dgm:t>
        <a:bodyPr/>
        <a:lstStyle/>
        <a:p>
          <a:r>
            <a:rPr lang="ru-RU" b="1" i="0" smtClean="0"/>
            <a:t>АВТОМОБИЛЬНЫЙ ТРАНСПОРТ</a:t>
          </a:r>
          <a:endParaRPr lang="ru-RU" dirty="0"/>
        </a:p>
      </dgm:t>
    </dgm:pt>
    <dgm:pt modelId="{6C848408-ED78-421E-A1A4-32320BECF473}" type="parTrans" cxnId="{68999361-5F03-43C0-B5A4-E0165EB904E1}">
      <dgm:prSet/>
      <dgm:spPr/>
      <dgm:t>
        <a:bodyPr/>
        <a:lstStyle/>
        <a:p>
          <a:endParaRPr lang="ru-RU"/>
        </a:p>
      </dgm:t>
    </dgm:pt>
    <dgm:pt modelId="{75C25602-8CDA-4A84-8C0C-8D5AE7186B37}" type="sibTrans" cxnId="{68999361-5F03-43C0-B5A4-E0165EB904E1}">
      <dgm:prSet/>
      <dgm:spPr/>
      <dgm:t>
        <a:bodyPr/>
        <a:lstStyle/>
        <a:p>
          <a:endParaRPr lang="ru-RU"/>
        </a:p>
      </dgm:t>
    </dgm:pt>
    <dgm:pt modelId="{ED06312C-22E3-459E-A865-EA40138C7305}" type="pres">
      <dgm:prSet presAssocID="{CC6D80A7-BD41-4E49-9BDE-8F4087772084}" presName="linearFlow" presStyleCnt="0">
        <dgm:presLayoutVars>
          <dgm:dir/>
          <dgm:resizeHandles val="exact"/>
        </dgm:presLayoutVars>
      </dgm:prSet>
      <dgm:spPr/>
    </dgm:pt>
    <dgm:pt modelId="{C468E124-5D91-4E37-A760-67B53AA7F28A}" type="pres">
      <dgm:prSet presAssocID="{E577037E-C8A7-4ABA-90E2-65F03FAFFAC5}" presName="composite" presStyleCnt="0"/>
      <dgm:spPr/>
    </dgm:pt>
    <dgm:pt modelId="{5C368D19-322A-4EB5-8E8B-E361AC287D57}" type="pres">
      <dgm:prSet presAssocID="{E577037E-C8A7-4ABA-90E2-65F03FAFFAC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635B367-4EA4-4B76-9F0A-F14377000743}" type="pres">
      <dgm:prSet presAssocID="{E577037E-C8A7-4ABA-90E2-65F03FAFFAC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A1E8-80C2-4D52-B5DF-E312D77B5F6A}" type="pres">
      <dgm:prSet presAssocID="{44475360-F304-4F90-BAC8-F0E5343CEF64}" presName="spacing" presStyleCnt="0"/>
      <dgm:spPr/>
    </dgm:pt>
    <dgm:pt modelId="{FD1ED0B4-B418-4AB8-826A-C3AD9273418C}" type="pres">
      <dgm:prSet presAssocID="{5159D2D2-972C-4ED5-AB02-CC3703CEA425}" presName="composite" presStyleCnt="0"/>
      <dgm:spPr/>
    </dgm:pt>
    <dgm:pt modelId="{3744C9B2-34EB-4BD5-AD70-B2F812101AEF}" type="pres">
      <dgm:prSet presAssocID="{5159D2D2-972C-4ED5-AB02-CC3703CEA42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F5736D4-C4E6-443F-AB75-D378AF0D57A3}" type="pres">
      <dgm:prSet presAssocID="{5159D2D2-972C-4ED5-AB02-CC3703CEA42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421CC-0DE9-480C-AEE3-0128FAB1AAB6}" type="pres">
      <dgm:prSet presAssocID="{5AC5E7D4-399C-41DC-B87D-CB106B68E11E}" presName="spacing" presStyleCnt="0"/>
      <dgm:spPr/>
    </dgm:pt>
    <dgm:pt modelId="{5C7BF7DB-5FFA-4DCF-9FED-7E0AF3115DA4}" type="pres">
      <dgm:prSet presAssocID="{ED2394D0-1476-4785-AA83-17F7FD083867}" presName="composite" presStyleCnt="0"/>
      <dgm:spPr/>
    </dgm:pt>
    <dgm:pt modelId="{B15C8041-7B48-4C94-8014-4332C32E704E}" type="pres">
      <dgm:prSet presAssocID="{ED2394D0-1476-4785-AA83-17F7FD083867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FE5A5D7-59CC-43B6-9BD0-147F63B18813}" type="pres">
      <dgm:prSet presAssocID="{ED2394D0-1476-4785-AA83-17F7FD08386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A4CFD-B0BD-41C0-9DC2-F9084B40FFDC}" type="pres">
      <dgm:prSet presAssocID="{4175AE27-8496-430B-B33E-0EBB5A473848}" presName="spacing" presStyleCnt="0"/>
      <dgm:spPr/>
    </dgm:pt>
    <dgm:pt modelId="{A0C22AC7-7CED-49A4-9467-E25454EB5CA6}" type="pres">
      <dgm:prSet presAssocID="{C37420B0-16EF-4699-84F1-C00B4C10C1BA}" presName="composite" presStyleCnt="0"/>
      <dgm:spPr/>
    </dgm:pt>
    <dgm:pt modelId="{E614850F-98EC-4B39-8A18-FEBCCDBB5913}" type="pres">
      <dgm:prSet presAssocID="{C37420B0-16EF-4699-84F1-C00B4C10C1BA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71E4D8E-A62A-440C-BD78-39018B5CAE0B}" type="pres">
      <dgm:prSet presAssocID="{C37420B0-16EF-4699-84F1-C00B4C10C1B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9C3DE-D960-4099-BA39-A464A64AB547}" srcId="{CC6D80A7-BD41-4E49-9BDE-8F4087772084}" destId="{ED2394D0-1476-4785-AA83-17F7FD083867}" srcOrd="2" destOrd="0" parTransId="{D4467584-7F97-42A3-B4AD-DD0DFDA13BA5}" sibTransId="{4175AE27-8496-430B-B33E-0EBB5A473848}"/>
    <dgm:cxn modelId="{B635A9A9-ADFF-4932-BF36-369AEFF0116E}" type="presOf" srcId="{C37420B0-16EF-4699-84F1-C00B4C10C1BA}" destId="{371E4D8E-A62A-440C-BD78-39018B5CAE0B}" srcOrd="0" destOrd="0" presId="urn:microsoft.com/office/officeart/2005/8/layout/vList3"/>
    <dgm:cxn modelId="{68999361-5F03-43C0-B5A4-E0165EB904E1}" srcId="{CC6D80A7-BD41-4E49-9BDE-8F4087772084}" destId="{C37420B0-16EF-4699-84F1-C00B4C10C1BA}" srcOrd="3" destOrd="0" parTransId="{6C848408-ED78-421E-A1A4-32320BECF473}" sibTransId="{75C25602-8CDA-4A84-8C0C-8D5AE7186B37}"/>
    <dgm:cxn modelId="{18AB22C7-22A3-4A25-8FDA-4021E9101B99}" srcId="{CC6D80A7-BD41-4E49-9BDE-8F4087772084}" destId="{5159D2D2-972C-4ED5-AB02-CC3703CEA425}" srcOrd="1" destOrd="0" parTransId="{14EF752E-C5CC-47AD-A3AB-91E702DA240E}" sibTransId="{5AC5E7D4-399C-41DC-B87D-CB106B68E11E}"/>
    <dgm:cxn modelId="{0AB5DB1E-2A0D-4045-A5CD-923A04C82AFC}" srcId="{CC6D80A7-BD41-4E49-9BDE-8F4087772084}" destId="{E577037E-C8A7-4ABA-90E2-65F03FAFFAC5}" srcOrd="0" destOrd="0" parTransId="{0D2AA9AB-5C5B-4D75-991C-2195ECFB17B7}" sibTransId="{44475360-F304-4F90-BAC8-F0E5343CEF64}"/>
    <dgm:cxn modelId="{2BC0228F-4705-43B3-90F2-1C88F9668678}" type="presOf" srcId="{CC6D80A7-BD41-4E49-9BDE-8F4087772084}" destId="{ED06312C-22E3-459E-A865-EA40138C7305}" srcOrd="0" destOrd="0" presId="urn:microsoft.com/office/officeart/2005/8/layout/vList3"/>
    <dgm:cxn modelId="{1BFEAB5A-4EDA-4EBF-BB3B-1F647DC365CC}" type="presOf" srcId="{ED2394D0-1476-4785-AA83-17F7FD083867}" destId="{3FE5A5D7-59CC-43B6-9BD0-147F63B18813}" srcOrd="0" destOrd="0" presId="urn:microsoft.com/office/officeart/2005/8/layout/vList3"/>
    <dgm:cxn modelId="{CA935A26-C1E9-4ACE-B61E-8B7C3F5E6EB0}" type="presOf" srcId="{E577037E-C8A7-4ABA-90E2-65F03FAFFAC5}" destId="{7635B367-4EA4-4B76-9F0A-F14377000743}" srcOrd="0" destOrd="0" presId="urn:microsoft.com/office/officeart/2005/8/layout/vList3"/>
    <dgm:cxn modelId="{F150E858-C3AD-4AAB-886A-CEADF20AE7EC}" type="presOf" srcId="{5159D2D2-972C-4ED5-AB02-CC3703CEA425}" destId="{9F5736D4-C4E6-443F-AB75-D378AF0D57A3}" srcOrd="0" destOrd="0" presId="urn:microsoft.com/office/officeart/2005/8/layout/vList3"/>
    <dgm:cxn modelId="{40D06A6C-8F6D-4937-AE0A-3B70D34CBBC6}" type="presParOf" srcId="{ED06312C-22E3-459E-A865-EA40138C7305}" destId="{C468E124-5D91-4E37-A760-67B53AA7F28A}" srcOrd="0" destOrd="0" presId="urn:microsoft.com/office/officeart/2005/8/layout/vList3"/>
    <dgm:cxn modelId="{BBED4ADA-EFE5-4E4C-9234-052D6ECF6D06}" type="presParOf" srcId="{C468E124-5D91-4E37-A760-67B53AA7F28A}" destId="{5C368D19-322A-4EB5-8E8B-E361AC287D57}" srcOrd="0" destOrd="0" presId="urn:microsoft.com/office/officeart/2005/8/layout/vList3"/>
    <dgm:cxn modelId="{8A79A93D-4E73-444C-8FFF-83E19EB5C7C5}" type="presParOf" srcId="{C468E124-5D91-4E37-A760-67B53AA7F28A}" destId="{7635B367-4EA4-4B76-9F0A-F14377000743}" srcOrd="1" destOrd="0" presId="urn:microsoft.com/office/officeart/2005/8/layout/vList3"/>
    <dgm:cxn modelId="{7049CF9B-F38B-48F1-B57A-E8F568F19C02}" type="presParOf" srcId="{ED06312C-22E3-459E-A865-EA40138C7305}" destId="{4121A1E8-80C2-4D52-B5DF-E312D77B5F6A}" srcOrd="1" destOrd="0" presId="urn:microsoft.com/office/officeart/2005/8/layout/vList3"/>
    <dgm:cxn modelId="{86DD617E-4996-4C9D-A20E-988B036435E5}" type="presParOf" srcId="{ED06312C-22E3-459E-A865-EA40138C7305}" destId="{FD1ED0B4-B418-4AB8-826A-C3AD9273418C}" srcOrd="2" destOrd="0" presId="urn:microsoft.com/office/officeart/2005/8/layout/vList3"/>
    <dgm:cxn modelId="{99386FFB-104D-454C-AB8B-1F79DCA77CB8}" type="presParOf" srcId="{FD1ED0B4-B418-4AB8-826A-C3AD9273418C}" destId="{3744C9B2-34EB-4BD5-AD70-B2F812101AEF}" srcOrd="0" destOrd="0" presId="urn:microsoft.com/office/officeart/2005/8/layout/vList3"/>
    <dgm:cxn modelId="{DFFF86CE-8367-4FD7-8770-4E04A5B3AE73}" type="presParOf" srcId="{FD1ED0B4-B418-4AB8-826A-C3AD9273418C}" destId="{9F5736D4-C4E6-443F-AB75-D378AF0D57A3}" srcOrd="1" destOrd="0" presId="urn:microsoft.com/office/officeart/2005/8/layout/vList3"/>
    <dgm:cxn modelId="{0CE4827E-6702-46C1-B33C-55BA108BA7E0}" type="presParOf" srcId="{ED06312C-22E3-459E-A865-EA40138C7305}" destId="{877421CC-0DE9-480C-AEE3-0128FAB1AAB6}" srcOrd="3" destOrd="0" presId="urn:microsoft.com/office/officeart/2005/8/layout/vList3"/>
    <dgm:cxn modelId="{D1C31BB8-588E-4A08-A44A-82B89326A758}" type="presParOf" srcId="{ED06312C-22E3-459E-A865-EA40138C7305}" destId="{5C7BF7DB-5FFA-4DCF-9FED-7E0AF3115DA4}" srcOrd="4" destOrd="0" presId="urn:microsoft.com/office/officeart/2005/8/layout/vList3"/>
    <dgm:cxn modelId="{410F2E50-67D2-4C79-8742-6E927E0A30B5}" type="presParOf" srcId="{5C7BF7DB-5FFA-4DCF-9FED-7E0AF3115DA4}" destId="{B15C8041-7B48-4C94-8014-4332C32E704E}" srcOrd="0" destOrd="0" presId="urn:microsoft.com/office/officeart/2005/8/layout/vList3"/>
    <dgm:cxn modelId="{D1EC97F4-5F3C-414A-B7AE-831FFB1787C1}" type="presParOf" srcId="{5C7BF7DB-5FFA-4DCF-9FED-7E0AF3115DA4}" destId="{3FE5A5D7-59CC-43B6-9BD0-147F63B18813}" srcOrd="1" destOrd="0" presId="urn:microsoft.com/office/officeart/2005/8/layout/vList3"/>
    <dgm:cxn modelId="{C7593E61-2349-47E5-82C5-4B0EED20F4C6}" type="presParOf" srcId="{ED06312C-22E3-459E-A865-EA40138C7305}" destId="{027A4CFD-B0BD-41C0-9DC2-F9084B40FFDC}" srcOrd="5" destOrd="0" presId="urn:microsoft.com/office/officeart/2005/8/layout/vList3"/>
    <dgm:cxn modelId="{40F3AB1A-019B-4079-9236-78E995C02FC6}" type="presParOf" srcId="{ED06312C-22E3-459E-A865-EA40138C7305}" destId="{A0C22AC7-7CED-49A4-9467-E25454EB5CA6}" srcOrd="6" destOrd="0" presId="urn:microsoft.com/office/officeart/2005/8/layout/vList3"/>
    <dgm:cxn modelId="{2646596C-3970-48DD-B1EF-AFAA5630450B}" type="presParOf" srcId="{A0C22AC7-7CED-49A4-9467-E25454EB5CA6}" destId="{E614850F-98EC-4B39-8A18-FEBCCDBB5913}" srcOrd="0" destOrd="0" presId="urn:microsoft.com/office/officeart/2005/8/layout/vList3"/>
    <dgm:cxn modelId="{BF3C3F8A-E4D6-4271-9AB1-3144B1EAA408}" type="presParOf" srcId="{A0C22AC7-7CED-49A4-9467-E25454EB5CA6}" destId="{371E4D8E-A62A-440C-BD78-39018B5CAE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AE09BB-2B32-47F5-B5A2-868F4BEC2AC6}" type="doc">
      <dgm:prSet loTypeId="urn:diagrams.loki3.com/VaryingWidthList+Icon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D70276-252E-4BE0-B778-129E6F20DDC6}">
      <dgm:prSet phldrT="[Текст]"/>
      <dgm:spPr/>
      <dgm:t>
        <a:bodyPr/>
        <a:lstStyle/>
        <a:p>
          <a:r>
            <a:rPr lang="ru-RU" b="1" i="0" dirty="0" smtClean="0"/>
            <a:t>Лечебно-оздоровительный туризм</a:t>
          </a:r>
          <a:endParaRPr lang="ru-RU" dirty="0"/>
        </a:p>
      </dgm:t>
    </dgm:pt>
    <dgm:pt modelId="{C8BFE205-10E3-4595-AC65-3F479E8A354C}" type="parTrans" cxnId="{21D869EA-146F-411A-B997-BCF6EA170384}">
      <dgm:prSet/>
      <dgm:spPr/>
      <dgm:t>
        <a:bodyPr/>
        <a:lstStyle/>
        <a:p>
          <a:endParaRPr lang="ru-RU"/>
        </a:p>
      </dgm:t>
    </dgm:pt>
    <dgm:pt modelId="{FF5355CD-14EF-4A3F-A62A-4E114BF9BC52}" type="sibTrans" cxnId="{21D869EA-146F-411A-B997-BCF6EA170384}">
      <dgm:prSet/>
      <dgm:spPr/>
      <dgm:t>
        <a:bodyPr/>
        <a:lstStyle/>
        <a:p>
          <a:endParaRPr lang="ru-RU"/>
        </a:p>
      </dgm:t>
    </dgm:pt>
    <dgm:pt modelId="{5D3A0E5E-0AB1-4034-8FC8-A3B01641FE54}">
      <dgm:prSet phldrT="[Текст]"/>
      <dgm:spPr/>
      <dgm:t>
        <a:bodyPr/>
        <a:lstStyle/>
        <a:p>
          <a:r>
            <a:rPr lang="ru-RU" b="1" i="0" dirty="0" smtClean="0"/>
            <a:t>Сельский туризм</a:t>
          </a:r>
          <a:endParaRPr lang="ru-RU" dirty="0"/>
        </a:p>
      </dgm:t>
    </dgm:pt>
    <dgm:pt modelId="{3F2F8E95-D686-4750-91FC-517F54C030DE}" type="parTrans" cxnId="{FA8AF7CF-FAD3-4F5A-9E8E-477CC78BA60B}">
      <dgm:prSet/>
      <dgm:spPr/>
      <dgm:t>
        <a:bodyPr/>
        <a:lstStyle/>
        <a:p>
          <a:endParaRPr lang="ru-RU"/>
        </a:p>
      </dgm:t>
    </dgm:pt>
    <dgm:pt modelId="{BC2CE3FA-0592-4150-94A0-A228F649DC72}" type="sibTrans" cxnId="{FA8AF7CF-FAD3-4F5A-9E8E-477CC78BA60B}">
      <dgm:prSet/>
      <dgm:spPr/>
      <dgm:t>
        <a:bodyPr/>
        <a:lstStyle/>
        <a:p>
          <a:endParaRPr lang="ru-RU"/>
        </a:p>
      </dgm:t>
    </dgm:pt>
    <dgm:pt modelId="{05A65CD9-ACC7-4D00-B94A-C3D3EF4A3F71}">
      <dgm:prSet phldrT="[Текст]"/>
      <dgm:spPr/>
      <dgm:t>
        <a:bodyPr/>
        <a:lstStyle/>
        <a:p>
          <a:r>
            <a:rPr lang="ru-RU" b="1" i="0" dirty="0" smtClean="0"/>
            <a:t>Культурно-познавательный</a:t>
          </a:r>
          <a:endParaRPr lang="ru-RU" dirty="0"/>
        </a:p>
      </dgm:t>
    </dgm:pt>
    <dgm:pt modelId="{8EA0F751-5502-4CBF-8C8C-510478B3A137}" type="parTrans" cxnId="{BA492C8A-FE44-407D-975C-9BBFD16DB325}">
      <dgm:prSet/>
      <dgm:spPr/>
      <dgm:t>
        <a:bodyPr/>
        <a:lstStyle/>
        <a:p>
          <a:endParaRPr lang="ru-RU"/>
        </a:p>
      </dgm:t>
    </dgm:pt>
    <dgm:pt modelId="{0FED188B-5F90-4BC9-B853-F37F972E2BD8}" type="sibTrans" cxnId="{BA492C8A-FE44-407D-975C-9BBFD16DB325}">
      <dgm:prSet/>
      <dgm:spPr/>
      <dgm:t>
        <a:bodyPr/>
        <a:lstStyle/>
        <a:p>
          <a:endParaRPr lang="ru-RU"/>
        </a:p>
      </dgm:t>
    </dgm:pt>
    <dgm:pt modelId="{4B2EE364-1A68-4FB9-B050-3173D897F9F4}">
      <dgm:prSet phldrT="[Текст]"/>
      <dgm:spPr/>
      <dgm:t>
        <a:bodyPr/>
        <a:lstStyle/>
        <a:p>
          <a:r>
            <a:rPr lang="ru-RU" b="1" i="0" smtClean="0"/>
            <a:t>Этнографический</a:t>
          </a:r>
          <a:endParaRPr lang="ru-RU" dirty="0"/>
        </a:p>
      </dgm:t>
    </dgm:pt>
    <dgm:pt modelId="{A9974449-B6CE-4B8A-ABB2-EB3C98D12192}" type="parTrans" cxnId="{89F506FE-D9FC-4769-B644-F4EEFCD3C70F}">
      <dgm:prSet/>
      <dgm:spPr/>
      <dgm:t>
        <a:bodyPr/>
        <a:lstStyle/>
        <a:p>
          <a:endParaRPr lang="ru-RU"/>
        </a:p>
      </dgm:t>
    </dgm:pt>
    <dgm:pt modelId="{0F68567A-3914-4D92-8E89-F01FB6D88773}" type="sibTrans" cxnId="{89F506FE-D9FC-4769-B644-F4EEFCD3C70F}">
      <dgm:prSet/>
      <dgm:spPr/>
      <dgm:t>
        <a:bodyPr/>
        <a:lstStyle/>
        <a:p>
          <a:endParaRPr lang="ru-RU"/>
        </a:p>
      </dgm:t>
    </dgm:pt>
    <dgm:pt modelId="{20073C17-2AA0-45EE-BEFA-028BF7036B9A}">
      <dgm:prSet phldrT="[Текст]"/>
      <dgm:spPr/>
      <dgm:t>
        <a:bodyPr/>
        <a:lstStyle/>
        <a:p>
          <a:r>
            <a:rPr lang="ru-RU" b="1" i="0" smtClean="0"/>
            <a:t>Паломнический</a:t>
          </a:r>
          <a:endParaRPr lang="ru-RU" dirty="0"/>
        </a:p>
      </dgm:t>
    </dgm:pt>
    <dgm:pt modelId="{5B4D5A9A-81A3-4523-8FAE-7915933A3A62}" type="parTrans" cxnId="{FC6FD051-EFC1-4ACD-887D-8E317C73E957}">
      <dgm:prSet/>
      <dgm:spPr/>
      <dgm:t>
        <a:bodyPr/>
        <a:lstStyle/>
        <a:p>
          <a:endParaRPr lang="ru-RU"/>
        </a:p>
      </dgm:t>
    </dgm:pt>
    <dgm:pt modelId="{9E667EC5-9988-4C78-9DBC-9C1D212AD2D7}" type="sibTrans" cxnId="{FC6FD051-EFC1-4ACD-887D-8E317C73E957}">
      <dgm:prSet/>
      <dgm:spPr/>
      <dgm:t>
        <a:bodyPr/>
        <a:lstStyle/>
        <a:p>
          <a:endParaRPr lang="ru-RU"/>
        </a:p>
      </dgm:t>
    </dgm:pt>
    <dgm:pt modelId="{E8EDFDC7-9B30-4827-84B1-709D19976378}">
      <dgm:prSet phldrT="[Текст]"/>
      <dgm:spPr/>
      <dgm:t>
        <a:bodyPr/>
        <a:lstStyle/>
        <a:p>
          <a:r>
            <a:rPr lang="ru-RU" dirty="0" smtClean="0"/>
            <a:t>Литературный</a:t>
          </a:r>
          <a:endParaRPr lang="ru-RU" dirty="0"/>
        </a:p>
      </dgm:t>
    </dgm:pt>
    <dgm:pt modelId="{75D84C93-E5C4-4381-B0EE-45377316BE66}" type="parTrans" cxnId="{D994F1C9-CABD-4C06-B839-0A062A7B986D}">
      <dgm:prSet/>
      <dgm:spPr/>
      <dgm:t>
        <a:bodyPr/>
        <a:lstStyle/>
        <a:p>
          <a:endParaRPr lang="ru-RU"/>
        </a:p>
      </dgm:t>
    </dgm:pt>
    <dgm:pt modelId="{CEC8B1A6-9E1A-43EB-BB4A-72C90C643713}" type="sibTrans" cxnId="{D994F1C9-CABD-4C06-B839-0A062A7B986D}">
      <dgm:prSet/>
      <dgm:spPr/>
      <dgm:t>
        <a:bodyPr/>
        <a:lstStyle/>
        <a:p>
          <a:endParaRPr lang="ru-RU"/>
        </a:p>
      </dgm:t>
    </dgm:pt>
    <dgm:pt modelId="{135974DD-00DE-43A1-B9BE-E720F1036D10}">
      <dgm:prSet phldrT="[Текст]"/>
      <dgm:spPr/>
      <dgm:t>
        <a:bodyPr/>
        <a:lstStyle/>
        <a:p>
          <a:r>
            <a:rPr lang="ru-RU" dirty="0" smtClean="0"/>
            <a:t>Научный </a:t>
          </a:r>
          <a:endParaRPr lang="ru-RU" dirty="0"/>
        </a:p>
      </dgm:t>
    </dgm:pt>
    <dgm:pt modelId="{17E5DA7A-464A-46A6-9F42-5DA2A304666C}" type="parTrans" cxnId="{CD88019C-3FC4-4AF8-8553-6E76824DB488}">
      <dgm:prSet/>
      <dgm:spPr/>
      <dgm:t>
        <a:bodyPr/>
        <a:lstStyle/>
        <a:p>
          <a:endParaRPr lang="ru-RU"/>
        </a:p>
      </dgm:t>
    </dgm:pt>
    <dgm:pt modelId="{FAC4F64E-CE10-4247-94C8-7738A22E5454}" type="sibTrans" cxnId="{CD88019C-3FC4-4AF8-8553-6E76824DB488}">
      <dgm:prSet/>
      <dgm:spPr/>
      <dgm:t>
        <a:bodyPr/>
        <a:lstStyle/>
        <a:p>
          <a:endParaRPr lang="ru-RU"/>
        </a:p>
      </dgm:t>
    </dgm:pt>
    <dgm:pt modelId="{241E7CAE-B7CA-48DC-AFBB-CB83EAA3193D}">
      <dgm:prSet phldrT="[Текст]"/>
      <dgm:spPr/>
      <dgm:t>
        <a:bodyPr/>
        <a:lstStyle/>
        <a:p>
          <a:r>
            <a:rPr lang="ru-RU" dirty="0" smtClean="0"/>
            <a:t>Спортивный</a:t>
          </a:r>
          <a:endParaRPr lang="ru-RU" dirty="0"/>
        </a:p>
      </dgm:t>
    </dgm:pt>
    <dgm:pt modelId="{43FA0832-D9BB-4913-9E67-75A6E7B8623E}" type="parTrans" cxnId="{250A3444-8A72-4886-952E-0D9108769E80}">
      <dgm:prSet/>
      <dgm:spPr/>
      <dgm:t>
        <a:bodyPr/>
        <a:lstStyle/>
        <a:p>
          <a:endParaRPr lang="ru-RU"/>
        </a:p>
      </dgm:t>
    </dgm:pt>
    <dgm:pt modelId="{09A4DF68-D07C-476F-BA16-37B3B6C2AF82}" type="sibTrans" cxnId="{250A3444-8A72-4886-952E-0D9108769E80}">
      <dgm:prSet/>
      <dgm:spPr/>
      <dgm:t>
        <a:bodyPr/>
        <a:lstStyle/>
        <a:p>
          <a:endParaRPr lang="ru-RU"/>
        </a:p>
      </dgm:t>
    </dgm:pt>
    <dgm:pt modelId="{78D9D4C4-5E22-4E81-93E2-3E6A04FC07B0}">
      <dgm:prSet phldrT="[Текст]"/>
      <dgm:spPr/>
      <dgm:t>
        <a:bodyPr/>
        <a:lstStyle/>
        <a:p>
          <a:r>
            <a:rPr lang="ru-RU" b="1" i="0" dirty="0" smtClean="0"/>
            <a:t>Яхтенный и круизный</a:t>
          </a:r>
          <a:endParaRPr lang="ru-RU" dirty="0"/>
        </a:p>
      </dgm:t>
    </dgm:pt>
    <dgm:pt modelId="{09BC3BE3-33C0-478D-A896-79322FEFBA1D}" type="parTrans" cxnId="{805753BE-EEA2-4F6A-A528-87CA312BB502}">
      <dgm:prSet/>
      <dgm:spPr/>
      <dgm:t>
        <a:bodyPr/>
        <a:lstStyle/>
        <a:p>
          <a:endParaRPr lang="ru-RU"/>
        </a:p>
      </dgm:t>
    </dgm:pt>
    <dgm:pt modelId="{DF659245-F01C-4241-A6BD-4A0A61253A6E}" type="sibTrans" cxnId="{805753BE-EEA2-4F6A-A528-87CA312BB502}">
      <dgm:prSet/>
      <dgm:spPr/>
      <dgm:t>
        <a:bodyPr/>
        <a:lstStyle/>
        <a:p>
          <a:endParaRPr lang="ru-RU"/>
        </a:p>
      </dgm:t>
    </dgm:pt>
    <dgm:pt modelId="{37868073-1EE3-4757-9394-DD7B401F91C4}">
      <dgm:prSet phldrT="[Текст]"/>
      <dgm:spPr/>
      <dgm:t>
        <a:bodyPr/>
        <a:lstStyle/>
        <a:p>
          <a:r>
            <a:rPr lang="ru-RU" dirty="0" smtClean="0"/>
            <a:t>Подводный</a:t>
          </a:r>
          <a:endParaRPr lang="ru-RU" dirty="0"/>
        </a:p>
      </dgm:t>
    </dgm:pt>
    <dgm:pt modelId="{3B086D31-810E-4121-AC2D-6DDF3BA9CD22}" type="parTrans" cxnId="{17BFFEA3-1C78-4666-A9F5-EC0915BF9B20}">
      <dgm:prSet/>
      <dgm:spPr/>
      <dgm:t>
        <a:bodyPr/>
        <a:lstStyle/>
        <a:p>
          <a:endParaRPr lang="ru-RU"/>
        </a:p>
      </dgm:t>
    </dgm:pt>
    <dgm:pt modelId="{DD400027-ED4A-4791-A7F9-A0C29117FA51}" type="sibTrans" cxnId="{17BFFEA3-1C78-4666-A9F5-EC0915BF9B20}">
      <dgm:prSet/>
      <dgm:spPr/>
      <dgm:t>
        <a:bodyPr/>
        <a:lstStyle/>
        <a:p>
          <a:endParaRPr lang="ru-RU"/>
        </a:p>
      </dgm:t>
    </dgm:pt>
    <dgm:pt modelId="{6D494F04-57C8-4FEA-932A-43B20BA26694}">
      <dgm:prSet phldrT="[Текст]"/>
      <dgm:spPr/>
      <dgm:t>
        <a:bodyPr/>
        <a:lstStyle/>
        <a:p>
          <a:r>
            <a:rPr lang="ru-RU" dirty="0" smtClean="0"/>
            <a:t>Конный</a:t>
          </a:r>
          <a:endParaRPr lang="ru-RU" dirty="0"/>
        </a:p>
      </dgm:t>
    </dgm:pt>
    <dgm:pt modelId="{2E2A747D-FDA7-4EB0-8885-CA3F81334CA4}" type="parTrans" cxnId="{FDBD3B32-31FF-47C8-BE8F-2931454EA361}">
      <dgm:prSet/>
      <dgm:spPr/>
      <dgm:t>
        <a:bodyPr/>
        <a:lstStyle/>
        <a:p>
          <a:endParaRPr lang="ru-RU"/>
        </a:p>
      </dgm:t>
    </dgm:pt>
    <dgm:pt modelId="{E13C4031-A375-4F68-B0AA-EF7EB50023BC}" type="sibTrans" cxnId="{FDBD3B32-31FF-47C8-BE8F-2931454EA361}">
      <dgm:prSet/>
      <dgm:spPr/>
      <dgm:t>
        <a:bodyPr/>
        <a:lstStyle/>
        <a:p>
          <a:endParaRPr lang="ru-RU"/>
        </a:p>
      </dgm:t>
    </dgm:pt>
    <dgm:pt modelId="{01318E52-F3C6-4136-B755-102ADCE3205C}">
      <dgm:prSet phldrT="[Текст]"/>
      <dgm:spPr/>
      <dgm:t>
        <a:bodyPr/>
        <a:lstStyle/>
        <a:p>
          <a:r>
            <a:rPr lang="ru-RU" dirty="0" smtClean="0"/>
            <a:t>Экстремальный</a:t>
          </a:r>
          <a:endParaRPr lang="ru-RU" dirty="0"/>
        </a:p>
      </dgm:t>
    </dgm:pt>
    <dgm:pt modelId="{F870C062-1101-4284-A95E-AFA3AB35CA89}" type="parTrans" cxnId="{24CEFE7D-E987-4267-B7CD-A2A59302D5A3}">
      <dgm:prSet/>
      <dgm:spPr/>
      <dgm:t>
        <a:bodyPr/>
        <a:lstStyle/>
        <a:p>
          <a:endParaRPr lang="ru-RU"/>
        </a:p>
      </dgm:t>
    </dgm:pt>
    <dgm:pt modelId="{53CF90D9-B5D7-405C-B420-75B8E70B53F0}" type="sibTrans" cxnId="{24CEFE7D-E987-4267-B7CD-A2A59302D5A3}">
      <dgm:prSet/>
      <dgm:spPr/>
      <dgm:t>
        <a:bodyPr/>
        <a:lstStyle/>
        <a:p>
          <a:endParaRPr lang="ru-RU"/>
        </a:p>
      </dgm:t>
    </dgm:pt>
    <dgm:pt modelId="{CAE433FE-B6D2-4924-ADC8-B2B8343DA352}">
      <dgm:prSet phldrT="[Текст]"/>
      <dgm:spPr/>
      <dgm:t>
        <a:bodyPr/>
        <a:lstStyle/>
        <a:p>
          <a:r>
            <a:rPr lang="ru-RU" dirty="0" smtClean="0"/>
            <a:t>Охотничий</a:t>
          </a:r>
          <a:endParaRPr lang="ru-RU" dirty="0"/>
        </a:p>
      </dgm:t>
    </dgm:pt>
    <dgm:pt modelId="{76212D5B-E86F-4717-9C1E-770A5D2358FB}" type="parTrans" cxnId="{5788C28A-9AF5-4810-B2A7-BA64A770CF72}">
      <dgm:prSet/>
      <dgm:spPr/>
      <dgm:t>
        <a:bodyPr/>
        <a:lstStyle/>
        <a:p>
          <a:endParaRPr lang="ru-RU"/>
        </a:p>
      </dgm:t>
    </dgm:pt>
    <dgm:pt modelId="{98A250E4-1527-4650-9627-D5BA70A59CAD}" type="sibTrans" cxnId="{5788C28A-9AF5-4810-B2A7-BA64A770CF72}">
      <dgm:prSet/>
      <dgm:spPr/>
      <dgm:t>
        <a:bodyPr/>
        <a:lstStyle/>
        <a:p>
          <a:endParaRPr lang="ru-RU"/>
        </a:p>
      </dgm:t>
    </dgm:pt>
    <dgm:pt modelId="{68D2BE7C-A5F1-49A6-B293-8649B1A023D6}" type="pres">
      <dgm:prSet presAssocID="{07AE09BB-2B32-47F5-B5A2-868F4BEC2AC6}" presName="Name0" presStyleCnt="0">
        <dgm:presLayoutVars>
          <dgm:resizeHandles/>
        </dgm:presLayoutVars>
      </dgm:prSet>
      <dgm:spPr/>
    </dgm:pt>
    <dgm:pt modelId="{1A3883C5-4C68-4B4F-A0FC-11AA46279EFA}" type="pres">
      <dgm:prSet presAssocID="{31D70276-252E-4BE0-B778-129E6F20DDC6}" presName="text" presStyleLbl="node1" presStyleIdx="0" presStyleCnt="13">
        <dgm:presLayoutVars>
          <dgm:bulletEnabled val="1"/>
        </dgm:presLayoutVars>
      </dgm:prSet>
      <dgm:spPr/>
    </dgm:pt>
    <dgm:pt modelId="{2C9467C5-5887-4982-8279-F9E341C6B148}" type="pres">
      <dgm:prSet presAssocID="{FF5355CD-14EF-4A3F-A62A-4E114BF9BC52}" presName="space" presStyleCnt="0"/>
      <dgm:spPr/>
    </dgm:pt>
    <dgm:pt modelId="{B9AAF0D2-2BFF-4F68-A934-524C9C747117}" type="pres">
      <dgm:prSet presAssocID="{5D3A0E5E-0AB1-4034-8FC8-A3B01641FE54}" presName="text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097EF-CE92-4F56-B7E5-E92415AF8CF3}" type="pres">
      <dgm:prSet presAssocID="{BC2CE3FA-0592-4150-94A0-A228F649DC72}" presName="space" presStyleCnt="0"/>
      <dgm:spPr/>
    </dgm:pt>
    <dgm:pt modelId="{94C462C7-C061-4DA3-BAF1-D9CC591DFB0C}" type="pres">
      <dgm:prSet presAssocID="{05A65CD9-ACC7-4D00-B94A-C3D3EF4A3F71}" presName="text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D24D-7028-41D4-9419-3F50E4DCD485}" type="pres">
      <dgm:prSet presAssocID="{0FED188B-5F90-4BC9-B853-F37F972E2BD8}" presName="space" presStyleCnt="0"/>
      <dgm:spPr/>
    </dgm:pt>
    <dgm:pt modelId="{94485AA0-4731-4414-A0F2-75BAD35996EE}" type="pres">
      <dgm:prSet presAssocID="{4B2EE364-1A68-4FB9-B050-3173D897F9F4}" presName="text" presStyleLbl="node1" presStyleIdx="3" presStyleCnt="13">
        <dgm:presLayoutVars>
          <dgm:bulletEnabled val="1"/>
        </dgm:presLayoutVars>
      </dgm:prSet>
      <dgm:spPr/>
    </dgm:pt>
    <dgm:pt modelId="{244A98A2-6EA5-4982-A81A-34B8E71E20D8}" type="pres">
      <dgm:prSet presAssocID="{0F68567A-3914-4D92-8E89-F01FB6D88773}" presName="space" presStyleCnt="0"/>
      <dgm:spPr/>
    </dgm:pt>
    <dgm:pt modelId="{DAD2A9C4-FAEE-48D7-A586-0B800C5335A7}" type="pres">
      <dgm:prSet presAssocID="{20073C17-2AA0-45EE-BEFA-028BF7036B9A}" presName="text" presStyleLbl="node1" presStyleIdx="4" presStyleCnt="13">
        <dgm:presLayoutVars>
          <dgm:bulletEnabled val="1"/>
        </dgm:presLayoutVars>
      </dgm:prSet>
      <dgm:spPr/>
    </dgm:pt>
    <dgm:pt modelId="{27659B13-18CA-4DCA-B3B3-2ED4DDA3896B}" type="pres">
      <dgm:prSet presAssocID="{9E667EC5-9988-4C78-9DBC-9C1D212AD2D7}" presName="space" presStyleCnt="0"/>
      <dgm:spPr/>
    </dgm:pt>
    <dgm:pt modelId="{AFC521CF-8542-4481-A619-11C8740B0635}" type="pres">
      <dgm:prSet presAssocID="{E8EDFDC7-9B30-4827-84B1-709D19976378}" presName="text" presStyleLbl="node1" presStyleIdx="5" presStyleCnt="13">
        <dgm:presLayoutVars>
          <dgm:bulletEnabled val="1"/>
        </dgm:presLayoutVars>
      </dgm:prSet>
      <dgm:spPr/>
    </dgm:pt>
    <dgm:pt modelId="{284403C9-0E98-4EBC-AE9F-17FFB4BDD439}" type="pres">
      <dgm:prSet presAssocID="{CEC8B1A6-9E1A-43EB-BB4A-72C90C643713}" presName="space" presStyleCnt="0"/>
      <dgm:spPr/>
    </dgm:pt>
    <dgm:pt modelId="{210A9A45-E708-4B1A-A8FC-08E654168682}" type="pres">
      <dgm:prSet presAssocID="{135974DD-00DE-43A1-B9BE-E720F1036D10}" presName="text" presStyleLbl="node1" presStyleIdx="6" presStyleCnt="13">
        <dgm:presLayoutVars>
          <dgm:bulletEnabled val="1"/>
        </dgm:presLayoutVars>
      </dgm:prSet>
      <dgm:spPr/>
    </dgm:pt>
    <dgm:pt modelId="{81A9C09B-3A6A-4060-BEBA-19FF0EDE2712}" type="pres">
      <dgm:prSet presAssocID="{FAC4F64E-CE10-4247-94C8-7738A22E5454}" presName="space" presStyleCnt="0"/>
      <dgm:spPr/>
    </dgm:pt>
    <dgm:pt modelId="{BEE3ED33-68E1-482F-934E-BB415367BE7C}" type="pres">
      <dgm:prSet presAssocID="{241E7CAE-B7CA-48DC-AFBB-CB83EAA3193D}" presName="text" presStyleLbl="node1" presStyleIdx="7" presStyleCnt="13">
        <dgm:presLayoutVars>
          <dgm:bulletEnabled val="1"/>
        </dgm:presLayoutVars>
      </dgm:prSet>
      <dgm:spPr/>
    </dgm:pt>
    <dgm:pt modelId="{53B74D22-B3D7-459A-A856-1534FB3B7DDF}" type="pres">
      <dgm:prSet presAssocID="{09A4DF68-D07C-476F-BA16-37B3B6C2AF82}" presName="space" presStyleCnt="0"/>
      <dgm:spPr/>
    </dgm:pt>
    <dgm:pt modelId="{2C15D2A9-8970-40AD-8BCF-5C63440889E7}" type="pres">
      <dgm:prSet presAssocID="{78D9D4C4-5E22-4E81-93E2-3E6A04FC07B0}" presName="text" presStyleLbl="node1" presStyleIdx="8" presStyleCnt="13">
        <dgm:presLayoutVars>
          <dgm:bulletEnabled val="1"/>
        </dgm:presLayoutVars>
      </dgm:prSet>
      <dgm:spPr/>
    </dgm:pt>
    <dgm:pt modelId="{DA049405-9306-46D2-8939-1F5252BFD13F}" type="pres">
      <dgm:prSet presAssocID="{DF659245-F01C-4241-A6BD-4A0A61253A6E}" presName="space" presStyleCnt="0"/>
      <dgm:spPr/>
    </dgm:pt>
    <dgm:pt modelId="{49F2F078-B708-49CD-A1A3-D819B373DCA4}" type="pres">
      <dgm:prSet presAssocID="{37868073-1EE3-4757-9394-DD7B401F91C4}" presName="text" presStyleLbl="node1" presStyleIdx="9" presStyleCnt="13">
        <dgm:presLayoutVars>
          <dgm:bulletEnabled val="1"/>
        </dgm:presLayoutVars>
      </dgm:prSet>
      <dgm:spPr/>
    </dgm:pt>
    <dgm:pt modelId="{03DF9F2F-9563-44BF-8B7F-3F54C3C521C4}" type="pres">
      <dgm:prSet presAssocID="{DD400027-ED4A-4791-A7F9-A0C29117FA51}" presName="space" presStyleCnt="0"/>
      <dgm:spPr/>
    </dgm:pt>
    <dgm:pt modelId="{74086565-639A-497B-9114-D7C93970FE40}" type="pres">
      <dgm:prSet presAssocID="{6D494F04-57C8-4FEA-932A-43B20BA26694}" presName="text" presStyleLbl="node1" presStyleIdx="10" presStyleCnt="13">
        <dgm:presLayoutVars>
          <dgm:bulletEnabled val="1"/>
        </dgm:presLayoutVars>
      </dgm:prSet>
      <dgm:spPr/>
    </dgm:pt>
    <dgm:pt modelId="{60EEAA50-49B9-43F8-8F16-0A87F1537F01}" type="pres">
      <dgm:prSet presAssocID="{E13C4031-A375-4F68-B0AA-EF7EB50023BC}" presName="space" presStyleCnt="0"/>
      <dgm:spPr/>
    </dgm:pt>
    <dgm:pt modelId="{5E4ECB8B-7939-4968-9919-F8E1AAEDF17B}" type="pres">
      <dgm:prSet presAssocID="{01318E52-F3C6-4136-B755-102ADCE3205C}" presName="text" presStyleLbl="node1" presStyleIdx="11" presStyleCnt="13">
        <dgm:presLayoutVars>
          <dgm:bulletEnabled val="1"/>
        </dgm:presLayoutVars>
      </dgm:prSet>
      <dgm:spPr/>
    </dgm:pt>
    <dgm:pt modelId="{CD43D205-D71A-4E71-814B-78532EB0CF5A}" type="pres">
      <dgm:prSet presAssocID="{53CF90D9-B5D7-405C-B420-75B8E70B53F0}" presName="space" presStyleCnt="0"/>
      <dgm:spPr/>
    </dgm:pt>
    <dgm:pt modelId="{C16E580D-9E72-4E6A-872C-38A0DB21EFAF}" type="pres">
      <dgm:prSet presAssocID="{CAE433FE-B6D2-4924-ADC8-B2B8343DA352}" presName="text" presStyleLbl="node1" presStyleIdx="12" presStyleCnt="13">
        <dgm:presLayoutVars>
          <dgm:bulletEnabled val="1"/>
        </dgm:presLayoutVars>
      </dgm:prSet>
      <dgm:spPr/>
    </dgm:pt>
  </dgm:ptLst>
  <dgm:cxnLst>
    <dgm:cxn modelId="{250A3444-8A72-4886-952E-0D9108769E80}" srcId="{07AE09BB-2B32-47F5-B5A2-868F4BEC2AC6}" destId="{241E7CAE-B7CA-48DC-AFBB-CB83EAA3193D}" srcOrd="7" destOrd="0" parTransId="{43FA0832-D9BB-4913-9E67-75A6E7B8623E}" sibTransId="{09A4DF68-D07C-476F-BA16-37B3B6C2AF82}"/>
    <dgm:cxn modelId="{0F5CF993-B280-4CA6-AFFD-EC7F383D99CD}" type="presOf" srcId="{05A65CD9-ACC7-4D00-B94A-C3D3EF4A3F71}" destId="{94C462C7-C061-4DA3-BAF1-D9CC591DFB0C}" srcOrd="0" destOrd="0" presId="urn:diagrams.loki3.com/VaryingWidthList+Icon"/>
    <dgm:cxn modelId="{FB40077A-D2C2-4E47-80E6-1A11357B89C2}" type="presOf" srcId="{07AE09BB-2B32-47F5-B5A2-868F4BEC2AC6}" destId="{68D2BE7C-A5F1-49A6-B293-8649B1A023D6}" srcOrd="0" destOrd="0" presId="urn:diagrams.loki3.com/VaryingWidthList+Icon"/>
    <dgm:cxn modelId="{BA492C8A-FE44-407D-975C-9BBFD16DB325}" srcId="{07AE09BB-2B32-47F5-B5A2-868F4BEC2AC6}" destId="{05A65CD9-ACC7-4D00-B94A-C3D3EF4A3F71}" srcOrd="2" destOrd="0" parTransId="{8EA0F751-5502-4CBF-8C8C-510478B3A137}" sibTransId="{0FED188B-5F90-4BC9-B853-F37F972E2BD8}"/>
    <dgm:cxn modelId="{0095B981-2481-4B02-8980-304AF8CE87F0}" type="presOf" srcId="{6D494F04-57C8-4FEA-932A-43B20BA26694}" destId="{74086565-639A-497B-9114-D7C93970FE40}" srcOrd="0" destOrd="0" presId="urn:diagrams.loki3.com/VaryingWidthList+Icon"/>
    <dgm:cxn modelId="{92E6C386-CDD6-40A2-A640-D4844853B031}" type="presOf" srcId="{E8EDFDC7-9B30-4827-84B1-709D19976378}" destId="{AFC521CF-8542-4481-A619-11C8740B0635}" srcOrd="0" destOrd="0" presId="urn:diagrams.loki3.com/VaryingWidthList+Icon"/>
    <dgm:cxn modelId="{17BFFEA3-1C78-4666-A9F5-EC0915BF9B20}" srcId="{07AE09BB-2B32-47F5-B5A2-868F4BEC2AC6}" destId="{37868073-1EE3-4757-9394-DD7B401F91C4}" srcOrd="9" destOrd="0" parTransId="{3B086D31-810E-4121-AC2D-6DDF3BA9CD22}" sibTransId="{DD400027-ED4A-4791-A7F9-A0C29117FA51}"/>
    <dgm:cxn modelId="{E8D5FEC2-4DDA-4763-8D01-2767E2364FFE}" type="presOf" srcId="{135974DD-00DE-43A1-B9BE-E720F1036D10}" destId="{210A9A45-E708-4B1A-A8FC-08E654168682}" srcOrd="0" destOrd="0" presId="urn:diagrams.loki3.com/VaryingWidthList+Icon"/>
    <dgm:cxn modelId="{24CEFE7D-E987-4267-B7CD-A2A59302D5A3}" srcId="{07AE09BB-2B32-47F5-B5A2-868F4BEC2AC6}" destId="{01318E52-F3C6-4136-B755-102ADCE3205C}" srcOrd="11" destOrd="0" parTransId="{F870C062-1101-4284-A95E-AFA3AB35CA89}" sibTransId="{53CF90D9-B5D7-405C-B420-75B8E70B53F0}"/>
    <dgm:cxn modelId="{89F506FE-D9FC-4769-B644-F4EEFCD3C70F}" srcId="{07AE09BB-2B32-47F5-B5A2-868F4BEC2AC6}" destId="{4B2EE364-1A68-4FB9-B050-3173D897F9F4}" srcOrd="3" destOrd="0" parTransId="{A9974449-B6CE-4B8A-ABB2-EB3C98D12192}" sibTransId="{0F68567A-3914-4D92-8E89-F01FB6D88773}"/>
    <dgm:cxn modelId="{30AB2DBC-24AB-4736-87D6-B84E898270CF}" type="presOf" srcId="{01318E52-F3C6-4136-B755-102ADCE3205C}" destId="{5E4ECB8B-7939-4968-9919-F8E1AAEDF17B}" srcOrd="0" destOrd="0" presId="urn:diagrams.loki3.com/VaryingWidthList+Icon"/>
    <dgm:cxn modelId="{ED247640-FD4F-4904-87F8-67694EF31BC8}" type="presOf" srcId="{20073C17-2AA0-45EE-BEFA-028BF7036B9A}" destId="{DAD2A9C4-FAEE-48D7-A586-0B800C5335A7}" srcOrd="0" destOrd="0" presId="urn:diagrams.loki3.com/VaryingWidthList+Icon"/>
    <dgm:cxn modelId="{CD88019C-3FC4-4AF8-8553-6E76824DB488}" srcId="{07AE09BB-2B32-47F5-B5A2-868F4BEC2AC6}" destId="{135974DD-00DE-43A1-B9BE-E720F1036D10}" srcOrd="6" destOrd="0" parTransId="{17E5DA7A-464A-46A6-9F42-5DA2A304666C}" sibTransId="{FAC4F64E-CE10-4247-94C8-7738A22E5454}"/>
    <dgm:cxn modelId="{FC6FD051-EFC1-4ACD-887D-8E317C73E957}" srcId="{07AE09BB-2B32-47F5-B5A2-868F4BEC2AC6}" destId="{20073C17-2AA0-45EE-BEFA-028BF7036B9A}" srcOrd="4" destOrd="0" parTransId="{5B4D5A9A-81A3-4523-8FAE-7915933A3A62}" sibTransId="{9E667EC5-9988-4C78-9DBC-9C1D212AD2D7}"/>
    <dgm:cxn modelId="{3F32D3F0-743F-4736-A357-B33F49CC6DC8}" type="presOf" srcId="{5D3A0E5E-0AB1-4034-8FC8-A3B01641FE54}" destId="{B9AAF0D2-2BFF-4F68-A934-524C9C747117}" srcOrd="0" destOrd="0" presId="urn:diagrams.loki3.com/VaryingWidthList+Icon"/>
    <dgm:cxn modelId="{21D869EA-146F-411A-B997-BCF6EA170384}" srcId="{07AE09BB-2B32-47F5-B5A2-868F4BEC2AC6}" destId="{31D70276-252E-4BE0-B778-129E6F20DDC6}" srcOrd="0" destOrd="0" parTransId="{C8BFE205-10E3-4595-AC65-3F479E8A354C}" sibTransId="{FF5355CD-14EF-4A3F-A62A-4E114BF9BC52}"/>
    <dgm:cxn modelId="{805753BE-EEA2-4F6A-A528-87CA312BB502}" srcId="{07AE09BB-2B32-47F5-B5A2-868F4BEC2AC6}" destId="{78D9D4C4-5E22-4E81-93E2-3E6A04FC07B0}" srcOrd="8" destOrd="0" parTransId="{09BC3BE3-33C0-478D-A896-79322FEFBA1D}" sibTransId="{DF659245-F01C-4241-A6BD-4A0A61253A6E}"/>
    <dgm:cxn modelId="{DB464AFC-05B2-462C-8F36-9A9999788EC6}" type="presOf" srcId="{78D9D4C4-5E22-4E81-93E2-3E6A04FC07B0}" destId="{2C15D2A9-8970-40AD-8BCF-5C63440889E7}" srcOrd="0" destOrd="0" presId="urn:diagrams.loki3.com/VaryingWidthList+Icon"/>
    <dgm:cxn modelId="{2ABA471B-3A52-486F-82D9-0474A2417986}" type="presOf" srcId="{31D70276-252E-4BE0-B778-129E6F20DDC6}" destId="{1A3883C5-4C68-4B4F-A0FC-11AA46279EFA}" srcOrd="0" destOrd="0" presId="urn:diagrams.loki3.com/VaryingWidthList+Icon"/>
    <dgm:cxn modelId="{FDBD3B32-31FF-47C8-BE8F-2931454EA361}" srcId="{07AE09BB-2B32-47F5-B5A2-868F4BEC2AC6}" destId="{6D494F04-57C8-4FEA-932A-43B20BA26694}" srcOrd="10" destOrd="0" parTransId="{2E2A747D-FDA7-4EB0-8885-CA3F81334CA4}" sibTransId="{E13C4031-A375-4F68-B0AA-EF7EB50023BC}"/>
    <dgm:cxn modelId="{097990A2-6008-497A-B4D6-3D4731973B46}" type="presOf" srcId="{241E7CAE-B7CA-48DC-AFBB-CB83EAA3193D}" destId="{BEE3ED33-68E1-482F-934E-BB415367BE7C}" srcOrd="0" destOrd="0" presId="urn:diagrams.loki3.com/VaryingWidthList+Icon"/>
    <dgm:cxn modelId="{CED78DDC-6B47-4077-A1F1-63D334291EEB}" type="presOf" srcId="{37868073-1EE3-4757-9394-DD7B401F91C4}" destId="{49F2F078-B708-49CD-A1A3-D819B373DCA4}" srcOrd="0" destOrd="0" presId="urn:diagrams.loki3.com/VaryingWidthList+Icon"/>
    <dgm:cxn modelId="{5788C28A-9AF5-4810-B2A7-BA64A770CF72}" srcId="{07AE09BB-2B32-47F5-B5A2-868F4BEC2AC6}" destId="{CAE433FE-B6D2-4924-ADC8-B2B8343DA352}" srcOrd="12" destOrd="0" parTransId="{76212D5B-E86F-4717-9C1E-770A5D2358FB}" sibTransId="{98A250E4-1527-4650-9627-D5BA70A59CAD}"/>
    <dgm:cxn modelId="{D994F1C9-CABD-4C06-B839-0A062A7B986D}" srcId="{07AE09BB-2B32-47F5-B5A2-868F4BEC2AC6}" destId="{E8EDFDC7-9B30-4827-84B1-709D19976378}" srcOrd="5" destOrd="0" parTransId="{75D84C93-E5C4-4381-B0EE-45377316BE66}" sibTransId="{CEC8B1A6-9E1A-43EB-BB4A-72C90C643713}"/>
    <dgm:cxn modelId="{86352827-421B-4254-8E80-E0EF3423189B}" type="presOf" srcId="{4B2EE364-1A68-4FB9-B050-3173D897F9F4}" destId="{94485AA0-4731-4414-A0F2-75BAD35996EE}" srcOrd="0" destOrd="0" presId="urn:diagrams.loki3.com/VaryingWidthList+Icon"/>
    <dgm:cxn modelId="{E446D427-CC26-4214-9F0F-FA1EE92E8A84}" type="presOf" srcId="{CAE433FE-B6D2-4924-ADC8-B2B8343DA352}" destId="{C16E580D-9E72-4E6A-872C-38A0DB21EFAF}" srcOrd="0" destOrd="0" presId="urn:diagrams.loki3.com/VaryingWidthList+Icon"/>
    <dgm:cxn modelId="{FA8AF7CF-FAD3-4F5A-9E8E-477CC78BA60B}" srcId="{07AE09BB-2B32-47F5-B5A2-868F4BEC2AC6}" destId="{5D3A0E5E-0AB1-4034-8FC8-A3B01641FE54}" srcOrd="1" destOrd="0" parTransId="{3F2F8E95-D686-4750-91FC-517F54C030DE}" sibTransId="{BC2CE3FA-0592-4150-94A0-A228F649DC72}"/>
    <dgm:cxn modelId="{0AF18757-2147-46BB-B598-EC5300694C32}" type="presParOf" srcId="{68D2BE7C-A5F1-49A6-B293-8649B1A023D6}" destId="{1A3883C5-4C68-4B4F-A0FC-11AA46279EFA}" srcOrd="0" destOrd="0" presId="urn:diagrams.loki3.com/VaryingWidthList+Icon"/>
    <dgm:cxn modelId="{8FCDE8F0-292C-4B64-BB6A-69A1948E5DFA}" type="presParOf" srcId="{68D2BE7C-A5F1-49A6-B293-8649B1A023D6}" destId="{2C9467C5-5887-4982-8279-F9E341C6B148}" srcOrd="1" destOrd="0" presId="urn:diagrams.loki3.com/VaryingWidthList+Icon"/>
    <dgm:cxn modelId="{6A3CD175-8C8E-4BFF-828A-50F1B9147503}" type="presParOf" srcId="{68D2BE7C-A5F1-49A6-B293-8649B1A023D6}" destId="{B9AAF0D2-2BFF-4F68-A934-524C9C747117}" srcOrd="2" destOrd="0" presId="urn:diagrams.loki3.com/VaryingWidthList+Icon"/>
    <dgm:cxn modelId="{507DEA0D-55BC-4386-A39C-0C3B2C073C88}" type="presParOf" srcId="{68D2BE7C-A5F1-49A6-B293-8649B1A023D6}" destId="{D25097EF-CE92-4F56-B7E5-E92415AF8CF3}" srcOrd="3" destOrd="0" presId="urn:diagrams.loki3.com/VaryingWidthList+Icon"/>
    <dgm:cxn modelId="{9FC73571-6313-470D-92F1-EE696BBECF32}" type="presParOf" srcId="{68D2BE7C-A5F1-49A6-B293-8649B1A023D6}" destId="{94C462C7-C061-4DA3-BAF1-D9CC591DFB0C}" srcOrd="4" destOrd="0" presId="urn:diagrams.loki3.com/VaryingWidthList+Icon"/>
    <dgm:cxn modelId="{7909B360-BB6D-4355-B337-068738FB8C55}" type="presParOf" srcId="{68D2BE7C-A5F1-49A6-B293-8649B1A023D6}" destId="{6AC1D24D-7028-41D4-9419-3F50E4DCD485}" srcOrd="5" destOrd="0" presId="urn:diagrams.loki3.com/VaryingWidthList+Icon"/>
    <dgm:cxn modelId="{B3227F2E-1B0B-43D9-8827-10896823093B}" type="presParOf" srcId="{68D2BE7C-A5F1-49A6-B293-8649B1A023D6}" destId="{94485AA0-4731-4414-A0F2-75BAD35996EE}" srcOrd="6" destOrd="0" presId="urn:diagrams.loki3.com/VaryingWidthList+Icon"/>
    <dgm:cxn modelId="{093EB884-2777-418C-8E2B-8D47E4B9005D}" type="presParOf" srcId="{68D2BE7C-A5F1-49A6-B293-8649B1A023D6}" destId="{244A98A2-6EA5-4982-A81A-34B8E71E20D8}" srcOrd="7" destOrd="0" presId="urn:diagrams.loki3.com/VaryingWidthList+Icon"/>
    <dgm:cxn modelId="{3AE74D95-015D-4030-B390-B9F2CD50C7DB}" type="presParOf" srcId="{68D2BE7C-A5F1-49A6-B293-8649B1A023D6}" destId="{DAD2A9C4-FAEE-48D7-A586-0B800C5335A7}" srcOrd="8" destOrd="0" presId="urn:diagrams.loki3.com/VaryingWidthList+Icon"/>
    <dgm:cxn modelId="{1DEE5EAB-D526-4996-A2DD-14F0EE1A40CC}" type="presParOf" srcId="{68D2BE7C-A5F1-49A6-B293-8649B1A023D6}" destId="{27659B13-18CA-4DCA-B3B3-2ED4DDA3896B}" srcOrd="9" destOrd="0" presId="urn:diagrams.loki3.com/VaryingWidthList+Icon"/>
    <dgm:cxn modelId="{9AE87447-7CA2-4A90-926A-C2EDA5D82EC0}" type="presParOf" srcId="{68D2BE7C-A5F1-49A6-B293-8649B1A023D6}" destId="{AFC521CF-8542-4481-A619-11C8740B0635}" srcOrd="10" destOrd="0" presId="urn:diagrams.loki3.com/VaryingWidthList+Icon"/>
    <dgm:cxn modelId="{D695E234-6408-4E2D-8DA6-1EAD336290A7}" type="presParOf" srcId="{68D2BE7C-A5F1-49A6-B293-8649B1A023D6}" destId="{284403C9-0E98-4EBC-AE9F-17FFB4BDD439}" srcOrd="11" destOrd="0" presId="urn:diagrams.loki3.com/VaryingWidthList+Icon"/>
    <dgm:cxn modelId="{CA080397-702C-4C0B-9F6C-65B87C713FF4}" type="presParOf" srcId="{68D2BE7C-A5F1-49A6-B293-8649B1A023D6}" destId="{210A9A45-E708-4B1A-A8FC-08E654168682}" srcOrd="12" destOrd="0" presId="urn:diagrams.loki3.com/VaryingWidthList+Icon"/>
    <dgm:cxn modelId="{18A484D0-29CD-48F1-9012-8759F624CB63}" type="presParOf" srcId="{68D2BE7C-A5F1-49A6-B293-8649B1A023D6}" destId="{81A9C09B-3A6A-4060-BEBA-19FF0EDE2712}" srcOrd="13" destOrd="0" presId="urn:diagrams.loki3.com/VaryingWidthList+Icon"/>
    <dgm:cxn modelId="{3380B535-CB4D-47E1-8C2B-F135EBFB6908}" type="presParOf" srcId="{68D2BE7C-A5F1-49A6-B293-8649B1A023D6}" destId="{BEE3ED33-68E1-482F-934E-BB415367BE7C}" srcOrd="14" destOrd="0" presId="urn:diagrams.loki3.com/VaryingWidthList+Icon"/>
    <dgm:cxn modelId="{8F58F1F6-304B-4E47-B982-4262553BBB27}" type="presParOf" srcId="{68D2BE7C-A5F1-49A6-B293-8649B1A023D6}" destId="{53B74D22-B3D7-459A-A856-1534FB3B7DDF}" srcOrd="15" destOrd="0" presId="urn:diagrams.loki3.com/VaryingWidthList+Icon"/>
    <dgm:cxn modelId="{AF0970F7-E087-4F86-84A0-7AC60C6F9EF5}" type="presParOf" srcId="{68D2BE7C-A5F1-49A6-B293-8649B1A023D6}" destId="{2C15D2A9-8970-40AD-8BCF-5C63440889E7}" srcOrd="16" destOrd="0" presId="urn:diagrams.loki3.com/VaryingWidthList+Icon"/>
    <dgm:cxn modelId="{AE1EEA07-8F73-4A88-A582-5DAB8C4451B8}" type="presParOf" srcId="{68D2BE7C-A5F1-49A6-B293-8649B1A023D6}" destId="{DA049405-9306-46D2-8939-1F5252BFD13F}" srcOrd="17" destOrd="0" presId="urn:diagrams.loki3.com/VaryingWidthList+Icon"/>
    <dgm:cxn modelId="{D989552F-9719-4A8D-ACA6-8417D9C58CB4}" type="presParOf" srcId="{68D2BE7C-A5F1-49A6-B293-8649B1A023D6}" destId="{49F2F078-B708-49CD-A1A3-D819B373DCA4}" srcOrd="18" destOrd="0" presId="urn:diagrams.loki3.com/VaryingWidthList+Icon"/>
    <dgm:cxn modelId="{1D038460-6E59-47C3-A0E9-EF9AC388313B}" type="presParOf" srcId="{68D2BE7C-A5F1-49A6-B293-8649B1A023D6}" destId="{03DF9F2F-9563-44BF-8B7F-3F54C3C521C4}" srcOrd="19" destOrd="0" presId="urn:diagrams.loki3.com/VaryingWidthList+Icon"/>
    <dgm:cxn modelId="{7B6EA6E6-E0A4-4208-A6F5-8DC6BFCA0F39}" type="presParOf" srcId="{68D2BE7C-A5F1-49A6-B293-8649B1A023D6}" destId="{74086565-639A-497B-9114-D7C93970FE40}" srcOrd="20" destOrd="0" presId="urn:diagrams.loki3.com/VaryingWidthList+Icon"/>
    <dgm:cxn modelId="{CB79957F-581C-42BA-A747-37699EDE1D2B}" type="presParOf" srcId="{68D2BE7C-A5F1-49A6-B293-8649B1A023D6}" destId="{60EEAA50-49B9-43F8-8F16-0A87F1537F01}" srcOrd="21" destOrd="0" presId="urn:diagrams.loki3.com/VaryingWidthList+Icon"/>
    <dgm:cxn modelId="{FF29528C-357A-4A9D-9F49-5BD546C8BC11}" type="presParOf" srcId="{68D2BE7C-A5F1-49A6-B293-8649B1A023D6}" destId="{5E4ECB8B-7939-4968-9919-F8E1AAEDF17B}" srcOrd="22" destOrd="0" presId="urn:diagrams.loki3.com/VaryingWidthList+Icon"/>
    <dgm:cxn modelId="{03BD3B4A-4D7A-4431-88EF-8F0FBDAC43F6}" type="presParOf" srcId="{68D2BE7C-A5F1-49A6-B293-8649B1A023D6}" destId="{CD43D205-D71A-4E71-814B-78532EB0CF5A}" srcOrd="23" destOrd="0" presId="urn:diagrams.loki3.com/VaryingWidthList+Icon"/>
    <dgm:cxn modelId="{47DADD4C-1FC0-40CD-BC70-4D5B34EDC8C9}" type="presParOf" srcId="{68D2BE7C-A5F1-49A6-B293-8649B1A023D6}" destId="{C16E580D-9E72-4E6A-872C-38A0DB21EFAF}" srcOrd="2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39B27-A4B7-4480-944B-1D47EF7182E6}">
      <dsp:nvSpPr>
        <dsp:cNvPr id="0" name=""/>
        <dsp:cNvSpPr/>
      </dsp:nvSpPr>
      <dsp:spPr>
        <a:xfrm rot="10800000">
          <a:off x="539545" y="144020"/>
          <a:ext cx="7884350" cy="1166573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42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превращение Крыма в высокоразвитый курортно-рекреационный центр международного значения, обеспеченный современной инфраструктурой, позволяющей осуществлять транспортно-коммуникационные функции в системе межрайонного разделения труда; </a:t>
          </a:r>
          <a:endParaRPr lang="ru-RU" sz="1600" kern="1200" dirty="0"/>
        </a:p>
      </dsp:txBody>
      <dsp:txXfrm rot="10800000">
        <a:off x="831188" y="144020"/>
        <a:ext cx="7592707" cy="1166573"/>
      </dsp:txXfrm>
    </dsp:sp>
    <dsp:sp modelId="{827DDB06-379F-4C67-894F-F5E5DD6ACF6D}">
      <dsp:nvSpPr>
        <dsp:cNvPr id="0" name=""/>
        <dsp:cNvSpPr/>
      </dsp:nvSpPr>
      <dsp:spPr>
        <a:xfrm>
          <a:off x="139099" y="0"/>
          <a:ext cx="1166573" cy="11665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6D2D7F-0A7A-4753-A62D-EC0EA30F44A2}">
      <dsp:nvSpPr>
        <dsp:cNvPr id="0" name=""/>
        <dsp:cNvSpPr/>
      </dsp:nvSpPr>
      <dsp:spPr>
        <a:xfrm rot="10800000">
          <a:off x="1835715" y="1440162"/>
          <a:ext cx="5913499" cy="1166573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136788"/>
                <a:satOff val="-7582"/>
                <a:lumOff val="2236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136788"/>
                <a:satOff val="-7582"/>
                <a:lumOff val="2236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136788"/>
                <a:satOff val="-7582"/>
                <a:lumOff val="223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42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структурная перестройка промышленности полуострова с приоритетом в развитии высокотехнологичных и экологически чистых производств;</a:t>
          </a:r>
          <a:endParaRPr lang="ru-RU" sz="1600" kern="1200" dirty="0"/>
        </a:p>
      </dsp:txBody>
      <dsp:txXfrm rot="10800000">
        <a:off x="2127358" y="1440162"/>
        <a:ext cx="5621856" cy="1166573"/>
      </dsp:txXfrm>
    </dsp:sp>
    <dsp:sp modelId="{A2FE0936-3598-41E6-AD05-377C43750A5C}">
      <dsp:nvSpPr>
        <dsp:cNvPr id="0" name=""/>
        <dsp:cNvSpPr/>
      </dsp:nvSpPr>
      <dsp:spPr>
        <a:xfrm>
          <a:off x="1104077" y="1381378"/>
          <a:ext cx="1166573" cy="11665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8B2810-A3FF-48F1-8C94-AE505479C28D}">
      <dsp:nvSpPr>
        <dsp:cNvPr id="0" name=""/>
        <dsp:cNvSpPr/>
      </dsp:nvSpPr>
      <dsp:spPr>
        <a:xfrm rot="10800000">
          <a:off x="1835715" y="2736304"/>
          <a:ext cx="5913499" cy="1166573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273575"/>
                <a:satOff val="-15164"/>
                <a:lumOff val="44727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273575"/>
                <a:satOff val="-15164"/>
                <a:lumOff val="44727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273575"/>
                <a:satOff val="-15164"/>
                <a:lumOff val="447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42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интенсивного, экологически чистого сельскохозяйственного производства с максимально эффективным использованием имеющегося природно-ресурсного и биоклиматического потенциала;</a:t>
          </a:r>
          <a:endParaRPr lang="ru-RU" sz="1600" kern="1200" dirty="0"/>
        </a:p>
      </dsp:txBody>
      <dsp:txXfrm rot="10800000">
        <a:off x="2127358" y="2736304"/>
        <a:ext cx="5621856" cy="1166573"/>
      </dsp:txXfrm>
    </dsp:sp>
    <dsp:sp modelId="{2C4463F2-866B-4CBA-88BE-8875DBD9BFC7}">
      <dsp:nvSpPr>
        <dsp:cNvPr id="0" name=""/>
        <dsp:cNvSpPr/>
      </dsp:nvSpPr>
      <dsp:spPr>
        <a:xfrm>
          <a:off x="1104077" y="2791739"/>
          <a:ext cx="1166573" cy="11665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6EC6C-7C57-4183-B2EA-5EA76DD46F79}">
      <dsp:nvSpPr>
        <dsp:cNvPr id="0" name=""/>
        <dsp:cNvSpPr/>
      </dsp:nvSpPr>
      <dsp:spPr>
        <a:xfrm rot="10800000">
          <a:off x="1988461" y="4127860"/>
          <a:ext cx="5913499" cy="1166573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136788"/>
                <a:satOff val="-7582"/>
                <a:lumOff val="2236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136788"/>
                <a:satOff val="-7582"/>
                <a:lumOff val="2236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136788"/>
                <a:satOff val="-7582"/>
                <a:lumOff val="223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42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современного </a:t>
          </a:r>
          <a:r>
            <a:rPr lang="ru-RU" sz="1600" kern="1200" dirty="0" err="1" smtClean="0"/>
            <a:t>морехозяйственного</a:t>
          </a:r>
          <a:r>
            <a:rPr lang="ru-RU" sz="1600" kern="1200" dirty="0" smtClean="0"/>
            <a:t> комплекса, ориентированного на использование природных ресурсов Черного и Азовского морей.</a:t>
          </a:r>
          <a:endParaRPr lang="ru-RU" sz="1600" kern="1200" dirty="0"/>
        </a:p>
      </dsp:txBody>
      <dsp:txXfrm rot="10800000">
        <a:off x="2280104" y="4127860"/>
        <a:ext cx="5621856" cy="1166573"/>
      </dsp:txXfrm>
    </dsp:sp>
    <dsp:sp modelId="{6D59E040-2B04-477E-B354-F4A19D74BDA6}">
      <dsp:nvSpPr>
        <dsp:cNvPr id="0" name=""/>
        <dsp:cNvSpPr/>
      </dsp:nvSpPr>
      <dsp:spPr>
        <a:xfrm>
          <a:off x="1178306" y="4202089"/>
          <a:ext cx="1166573" cy="116657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40AE-33C5-4371-8411-E622A55BBD93}">
      <dsp:nvSpPr>
        <dsp:cNvPr id="0" name=""/>
        <dsp:cNvSpPr/>
      </dsp:nvSpPr>
      <dsp:spPr>
        <a:xfrm>
          <a:off x="2188691" y="-91227"/>
          <a:ext cx="3102459" cy="3102459"/>
        </a:xfrm>
        <a:prstGeom prst="blockArc">
          <a:avLst>
            <a:gd name="adj1" fmla="val 9585297"/>
            <a:gd name="adj2" fmla="val 19248556"/>
            <a:gd name="adj3" fmla="val 4643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938A62-75B3-4D97-9752-2B548375A1B8}">
      <dsp:nvSpPr>
        <dsp:cNvPr id="0" name=""/>
        <dsp:cNvSpPr/>
      </dsp:nvSpPr>
      <dsp:spPr>
        <a:xfrm>
          <a:off x="2281017" y="495424"/>
          <a:ext cx="3102459" cy="3102459"/>
        </a:xfrm>
        <a:prstGeom prst="blockArc">
          <a:avLst>
            <a:gd name="adj1" fmla="val 3009187"/>
            <a:gd name="adj2" fmla="val 10941457"/>
            <a:gd name="adj3" fmla="val 4643"/>
          </a:avLst>
        </a:prstGeom>
        <a:solidFill>
          <a:schemeClr val="accent5">
            <a:hueOff val="7092067"/>
            <a:satOff val="-307"/>
            <a:lumOff val="-1398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ED4B1-4A8B-48D3-B5CB-D2253CB8CCD2}">
      <dsp:nvSpPr>
        <dsp:cNvPr id="0" name=""/>
        <dsp:cNvSpPr/>
      </dsp:nvSpPr>
      <dsp:spPr>
        <a:xfrm>
          <a:off x="4405844" y="676784"/>
          <a:ext cx="3102459" cy="3102459"/>
        </a:xfrm>
        <a:prstGeom prst="blockArc">
          <a:avLst>
            <a:gd name="adj1" fmla="val 20714067"/>
            <a:gd name="adj2" fmla="val 8376237"/>
            <a:gd name="adj3" fmla="val 4643"/>
          </a:avLst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96A005-8E0B-4933-98A9-C342DF5C2FED}">
      <dsp:nvSpPr>
        <dsp:cNvPr id="0" name=""/>
        <dsp:cNvSpPr/>
      </dsp:nvSpPr>
      <dsp:spPr>
        <a:xfrm>
          <a:off x="4370025" y="83513"/>
          <a:ext cx="3102459" cy="3102459"/>
        </a:xfrm>
        <a:prstGeom prst="blockArc">
          <a:avLst>
            <a:gd name="adj1" fmla="val 13701050"/>
            <a:gd name="adj2" fmla="val 47133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125DB4-9FAE-46DF-959A-20E976A02139}">
      <dsp:nvSpPr>
        <dsp:cNvPr id="0" name=""/>
        <dsp:cNvSpPr/>
      </dsp:nvSpPr>
      <dsp:spPr>
        <a:xfrm>
          <a:off x="4320471" y="1153651"/>
          <a:ext cx="1625169" cy="1428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Кластер</a:t>
          </a:r>
          <a:endParaRPr lang="ru-RU" sz="2000" kern="1200" dirty="0"/>
        </a:p>
      </dsp:txBody>
      <dsp:txXfrm>
        <a:off x="4558471" y="1362910"/>
        <a:ext cx="1149169" cy="1010390"/>
      </dsp:txXfrm>
    </dsp:sp>
    <dsp:sp modelId="{16F0B0AD-04AB-4757-9E2D-CA98F05D234E}">
      <dsp:nvSpPr>
        <dsp:cNvPr id="0" name=""/>
        <dsp:cNvSpPr/>
      </dsp:nvSpPr>
      <dsp:spPr>
        <a:xfrm>
          <a:off x="3419865" y="107529"/>
          <a:ext cx="2988845" cy="789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Концентрация</a:t>
          </a:r>
          <a:endParaRPr lang="ru-RU" sz="1800" b="1" kern="1200" dirty="0"/>
        </a:p>
      </dsp:txBody>
      <dsp:txXfrm>
        <a:off x="3857571" y="223221"/>
        <a:ext cx="2113433" cy="558612"/>
      </dsp:txXfrm>
    </dsp:sp>
    <dsp:sp modelId="{3ACF387A-7AD5-4A9D-AF46-F6A1634D7387}">
      <dsp:nvSpPr>
        <dsp:cNvPr id="0" name=""/>
        <dsp:cNvSpPr/>
      </dsp:nvSpPr>
      <dsp:spPr>
        <a:xfrm>
          <a:off x="6291561" y="1225667"/>
          <a:ext cx="2261393" cy="1232340"/>
        </a:xfrm>
        <a:prstGeom prst="ellipse">
          <a:avLst/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Кооперация</a:t>
          </a:r>
          <a:endParaRPr lang="ru-RU" sz="1800" b="1" kern="1200" dirty="0"/>
        </a:p>
      </dsp:txBody>
      <dsp:txXfrm>
        <a:off x="6622734" y="1406139"/>
        <a:ext cx="1599047" cy="871396"/>
      </dsp:txXfrm>
    </dsp:sp>
    <dsp:sp modelId="{B425333D-4173-4D7F-B2F8-BE83202CED3C}">
      <dsp:nvSpPr>
        <dsp:cNvPr id="0" name=""/>
        <dsp:cNvSpPr/>
      </dsp:nvSpPr>
      <dsp:spPr>
        <a:xfrm>
          <a:off x="3672410" y="2818032"/>
          <a:ext cx="2261393" cy="783895"/>
        </a:xfrm>
        <a:prstGeom prst="ellipse">
          <a:avLst/>
        </a:prstGeom>
        <a:solidFill>
          <a:schemeClr val="accent5">
            <a:hueOff val="7092067"/>
            <a:satOff val="-307"/>
            <a:lumOff val="-139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Кооперация</a:t>
          </a:r>
          <a:endParaRPr lang="ru-RU" sz="1800" b="1" kern="1200" dirty="0"/>
        </a:p>
      </dsp:txBody>
      <dsp:txXfrm>
        <a:off x="4003583" y="2932831"/>
        <a:ext cx="1599047" cy="554297"/>
      </dsp:txXfrm>
    </dsp:sp>
    <dsp:sp modelId="{6A491035-D5F1-434F-B27E-861C9759F21F}">
      <dsp:nvSpPr>
        <dsp:cNvPr id="0" name=""/>
        <dsp:cNvSpPr/>
      </dsp:nvSpPr>
      <dsp:spPr>
        <a:xfrm>
          <a:off x="504050" y="1368153"/>
          <a:ext cx="3628516" cy="1232340"/>
        </a:xfrm>
        <a:prstGeom prst="ellipse">
          <a:avLst/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конкурентоспособность</a:t>
          </a:r>
          <a:endParaRPr lang="ru-RU" sz="1600" b="1" kern="1200" dirty="0"/>
        </a:p>
      </dsp:txBody>
      <dsp:txXfrm>
        <a:off x="1035434" y="1548625"/>
        <a:ext cx="2565748" cy="871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06592-5A58-4552-94EC-B3327AED50A4}">
      <dsp:nvSpPr>
        <dsp:cNvPr id="0" name=""/>
        <dsp:cNvSpPr/>
      </dsp:nvSpPr>
      <dsp:spPr>
        <a:xfrm>
          <a:off x="434984" y="1982"/>
          <a:ext cx="2483734" cy="83477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географическое положение</a:t>
          </a:r>
          <a:endParaRPr lang="ru-RU" sz="1400" b="1" kern="1200" dirty="0"/>
        </a:p>
      </dsp:txBody>
      <dsp:txXfrm>
        <a:off x="852373" y="1982"/>
        <a:ext cx="1648957" cy="834777"/>
      </dsp:txXfrm>
    </dsp:sp>
    <dsp:sp modelId="{36DEC655-2D2F-422C-A8C9-CDACDFA1ED42}">
      <dsp:nvSpPr>
        <dsp:cNvPr id="0" name=""/>
        <dsp:cNvSpPr/>
      </dsp:nvSpPr>
      <dsp:spPr>
        <a:xfrm>
          <a:off x="434984" y="953628"/>
          <a:ext cx="2412799" cy="834777"/>
        </a:xfrm>
        <a:prstGeom prst="chevron">
          <a:avLst/>
        </a:prstGeom>
        <a:gradFill rotWithShape="0">
          <a:gsLst>
            <a:gs pos="0">
              <a:schemeClr val="accent3">
                <a:hueOff val="-1145389"/>
                <a:satOff val="-9728"/>
                <a:lumOff val="32"/>
                <a:alphaOff val="0"/>
                <a:shade val="51000"/>
                <a:satMod val="130000"/>
              </a:schemeClr>
            </a:gs>
            <a:gs pos="80000">
              <a:schemeClr val="accent3">
                <a:hueOff val="-1145389"/>
                <a:satOff val="-9728"/>
                <a:lumOff val="32"/>
                <a:alphaOff val="0"/>
                <a:shade val="93000"/>
                <a:satMod val="130000"/>
              </a:schemeClr>
            </a:gs>
            <a:gs pos="100000">
              <a:schemeClr val="accent3">
                <a:hueOff val="-1145389"/>
                <a:satOff val="-9728"/>
                <a:lumOff val="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природные ресурсы</a:t>
          </a:r>
          <a:endParaRPr lang="ru-RU" sz="1400" b="1" kern="1200" dirty="0"/>
        </a:p>
      </dsp:txBody>
      <dsp:txXfrm>
        <a:off x="852373" y="953628"/>
        <a:ext cx="1578022" cy="834777"/>
      </dsp:txXfrm>
    </dsp:sp>
    <dsp:sp modelId="{E4F34625-5C5C-40BD-8E5C-47760A9D03F0}">
      <dsp:nvSpPr>
        <dsp:cNvPr id="0" name=""/>
        <dsp:cNvSpPr/>
      </dsp:nvSpPr>
      <dsp:spPr>
        <a:xfrm>
          <a:off x="434984" y="1905275"/>
          <a:ext cx="2389884" cy="834777"/>
        </a:xfrm>
        <a:prstGeom prst="chevron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shade val="51000"/>
                <a:satMod val="130000"/>
              </a:schemeClr>
            </a:gs>
            <a:gs pos="80000">
              <a:schemeClr val="accent3">
                <a:hueOff val="-2290779"/>
                <a:satOff val="-19457"/>
                <a:lumOff val="65"/>
                <a:alphaOff val="0"/>
                <a:shade val="93000"/>
                <a:satMod val="13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уникальный историко-культурный потенциал</a:t>
          </a:r>
        </a:p>
      </dsp:txBody>
      <dsp:txXfrm>
        <a:off x="852373" y="1905275"/>
        <a:ext cx="1555107" cy="834777"/>
      </dsp:txXfrm>
    </dsp:sp>
    <dsp:sp modelId="{24D90CA1-044A-4AFB-9205-91A2F1DD3A65}">
      <dsp:nvSpPr>
        <dsp:cNvPr id="0" name=""/>
        <dsp:cNvSpPr/>
      </dsp:nvSpPr>
      <dsp:spPr>
        <a:xfrm>
          <a:off x="434984" y="2856921"/>
          <a:ext cx="2366740" cy="834777"/>
        </a:xfrm>
        <a:prstGeom prst="chevron">
          <a:avLst/>
        </a:prstGeom>
        <a:gradFill rotWithShape="0">
          <a:gsLst>
            <a:gs pos="0">
              <a:schemeClr val="accent3">
                <a:hueOff val="-3436168"/>
                <a:satOff val="-29185"/>
                <a:lumOff val="97"/>
                <a:alphaOff val="0"/>
                <a:shade val="51000"/>
                <a:satMod val="130000"/>
              </a:schemeClr>
            </a:gs>
            <a:gs pos="80000">
              <a:schemeClr val="accent3">
                <a:hueOff val="-3436168"/>
                <a:satOff val="-29185"/>
                <a:lumOff val="97"/>
                <a:alphaOff val="0"/>
                <a:shade val="93000"/>
                <a:satMod val="130000"/>
              </a:schemeClr>
            </a:gs>
            <a:gs pos="100000">
              <a:schemeClr val="accent3">
                <a:hueOff val="-3436168"/>
                <a:satOff val="-29185"/>
                <a:lumOff val="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инфраструктура туризма</a:t>
          </a:r>
        </a:p>
      </dsp:txBody>
      <dsp:txXfrm>
        <a:off x="852373" y="2856921"/>
        <a:ext cx="1531963" cy="834777"/>
      </dsp:txXfrm>
    </dsp:sp>
    <dsp:sp modelId="{3456FA8C-DF9F-46AE-88BB-5E0190AFD7D4}">
      <dsp:nvSpPr>
        <dsp:cNvPr id="0" name=""/>
        <dsp:cNvSpPr/>
      </dsp:nvSpPr>
      <dsp:spPr>
        <a:xfrm>
          <a:off x="434984" y="3808568"/>
          <a:ext cx="2529793" cy="834777"/>
        </a:xfrm>
        <a:prstGeom prst="chevron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shade val="51000"/>
                <a:satMod val="130000"/>
              </a:schemeClr>
            </a:gs>
            <a:gs pos="80000">
              <a:schemeClr val="accent3">
                <a:hueOff val="-4581557"/>
                <a:satOff val="-38914"/>
                <a:lumOff val="130"/>
                <a:alphaOff val="0"/>
                <a:shade val="93000"/>
                <a:satMod val="13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международные морские порты</a:t>
          </a:r>
        </a:p>
      </dsp:txBody>
      <dsp:txXfrm>
        <a:off x="852373" y="3808568"/>
        <a:ext cx="1695016" cy="834777"/>
      </dsp:txXfrm>
    </dsp:sp>
    <dsp:sp modelId="{FF16055F-4FD9-4C54-8EA6-0C0E0C7737F5}">
      <dsp:nvSpPr>
        <dsp:cNvPr id="0" name=""/>
        <dsp:cNvSpPr/>
      </dsp:nvSpPr>
      <dsp:spPr>
        <a:xfrm>
          <a:off x="434984" y="4760214"/>
          <a:ext cx="2575852" cy="834777"/>
        </a:xfrm>
        <a:prstGeom prst="chevron">
          <a:avLst/>
        </a:prstGeom>
        <a:gradFill rotWithShape="0">
          <a:gsLst>
            <a:gs pos="0">
              <a:schemeClr val="accent3">
                <a:hueOff val="-5726946"/>
                <a:satOff val="-48642"/>
                <a:lumOff val="162"/>
                <a:alphaOff val="0"/>
                <a:shade val="51000"/>
                <a:satMod val="130000"/>
              </a:schemeClr>
            </a:gs>
            <a:gs pos="80000">
              <a:schemeClr val="accent3">
                <a:hueOff val="-5726946"/>
                <a:satOff val="-48642"/>
                <a:lumOff val="162"/>
                <a:alphaOff val="0"/>
                <a:shade val="93000"/>
                <a:satMod val="130000"/>
              </a:schemeClr>
            </a:gs>
            <a:gs pos="100000">
              <a:schemeClr val="accent3">
                <a:hueOff val="-5726946"/>
                <a:satOff val="-48642"/>
                <a:lumOff val="1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развитое судостроение, приборостроение</a:t>
          </a:r>
        </a:p>
      </dsp:txBody>
      <dsp:txXfrm>
        <a:off x="852373" y="4760214"/>
        <a:ext cx="1741075" cy="834777"/>
      </dsp:txXfrm>
    </dsp:sp>
    <dsp:sp modelId="{58620884-46F5-4B85-95DB-AA78DF3EB444}">
      <dsp:nvSpPr>
        <dsp:cNvPr id="0" name=""/>
        <dsp:cNvSpPr/>
      </dsp:nvSpPr>
      <dsp:spPr>
        <a:xfrm>
          <a:off x="434984" y="5711860"/>
          <a:ext cx="2621911" cy="838884"/>
        </a:xfrm>
        <a:prstGeom prst="chevron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развитая пищевая и с/х промышленность</a:t>
          </a:r>
        </a:p>
      </dsp:txBody>
      <dsp:txXfrm>
        <a:off x="854426" y="5711860"/>
        <a:ext cx="1783027" cy="83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DE7B9-3874-459A-925D-4B42CDFFC8C6}">
      <dsp:nvSpPr>
        <dsp:cNvPr id="0" name=""/>
        <dsp:cNvSpPr/>
      </dsp:nvSpPr>
      <dsp:spPr>
        <a:xfrm>
          <a:off x="0" y="111484"/>
          <a:ext cx="3698451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Рост производительности и инновационной активности предприятий входящих в кластер</a:t>
          </a:r>
          <a:endParaRPr lang="ru-RU" sz="1700" b="1" kern="1200" dirty="0"/>
        </a:p>
      </dsp:txBody>
      <dsp:txXfrm>
        <a:off x="56315" y="167799"/>
        <a:ext cx="3585821" cy="1040990"/>
      </dsp:txXfrm>
    </dsp:sp>
    <dsp:sp modelId="{DA7B4DEC-6844-4B29-B9BB-9AB992A2703B}">
      <dsp:nvSpPr>
        <dsp:cNvPr id="0" name=""/>
        <dsp:cNvSpPr/>
      </dsp:nvSpPr>
      <dsp:spPr>
        <a:xfrm>
          <a:off x="0" y="1314064"/>
          <a:ext cx="3698451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Повышение интенсивности развития малого и среднего предпринимательства</a:t>
          </a:r>
          <a:endParaRPr lang="ru-RU" sz="1700" b="1" kern="1200" dirty="0"/>
        </a:p>
      </dsp:txBody>
      <dsp:txXfrm>
        <a:off x="56315" y="1370379"/>
        <a:ext cx="3585821" cy="1040990"/>
      </dsp:txXfrm>
    </dsp:sp>
    <dsp:sp modelId="{82FCE915-08AD-4293-844B-9A73FF3E0F9E}">
      <dsp:nvSpPr>
        <dsp:cNvPr id="0" name=""/>
        <dsp:cNvSpPr/>
      </dsp:nvSpPr>
      <dsp:spPr>
        <a:xfrm>
          <a:off x="0" y="2516644"/>
          <a:ext cx="3698451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Активизация привлечения прямых инвестиций</a:t>
          </a:r>
          <a:endParaRPr lang="ru-RU" sz="1700" b="1" kern="1200" dirty="0"/>
        </a:p>
      </dsp:txBody>
      <dsp:txXfrm>
        <a:off x="56315" y="2572959"/>
        <a:ext cx="3585821" cy="1040990"/>
      </dsp:txXfrm>
    </dsp:sp>
    <dsp:sp modelId="{76538B0D-F6C7-4537-84D5-2224FE0B055C}">
      <dsp:nvSpPr>
        <dsp:cNvPr id="0" name=""/>
        <dsp:cNvSpPr/>
      </dsp:nvSpPr>
      <dsp:spPr>
        <a:xfrm>
          <a:off x="0" y="3719224"/>
          <a:ext cx="3698451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Обеспечение ускоренного социально-экономического развития регионов базирования кластеров</a:t>
          </a:r>
          <a:endParaRPr lang="ru-RU" sz="1700" b="1" kern="1200" dirty="0"/>
        </a:p>
      </dsp:txBody>
      <dsp:txXfrm>
        <a:off x="56315" y="3775539"/>
        <a:ext cx="3585821" cy="1040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368E-3D73-4DB3-B1DD-C717F0499247}">
      <dsp:nvSpPr>
        <dsp:cNvPr id="0" name=""/>
        <dsp:cNvSpPr/>
      </dsp:nvSpPr>
      <dsp:spPr>
        <a:xfrm>
          <a:off x="2664295" y="620694"/>
          <a:ext cx="3696326" cy="1004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Топливно-энергетический кластер</a:t>
          </a:r>
          <a:endParaRPr lang="ru-RU" sz="1800" kern="1200" dirty="0"/>
        </a:p>
      </dsp:txBody>
      <dsp:txXfrm>
        <a:off x="2713324" y="669723"/>
        <a:ext cx="3598268" cy="906309"/>
      </dsp:txXfrm>
    </dsp:sp>
    <dsp:sp modelId="{0AF87F47-27AE-4FC9-B08B-701EB5F907B7}">
      <dsp:nvSpPr>
        <dsp:cNvPr id="0" name=""/>
        <dsp:cNvSpPr/>
      </dsp:nvSpPr>
      <dsp:spPr>
        <a:xfrm>
          <a:off x="1803040" y="1562773"/>
          <a:ext cx="5939230" cy="5939230"/>
        </a:xfrm>
        <a:custGeom>
          <a:avLst/>
          <a:gdLst/>
          <a:ahLst/>
          <a:cxnLst/>
          <a:rect l="0" t="0" r="0" b="0"/>
          <a:pathLst>
            <a:path>
              <a:moveTo>
                <a:pt x="3592965" y="66160"/>
              </a:moveTo>
              <a:arcTo wR="2969615" hR="2969615" stAng="16927023" swAng="21616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73C1A-6248-4AB8-9359-83F9AB4D41E6}">
      <dsp:nvSpPr>
        <dsp:cNvPr id="0" name=""/>
        <dsp:cNvSpPr/>
      </dsp:nvSpPr>
      <dsp:spPr>
        <a:xfrm>
          <a:off x="6732857" y="2564910"/>
          <a:ext cx="2340150" cy="10516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Промышленный кластер</a:t>
          </a:r>
        </a:p>
      </dsp:txBody>
      <dsp:txXfrm>
        <a:off x="6784193" y="2616246"/>
        <a:ext cx="2237478" cy="948961"/>
      </dsp:txXfrm>
    </dsp:sp>
    <dsp:sp modelId="{DC38D8C2-3B1E-4E75-82B0-AF4297469F63}">
      <dsp:nvSpPr>
        <dsp:cNvPr id="0" name=""/>
        <dsp:cNvSpPr/>
      </dsp:nvSpPr>
      <dsp:spPr>
        <a:xfrm>
          <a:off x="2157894" y="-302763"/>
          <a:ext cx="5939230" cy="5939230"/>
        </a:xfrm>
        <a:custGeom>
          <a:avLst/>
          <a:gdLst/>
          <a:ahLst/>
          <a:cxnLst/>
          <a:rect l="0" t="0" r="0" b="0"/>
          <a:pathLst>
            <a:path>
              <a:moveTo>
                <a:pt x="5779718" y="3929789"/>
              </a:moveTo>
              <a:arcTo wR="2969615" hR="2969615" stAng="1131876" swAng="12635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553C1-9E80-4CCC-B394-2B4803948841}">
      <dsp:nvSpPr>
        <dsp:cNvPr id="0" name=""/>
        <dsp:cNvSpPr/>
      </dsp:nvSpPr>
      <dsp:spPr>
        <a:xfrm>
          <a:off x="5544620" y="4581126"/>
          <a:ext cx="3221026" cy="10287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Санаторно-курортный и туристический кластер</a:t>
          </a:r>
        </a:p>
      </dsp:txBody>
      <dsp:txXfrm>
        <a:off x="5594841" y="4631347"/>
        <a:ext cx="3120584" cy="928338"/>
      </dsp:txXfrm>
    </dsp:sp>
    <dsp:sp modelId="{DF7567A0-7B4D-4FA1-B813-526C893333FA}">
      <dsp:nvSpPr>
        <dsp:cNvPr id="0" name=""/>
        <dsp:cNvSpPr/>
      </dsp:nvSpPr>
      <dsp:spPr>
        <a:xfrm>
          <a:off x="1915967" y="341616"/>
          <a:ext cx="5939230" cy="5939230"/>
        </a:xfrm>
        <a:custGeom>
          <a:avLst/>
          <a:gdLst/>
          <a:ahLst/>
          <a:cxnLst/>
          <a:rect l="0" t="0" r="0" b="0"/>
          <a:pathLst>
            <a:path>
              <a:moveTo>
                <a:pt x="4831529" y="5283030"/>
              </a:moveTo>
              <a:arcTo wR="2969615" hR="2969615" stAng="3070304" swAng="272952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91D81-F61C-49AA-A6A5-9EE73DB63365}">
      <dsp:nvSpPr>
        <dsp:cNvPr id="0" name=""/>
        <dsp:cNvSpPr/>
      </dsp:nvSpPr>
      <dsp:spPr>
        <a:xfrm>
          <a:off x="1584174" y="5229198"/>
          <a:ext cx="2946390" cy="10287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Транспортный кластер</a:t>
          </a:r>
          <a:endParaRPr lang="ru-RU" sz="1800" b="0" i="0" u="none" kern="1200" dirty="0"/>
        </a:p>
      </dsp:txBody>
      <dsp:txXfrm>
        <a:off x="1634395" y="5279419"/>
        <a:ext cx="2845948" cy="928338"/>
      </dsp:txXfrm>
    </dsp:sp>
    <dsp:sp modelId="{E39C0F95-DD84-4835-92E7-60823605B107}">
      <dsp:nvSpPr>
        <dsp:cNvPr id="0" name=""/>
        <dsp:cNvSpPr/>
      </dsp:nvSpPr>
      <dsp:spPr>
        <a:xfrm>
          <a:off x="814805" y="-431488"/>
          <a:ext cx="5939230" cy="5939230"/>
        </a:xfrm>
        <a:custGeom>
          <a:avLst/>
          <a:gdLst/>
          <a:ahLst/>
          <a:cxnLst/>
          <a:rect l="0" t="0" r="0" b="0"/>
          <a:pathLst>
            <a:path>
              <a:moveTo>
                <a:pt x="1703322" y="5655712"/>
              </a:moveTo>
              <a:arcTo wR="2969615" hR="2969615" stAng="6914421" swAng="1337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303A2-754A-48F8-8807-5896BA18A3C7}">
      <dsp:nvSpPr>
        <dsp:cNvPr id="0" name=""/>
        <dsp:cNvSpPr/>
      </dsp:nvSpPr>
      <dsp:spPr>
        <a:xfrm>
          <a:off x="108511" y="3573022"/>
          <a:ext cx="2737269" cy="96117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 smtClean="0"/>
            <a:t>Агропромышленный кластер</a:t>
          </a:r>
          <a:endParaRPr lang="ru-RU" sz="1800" b="0" i="0" u="none" kern="1200" dirty="0"/>
        </a:p>
      </dsp:txBody>
      <dsp:txXfrm>
        <a:off x="155432" y="3619943"/>
        <a:ext cx="2643427" cy="867330"/>
      </dsp:txXfrm>
    </dsp:sp>
    <dsp:sp modelId="{BB37E383-0E2F-42FA-A719-2EED7DB3A3DB}">
      <dsp:nvSpPr>
        <dsp:cNvPr id="0" name=""/>
        <dsp:cNvSpPr/>
      </dsp:nvSpPr>
      <dsp:spPr>
        <a:xfrm>
          <a:off x="1832280" y="1512587"/>
          <a:ext cx="5939230" cy="5939230"/>
        </a:xfrm>
        <a:custGeom>
          <a:avLst/>
          <a:gdLst/>
          <a:ahLst/>
          <a:cxnLst/>
          <a:rect l="0" t="0" r="0" b="0"/>
          <a:pathLst>
            <a:path>
              <a:moveTo>
                <a:pt x="151313" y="2033778"/>
              </a:moveTo>
              <a:arcTo wR="2969615" hR="2969615" stAng="11902147" swAng="331621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5B49E-4659-4EF0-A686-D62C2F12D028}">
      <dsp:nvSpPr>
        <dsp:cNvPr id="0" name=""/>
        <dsp:cNvSpPr/>
      </dsp:nvSpPr>
      <dsp:spPr>
        <a:xfrm>
          <a:off x="0" y="0"/>
          <a:ext cx="3024336" cy="30243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EC0F8F-5AD0-413D-9B81-E69E5AB8DB2F}">
      <dsp:nvSpPr>
        <dsp:cNvPr id="0" name=""/>
        <dsp:cNvSpPr/>
      </dsp:nvSpPr>
      <dsp:spPr>
        <a:xfrm>
          <a:off x="1512168" y="0"/>
          <a:ext cx="6696744" cy="30243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Добыча полезных ископаемых</a:t>
          </a:r>
          <a:endParaRPr lang="ru-RU" sz="2000" b="1" kern="1200" dirty="0"/>
        </a:p>
      </dsp:txBody>
      <dsp:txXfrm>
        <a:off x="1512168" y="0"/>
        <a:ext cx="6696744" cy="378042"/>
      </dsp:txXfrm>
    </dsp:sp>
    <dsp:sp modelId="{F6C0A011-BAB5-48BB-9478-6AEB5CEFEA3B}">
      <dsp:nvSpPr>
        <dsp:cNvPr id="0" name=""/>
        <dsp:cNvSpPr/>
      </dsp:nvSpPr>
      <dsp:spPr>
        <a:xfrm>
          <a:off x="264629" y="378042"/>
          <a:ext cx="2495076" cy="24950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87779E-4E05-4DF2-8AC5-A2975FD58252}">
      <dsp:nvSpPr>
        <dsp:cNvPr id="0" name=""/>
        <dsp:cNvSpPr/>
      </dsp:nvSpPr>
      <dsp:spPr>
        <a:xfrm>
          <a:off x="1512168" y="378042"/>
          <a:ext cx="6696744" cy="249507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Машиностроение и металлообработка</a:t>
          </a:r>
          <a:endParaRPr lang="ru-RU" sz="2000" kern="1200" dirty="0"/>
        </a:p>
      </dsp:txBody>
      <dsp:txXfrm>
        <a:off x="1512168" y="378042"/>
        <a:ext cx="6696744" cy="378043"/>
      </dsp:txXfrm>
    </dsp:sp>
    <dsp:sp modelId="{D41199D2-FEE1-4744-B914-0B7EE74E1C20}">
      <dsp:nvSpPr>
        <dsp:cNvPr id="0" name=""/>
        <dsp:cNvSpPr/>
      </dsp:nvSpPr>
      <dsp:spPr>
        <a:xfrm>
          <a:off x="529259" y="756085"/>
          <a:ext cx="1965816" cy="196581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F877C3-5210-4E5C-9C20-DA83CB9CBB5A}">
      <dsp:nvSpPr>
        <dsp:cNvPr id="0" name=""/>
        <dsp:cNvSpPr/>
      </dsp:nvSpPr>
      <dsp:spPr>
        <a:xfrm>
          <a:off x="1512168" y="756085"/>
          <a:ext cx="6696744" cy="196581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Химическая промышленность</a:t>
          </a:r>
          <a:endParaRPr lang="ru-RU" sz="2000" kern="1200" dirty="0"/>
        </a:p>
      </dsp:txBody>
      <dsp:txXfrm>
        <a:off x="1512168" y="756085"/>
        <a:ext cx="6696744" cy="378040"/>
      </dsp:txXfrm>
    </dsp:sp>
    <dsp:sp modelId="{28D94EEA-5F9A-4ACE-BB9E-B14E0473C2DF}">
      <dsp:nvSpPr>
        <dsp:cNvPr id="0" name=""/>
        <dsp:cNvSpPr/>
      </dsp:nvSpPr>
      <dsp:spPr>
        <a:xfrm>
          <a:off x="793888" y="1134125"/>
          <a:ext cx="1436559" cy="14365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AC26DD-7A7C-4FFD-97F5-590A587059BA}">
      <dsp:nvSpPr>
        <dsp:cNvPr id="0" name=""/>
        <dsp:cNvSpPr/>
      </dsp:nvSpPr>
      <dsp:spPr>
        <a:xfrm>
          <a:off x="1512168" y="1134125"/>
          <a:ext cx="6696744" cy="143655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/>
            <a:t>Судостроение</a:t>
          </a:r>
          <a:endParaRPr lang="ru-RU" sz="2000" b="1" i="0" kern="1200"/>
        </a:p>
      </dsp:txBody>
      <dsp:txXfrm>
        <a:off x="1512168" y="1134125"/>
        <a:ext cx="6696744" cy="378042"/>
      </dsp:txXfrm>
    </dsp:sp>
    <dsp:sp modelId="{5D3A6D31-90B8-4AD4-A49F-6C617CD1EE65}">
      <dsp:nvSpPr>
        <dsp:cNvPr id="0" name=""/>
        <dsp:cNvSpPr/>
      </dsp:nvSpPr>
      <dsp:spPr>
        <a:xfrm>
          <a:off x="1058518" y="1512168"/>
          <a:ext cx="907299" cy="9072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4C0CC1-0F3F-4A24-ADFF-3ADDFA8B14EF}">
      <dsp:nvSpPr>
        <dsp:cNvPr id="0" name=""/>
        <dsp:cNvSpPr/>
      </dsp:nvSpPr>
      <dsp:spPr>
        <a:xfrm>
          <a:off x="1512168" y="1512168"/>
          <a:ext cx="6696744" cy="9072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Черная металлургия</a:t>
          </a:r>
          <a:endParaRPr lang="ru-RU" sz="2000" kern="1200" dirty="0"/>
        </a:p>
      </dsp:txBody>
      <dsp:txXfrm>
        <a:off x="1512168" y="1512168"/>
        <a:ext cx="6696744" cy="378043"/>
      </dsp:txXfrm>
    </dsp:sp>
    <dsp:sp modelId="{9194D343-A03A-4A1B-AF03-E42D5616D131}">
      <dsp:nvSpPr>
        <dsp:cNvPr id="0" name=""/>
        <dsp:cNvSpPr/>
      </dsp:nvSpPr>
      <dsp:spPr>
        <a:xfrm>
          <a:off x="1323147" y="1890211"/>
          <a:ext cx="378040" cy="378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lt1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CDA62C-7CC5-47A2-BBDA-FDED822DCD01}">
      <dsp:nvSpPr>
        <dsp:cNvPr id="0" name=""/>
        <dsp:cNvSpPr/>
      </dsp:nvSpPr>
      <dsp:spPr>
        <a:xfrm>
          <a:off x="1512168" y="1890211"/>
          <a:ext cx="6696744" cy="3780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Промышленность строительных материалов</a:t>
          </a:r>
          <a:endParaRPr lang="ru-RU" sz="2000" kern="1200" dirty="0"/>
        </a:p>
      </dsp:txBody>
      <dsp:txXfrm>
        <a:off x="1512168" y="1890211"/>
        <a:ext cx="6696744" cy="378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5B367-4EA4-4B76-9F0A-F14377000743}">
      <dsp:nvSpPr>
        <dsp:cNvPr id="0" name=""/>
        <dsp:cNvSpPr/>
      </dsp:nvSpPr>
      <dsp:spPr>
        <a:xfrm rot="10800000">
          <a:off x="1701343" y="692"/>
          <a:ext cx="5961384" cy="79916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1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ЖЕЛЕЗНОДОРОЖНЫЙ ТРАНСПОРТ</a:t>
          </a:r>
          <a:endParaRPr lang="ru-RU" sz="1900" b="0" i="0" kern="1200" dirty="0" smtClean="0"/>
        </a:p>
      </dsp:txBody>
      <dsp:txXfrm rot="10800000">
        <a:off x="1901134" y="692"/>
        <a:ext cx="5761593" cy="799165"/>
      </dsp:txXfrm>
    </dsp:sp>
    <dsp:sp modelId="{5C368D19-322A-4EB5-8E8B-E361AC287D57}">
      <dsp:nvSpPr>
        <dsp:cNvPr id="0" name=""/>
        <dsp:cNvSpPr/>
      </dsp:nvSpPr>
      <dsp:spPr>
        <a:xfrm>
          <a:off x="1301760" y="692"/>
          <a:ext cx="799165" cy="7991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5736D4-C4E6-443F-AB75-D378AF0D57A3}">
      <dsp:nvSpPr>
        <dsp:cNvPr id="0" name=""/>
        <dsp:cNvSpPr/>
      </dsp:nvSpPr>
      <dsp:spPr>
        <a:xfrm rot="10800000">
          <a:off x="1701343" y="1038414"/>
          <a:ext cx="5961384" cy="799165"/>
        </a:xfrm>
        <a:prstGeom prst="homePlate">
          <a:avLst/>
        </a:prstGeom>
        <a:gradFill rotWithShape="0">
          <a:gsLst>
            <a:gs pos="0">
              <a:schemeClr val="accent3">
                <a:hueOff val="-2290779"/>
                <a:satOff val="-19457"/>
                <a:lumOff val="65"/>
                <a:alphaOff val="0"/>
                <a:tint val="50000"/>
                <a:satMod val="300000"/>
              </a:schemeClr>
            </a:gs>
            <a:gs pos="35000">
              <a:schemeClr val="accent3">
                <a:hueOff val="-2290779"/>
                <a:satOff val="-19457"/>
                <a:lumOff val="65"/>
                <a:alphaOff val="0"/>
                <a:tint val="37000"/>
                <a:satMod val="300000"/>
              </a:schemeClr>
            </a:gs>
            <a:gs pos="100000">
              <a:schemeClr val="accent3">
                <a:hueOff val="-2290779"/>
                <a:satOff val="-19457"/>
                <a:lumOff val="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1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МОРСКОЙ ТРАНСПОРТ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(порты: Керчь, Феодосия, Ялта, Евпатория)</a:t>
          </a:r>
          <a:endParaRPr lang="ru-RU" sz="1900" b="0" i="0" kern="1200" dirty="0" smtClean="0"/>
        </a:p>
      </dsp:txBody>
      <dsp:txXfrm rot="10800000">
        <a:off x="1901134" y="1038414"/>
        <a:ext cx="5761593" cy="799165"/>
      </dsp:txXfrm>
    </dsp:sp>
    <dsp:sp modelId="{3744C9B2-34EB-4BD5-AD70-B2F812101AEF}">
      <dsp:nvSpPr>
        <dsp:cNvPr id="0" name=""/>
        <dsp:cNvSpPr/>
      </dsp:nvSpPr>
      <dsp:spPr>
        <a:xfrm>
          <a:off x="1301760" y="1038414"/>
          <a:ext cx="799165" cy="7991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E5A5D7-59CC-43B6-9BD0-147F63B18813}">
      <dsp:nvSpPr>
        <dsp:cNvPr id="0" name=""/>
        <dsp:cNvSpPr/>
      </dsp:nvSpPr>
      <dsp:spPr>
        <a:xfrm rot="10800000">
          <a:off x="1701343" y="2076137"/>
          <a:ext cx="5961384" cy="799165"/>
        </a:xfrm>
        <a:prstGeom prst="homePlate">
          <a:avLst/>
        </a:prstGeom>
        <a:gradFill rotWithShape="0">
          <a:gsLst>
            <a:gs pos="0">
              <a:schemeClr val="accent3">
                <a:hueOff val="-4581557"/>
                <a:satOff val="-38914"/>
                <a:lumOff val="130"/>
                <a:alphaOff val="0"/>
                <a:tint val="50000"/>
                <a:satMod val="300000"/>
              </a:schemeClr>
            </a:gs>
            <a:gs pos="35000">
              <a:schemeClr val="accent3">
                <a:hueOff val="-4581557"/>
                <a:satOff val="-38914"/>
                <a:lumOff val="130"/>
                <a:alphaOff val="0"/>
                <a:tint val="37000"/>
                <a:satMod val="300000"/>
              </a:schemeClr>
            </a:gs>
            <a:gs pos="100000">
              <a:schemeClr val="accent3">
                <a:hueOff val="-4581557"/>
                <a:satOff val="-38914"/>
                <a:lumOff val="1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1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 smtClean="0"/>
            <a:t>АВИАЦИОННЫЙ ТРАНСПОРТ</a:t>
          </a:r>
          <a:endParaRPr lang="ru-RU" sz="1900" b="0" i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1901134" y="2076137"/>
        <a:ext cx="5761593" cy="799165"/>
      </dsp:txXfrm>
    </dsp:sp>
    <dsp:sp modelId="{B15C8041-7B48-4C94-8014-4332C32E704E}">
      <dsp:nvSpPr>
        <dsp:cNvPr id="0" name=""/>
        <dsp:cNvSpPr/>
      </dsp:nvSpPr>
      <dsp:spPr>
        <a:xfrm>
          <a:off x="1301760" y="2076137"/>
          <a:ext cx="799165" cy="7991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1E4D8E-A62A-440C-BD78-39018B5CAE0B}">
      <dsp:nvSpPr>
        <dsp:cNvPr id="0" name=""/>
        <dsp:cNvSpPr/>
      </dsp:nvSpPr>
      <dsp:spPr>
        <a:xfrm rot="10800000">
          <a:off x="1701343" y="3113860"/>
          <a:ext cx="5961384" cy="799165"/>
        </a:xfrm>
        <a:prstGeom prst="homePlate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tint val="50000"/>
                <a:satMod val="300000"/>
              </a:schemeClr>
            </a:gs>
            <a:gs pos="35000">
              <a:schemeClr val="accent3">
                <a:hueOff val="-6872335"/>
                <a:satOff val="-58371"/>
                <a:lumOff val="195"/>
                <a:alphaOff val="0"/>
                <a:tint val="37000"/>
                <a:satMod val="30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2410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smtClean="0"/>
            <a:t>АВТОМОБИЛЬНЫЙ ТРАНСПОРТ</a:t>
          </a:r>
          <a:endParaRPr lang="ru-RU" sz="1900" kern="1200" dirty="0"/>
        </a:p>
      </dsp:txBody>
      <dsp:txXfrm rot="10800000">
        <a:off x="1901134" y="3113860"/>
        <a:ext cx="5761593" cy="799165"/>
      </dsp:txXfrm>
    </dsp:sp>
    <dsp:sp modelId="{E614850F-98EC-4B39-8A18-FEBCCDBB5913}">
      <dsp:nvSpPr>
        <dsp:cNvPr id="0" name=""/>
        <dsp:cNvSpPr/>
      </dsp:nvSpPr>
      <dsp:spPr>
        <a:xfrm>
          <a:off x="1301760" y="3113860"/>
          <a:ext cx="799165" cy="7991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883C5-4C68-4B4F-A0FC-11AA46279EFA}">
      <dsp:nvSpPr>
        <dsp:cNvPr id="0" name=""/>
        <dsp:cNvSpPr/>
      </dsp:nvSpPr>
      <dsp:spPr>
        <a:xfrm>
          <a:off x="1528819" y="1652"/>
          <a:ext cx="5040000" cy="4145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Лечебно-оздоровительный туризм</a:t>
          </a:r>
          <a:endParaRPr lang="ru-RU" sz="2200" kern="1200" dirty="0"/>
        </a:p>
      </dsp:txBody>
      <dsp:txXfrm>
        <a:off x="1528819" y="1652"/>
        <a:ext cx="5040000" cy="414553"/>
      </dsp:txXfrm>
    </dsp:sp>
    <dsp:sp modelId="{B9AAF0D2-2BFF-4F68-A934-524C9C747117}">
      <dsp:nvSpPr>
        <dsp:cNvPr id="0" name=""/>
        <dsp:cNvSpPr/>
      </dsp:nvSpPr>
      <dsp:spPr>
        <a:xfrm>
          <a:off x="2788819" y="436933"/>
          <a:ext cx="2520000" cy="414553"/>
        </a:xfrm>
        <a:prstGeom prst="rect">
          <a:avLst/>
        </a:prstGeom>
        <a:gradFill rotWithShape="0">
          <a:gsLst>
            <a:gs pos="0">
              <a:schemeClr val="accent2">
                <a:hueOff val="873627"/>
                <a:satOff val="-166"/>
                <a:lumOff val="-833"/>
                <a:alphaOff val="0"/>
                <a:tint val="50000"/>
                <a:satMod val="300000"/>
              </a:schemeClr>
            </a:gs>
            <a:gs pos="35000">
              <a:schemeClr val="accent2">
                <a:hueOff val="873627"/>
                <a:satOff val="-166"/>
                <a:lumOff val="-833"/>
                <a:alphaOff val="0"/>
                <a:tint val="37000"/>
                <a:satMod val="300000"/>
              </a:schemeClr>
            </a:gs>
            <a:gs pos="100000">
              <a:schemeClr val="accent2">
                <a:hueOff val="873627"/>
                <a:satOff val="-166"/>
                <a:lumOff val="-8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Сельский туризм</a:t>
          </a:r>
          <a:endParaRPr lang="ru-RU" sz="2200" kern="1200" dirty="0"/>
        </a:p>
      </dsp:txBody>
      <dsp:txXfrm>
        <a:off x="2788819" y="436933"/>
        <a:ext cx="2520000" cy="414553"/>
      </dsp:txXfrm>
    </dsp:sp>
    <dsp:sp modelId="{94C462C7-C061-4DA3-BAF1-D9CC591DFB0C}">
      <dsp:nvSpPr>
        <dsp:cNvPr id="0" name=""/>
        <dsp:cNvSpPr/>
      </dsp:nvSpPr>
      <dsp:spPr>
        <a:xfrm>
          <a:off x="2023819" y="872214"/>
          <a:ext cx="4050000" cy="414553"/>
        </a:xfrm>
        <a:prstGeom prst="rect">
          <a:avLst/>
        </a:prstGeom>
        <a:gradFill rotWithShape="0">
          <a:gsLst>
            <a:gs pos="0">
              <a:schemeClr val="accent2">
                <a:hueOff val="1747255"/>
                <a:satOff val="-331"/>
                <a:lumOff val="-1667"/>
                <a:alphaOff val="0"/>
                <a:tint val="50000"/>
                <a:satMod val="300000"/>
              </a:schemeClr>
            </a:gs>
            <a:gs pos="35000">
              <a:schemeClr val="accent2">
                <a:hueOff val="1747255"/>
                <a:satOff val="-331"/>
                <a:lumOff val="-1667"/>
                <a:alphaOff val="0"/>
                <a:tint val="37000"/>
                <a:satMod val="300000"/>
              </a:schemeClr>
            </a:gs>
            <a:gs pos="100000">
              <a:schemeClr val="accent2">
                <a:hueOff val="1747255"/>
                <a:satOff val="-331"/>
                <a:lumOff val="-1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Культурно-познавательный</a:t>
          </a:r>
          <a:endParaRPr lang="ru-RU" sz="2200" kern="1200" dirty="0"/>
        </a:p>
      </dsp:txBody>
      <dsp:txXfrm>
        <a:off x="2023819" y="872214"/>
        <a:ext cx="4050000" cy="414553"/>
      </dsp:txXfrm>
    </dsp:sp>
    <dsp:sp modelId="{94485AA0-4731-4414-A0F2-75BAD35996EE}">
      <dsp:nvSpPr>
        <dsp:cNvPr id="0" name=""/>
        <dsp:cNvSpPr/>
      </dsp:nvSpPr>
      <dsp:spPr>
        <a:xfrm>
          <a:off x="2743819" y="1307495"/>
          <a:ext cx="2610000" cy="414553"/>
        </a:xfrm>
        <a:prstGeom prst="rect">
          <a:avLst/>
        </a:prstGeom>
        <a:gradFill rotWithShape="0">
          <a:gsLst>
            <a:gs pos="0">
              <a:schemeClr val="accent2">
                <a:hueOff val="2620882"/>
                <a:satOff val="-497"/>
                <a:lumOff val="-2500"/>
                <a:alphaOff val="0"/>
                <a:tint val="50000"/>
                <a:satMod val="300000"/>
              </a:schemeClr>
            </a:gs>
            <a:gs pos="35000">
              <a:schemeClr val="accent2">
                <a:hueOff val="2620882"/>
                <a:satOff val="-497"/>
                <a:lumOff val="-2500"/>
                <a:alphaOff val="0"/>
                <a:tint val="37000"/>
                <a:satMod val="300000"/>
              </a:schemeClr>
            </a:gs>
            <a:gs pos="100000">
              <a:schemeClr val="accent2">
                <a:hueOff val="2620882"/>
                <a:satOff val="-497"/>
                <a:lumOff val="-2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Этнографический</a:t>
          </a:r>
          <a:endParaRPr lang="ru-RU" sz="2200" kern="1200" dirty="0"/>
        </a:p>
      </dsp:txBody>
      <dsp:txXfrm>
        <a:off x="2743819" y="1307495"/>
        <a:ext cx="2610000" cy="414553"/>
      </dsp:txXfrm>
    </dsp:sp>
    <dsp:sp modelId="{DAD2A9C4-FAEE-48D7-A586-0B800C5335A7}">
      <dsp:nvSpPr>
        <dsp:cNvPr id="0" name=""/>
        <dsp:cNvSpPr/>
      </dsp:nvSpPr>
      <dsp:spPr>
        <a:xfrm>
          <a:off x="2878819" y="1742776"/>
          <a:ext cx="2340000" cy="414553"/>
        </a:xfrm>
        <a:prstGeom prst="rect">
          <a:avLst/>
        </a:prstGeom>
        <a:gradFill rotWithShape="0">
          <a:gsLst>
            <a:gs pos="0">
              <a:schemeClr val="accent2">
                <a:hueOff val="3494510"/>
                <a:satOff val="-663"/>
                <a:lumOff val="-3333"/>
                <a:alphaOff val="0"/>
                <a:tint val="50000"/>
                <a:satMod val="300000"/>
              </a:schemeClr>
            </a:gs>
            <a:gs pos="35000">
              <a:schemeClr val="accent2">
                <a:hueOff val="3494510"/>
                <a:satOff val="-663"/>
                <a:lumOff val="-3333"/>
                <a:alphaOff val="0"/>
                <a:tint val="37000"/>
                <a:satMod val="300000"/>
              </a:schemeClr>
            </a:gs>
            <a:gs pos="100000">
              <a:schemeClr val="accent2">
                <a:hueOff val="3494510"/>
                <a:satOff val="-663"/>
                <a:lumOff val="-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smtClean="0"/>
            <a:t>Паломнический</a:t>
          </a:r>
          <a:endParaRPr lang="ru-RU" sz="2200" kern="1200" dirty="0"/>
        </a:p>
      </dsp:txBody>
      <dsp:txXfrm>
        <a:off x="2878819" y="1742776"/>
        <a:ext cx="2340000" cy="414553"/>
      </dsp:txXfrm>
    </dsp:sp>
    <dsp:sp modelId="{AFC521CF-8542-4481-A619-11C8740B0635}">
      <dsp:nvSpPr>
        <dsp:cNvPr id="0" name=""/>
        <dsp:cNvSpPr/>
      </dsp:nvSpPr>
      <dsp:spPr>
        <a:xfrm>
          <a:off x="3058819" y="2178057"/>
          <a:ext cx="1980000" cy="414553"/>
        </a:xfrm>
        <a:prstGeom prst="rect">
          <a:avLst/>
        </a:prstGeom>
        <a:gradFill rotWithShape="0">
          <a:gsLst>
            <a:gs pos="0">
              <a:schemeClr val="accent2">
                <a:hueOff val="4368137"/>
                <a:satOff val="-828"/>
                <a:lumOff val="-4166"/>
                <a:alphaOff val="0"/>
                <a:tint val="50000"/>
                <a:satMod val="300000"/>
              </a:schemeClr>
            </a:gs>
            <a:gs pos="35000">
              <a:schemeClr val="accent2">
                <a:hueOff val="4368137"/>
                <a:satOff val="-828"/>
                <a:lumOff val="-4166"/>
                <a:alphaOff val="0"/>
                <a:tint val="37000"/>
                <a:satMod val="300000"/>
              </a:schemeClr>
            </a:gs>
            <a:gs pos="100000">
              <a:schemeClr val="accent2">
                <a:hueOff val="4368137"/>
                <a:satOff val="-828"/>
                <a:lumOff val="-41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Литературный</a:t>
          </a:r>
          <a:endParaRPr lang="ru-RU" sz="2200" kern="1200" dirty="0"/>
        </a:p>
      </dsp:txBody>
      <dsp:txXfrm>
        <a:off x="3058819" y="2178057"/>
        <a:ext cx="1980000" cy="414553"/>
      </dsp:txXfrm>
    </dsp:sp>
    <dsp:sp modelId="{210A9A45-E708-4B1A-A8FC-08E654168682}">
      <dsp:nvSpPr>
        <dsp:cNvPr id="0" name=""/>
        <dsp:cNvSpPr/>
      </dsp:nvSpPr>
      <dsp:spPr>
        <a:xfrm>
          <a:off x="3407569" y="2613338"/>
          <a:ext cx="1282500" cy="414553"/>
        </a:xfrm>
        <a:prstGeom prst="rect">
          <a:avLst/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tint val="50000"/>
                <a:satMod val="300000"/>
              </a:schemeClr>
            </a:gs>
            <a:gs pos="35000">
              <a:schemeClr val="accent2">
                <a:hueOff val="5241764"/>
                <a:satOff val="-994"/>
                <a:lumOff val="-5000"/>
                <a:alphaOff val="0"/>
                <a:tint val="37000"/>
                <a:satMod val="30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Научный </a:t>
          </a:r>
          <a:endParaRPr lang="ru-RU" sz="2200" kern="1200" dirty="0"/>
        </a:p>
      </dsp:txBody>
      <dsp:txXfrm>
        <a:off x="3407569" y="2613338"/>
        <a:ext cx="1282500" cy="414553"/>
      </dsp:txXfrm>
    </dsp:sp>
    <dsp:sp modelId="{BEE3ED33-68E1-482F-934E-BB415367BE7C}">
      <dsp:nvSpPr>
        <dsp:cNvPr id="0" name=""/>
        <dsp:cNvSpPr/>
      </dsp:nvSpPr>
      <dsp:spPr>
        <a:xfrm>
          <a:off x="3171319" y="3048619"/>
          <a:ext cx="1755000" cy="414553"/>
        </a:xfrm>
        <a:prstGeom prst="rect">
          <a:avLst/>
        </a:prstGeom>
        <a:gradFill rotWithShape="0">
          <a:gsLst>
            <a:gs pos="0">
              <a:schemeClr val="accent2">
                <a:hueOff val="6115392"/>
                <a:satOff val="-1160"/>
                <a:lumOff val="-5833"/>
                <a:alphaOff val="0"/>
                <a:tint val="50000"/>
                <a:satMod val="300000"/>
              </a:schemeClr>
            </a:gs>
            <a:gs pos="35000">
              <a:schemeClr val="accent2">
                <a:hueOff val="6115392"/>
                <a:satOff val="-1160"/>
                <a:lumOff val="-5833"/>
                <a:alphaOff val="0"/>
                <a:tint val="37000"/>
                <a:satMod val="300000"/>
              </a:schemeClr>
            </a:gs>
            <a:gs pos="100000">
              <a:schemeClr val="accent2">
                <a:hueOff val="6115392"/>
                <a:satOff val="-1160"/>
                <a:lumOff val="-58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Спортивный</a:t>
          </a:r>
          <a:endParaRPr lang="ru-RU" sz="2200" kern="1200" dirty="0"/>
        </a:p>
      </dsp:txBody>
      <dsp:txXfrm>
        <a:off x="3171319" y="3048619"/>
        <a:ext cx="1755000" cy="414553"/>
      </dsp:txXfrm>
    </dsp:sp>
    <dsp:sp modelId="{2C15D2A9-8970-40AD-8BCF-5C63440889E7}">
      <dsp:nvSpPr>
        <dsp:cNvPr id="0" name=""/>
        <dsp:cNvSpPr/>
      </dsp:nvSpPr>
      <dsp:spPr>
        <a:xfrm>
          <a:off x="2428819" y="3483900"/>
          <a:ext cx="3240000" cy="414553"/>
        </a:xfrm>
        <a:prstGeom prst="rect">
          <a:avLst/>
        </a:prstGeom>
        <a:gradFill rotWithShape="0">
          <a:gsLst>
            <a:gs pos="0">
              <a:schemeClr val="accent2">
                <a:hueOff val="6989019"/>
                <a:satOff val="-1325"/>
                <a:lumOff val="-6666"/>
                <a:alphaOff val="0"/>
                <a:tint val="50000"/>
                <a:satMod val="300000"/>
              </a:schemeClr>
            </a:gs>
            <a:gs pos="35000">
              <a:schemeClr val="accent2">
                <a:hueOff val="6989019"/>
                <a:satOff val="-1325"/>
                <a:lumOff val="-6666"/>
                <a:alphaOff val="0"/>
                <a:tint val="37000"/>
                <a:satMod val="300000"/>
              </a:schemeClr>
            </a:gs>
            <a:gs pos="100000">
              <a:schemeClr val="accent2">
                <a:hueOff val="6989019"/>
                <a:satOff val="-1325"/>
                <a:lumOff val="-66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Яхтенный и круизный</a:t>
          </a:r>
          <a:endParaRPr lang="ru-RU" sz="2200" kern="1200" dirty="0"/>
        </a:p>
      </dsp:txBody>
      <dsp:txXfrm>
        <a:off x="2428819" y="3483900"/>
        <a:ext cx="3240000" cy="414553"/>
      </dsp:txXfrm>
    </dsp:sp>
    <dsp:sp modelId="{49F2F078-B708-49CD-A1A3-D819B373DCA4}">
      <dsp:nvSpPr>
        <dsp:cNvPr id="0" name=""/>
        <dsp:cNvSpPr/>
      </dsp:nvSpPr>
      <dsp:spPr>
        <a:xfrm>
          <a:off x="3238819" y="3919181"/>
          <a:ext cx="1620000" cy="414553"/>
        </a:xfrm>
        <a:prstGeom prst="rect">
          <a:avLst/>
        </a:prstGeom>
        <a:gradFill rotWithShape="0">
          <a:gsLst>
            <a:gs pos="0">
              <a:schemeClr val="accent2">
                <a:hueOff val="7862647"/>
                <a:satOff val="-1491"/>
                <a:lumOff val="-7499"/>
                <a:alphaOff val="0"/>
                <a:tint val="50000"/>
                <a:satMod val="300000"/>
              </a:schemeClr>
            </a:gs>
            <a:gs pos="35000">
              <a:schemeClr val="accent2">
                <a:hueOff val="7862647"/>
                <a:satOff val="-1491"/>
                <a:lumOff val="-7499"/>
                <a:alphaOff val="0"/>
                <a:tint val="37000"/>
                <a:satMod val="300000"/>
              </a:schemeClr>
            </a:gs>
            <a:gs pos="100000">
              <a:schemeClr val="accent2">
                <a:hueOff val="7862647"/>
                <a:satOff val="-1491"/>
                <a:lumOff val="-74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Подводный</a:t>
          </a:r>
          <a:endParaRPr lang="ru-RU" sz="2200" kern="1200" dirty="0"/>
        </a:p>
      </dsp:txBody>
      <dsp:txXfrm>
        <a:off x="3238819" y="3919181"/>
        <a:ext cx="1620000" cy="414553"/>
      </dsp:txXfrm>
    </dsp:sp>
    <dsp:sp modelId="{74086565-639A-497B-9114-D7C93970FE40}">
      <dsp:nvSpPr>
        <dsp:cNvPr id="0" name=""/>
        <dsp:cNvSpPr/>
      </dsp:nvSpPr>
      <dsp:spPr>
        <a:xfrm>
          <a:off x="3497569" y="4354462"/>
          <a:ext cx="1102500" cy="414553"/>
        </a:xfrm>
        <a:prstGeom prst="rect">
          <a:avLst/>
        </a:prstGeom>
        <a:gradFill rotWithShape="0">
          <a:gsLst>
            <a:gs pos="0">
              <a:schemeClr val="accent2">
                <a:hueOff val="8736274"/>
                <a:satOff val="-1657"/>
                <a:lumOff val="-8333"/>
                <a:alphaOff val="0"/>
                <a:tint val="50000"/>
                <a:satMod val="300000"/>
              </a:schemeClr>
            </a:gs>
            <a:gs pos="35000">
              <a:schemeClr val="accent2">
                <a:hueOff val="8736274"/>
                <a:satOff val="-1657"/>
                <a:lumOff val="-8333"/>
                <a:alphaOff val="0"/>
                <a:tint val="37000"/>
                <a:satMod val="300000"/>
              </a:schemeClr>
            </a:gs>
            <a:gs pos="100000">
              <a:schemeClr val="accent2">
                <a:hueOff val="8736274"/>
                <a:satOff val="-1657"/>
                <a:lumOff val="-8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Конный</a:t>
          </a:r>
          <a:endParaRPr lang="ru-RU" sz="2200" kern="1200" dirty="0"/>
        </a:p>
      </dsp:txBody>
      <dsp:txXfrm>
        <a:off x="3497569" y="4354462"/>
        <a:ext cx="1102500" cy="414553"/>
      </dsp:txXfrm>
    </dsp:sp>
    <dsp:sp modelId="{5E4ECB8B-7939-4968-9919-F8E1AAEDF17B}">
      <dsp:nvSpPr>
        <dsp:cNvPr id="0" name=""/>
        <dsp:cNvSpPr/>
      </dsp:nvSpPr>
      <dsp:spPr>
        <a:xfrm>
          <a:off x="2946319" y="4789743"/>
          <a:ext cx="2205000" cy="414553"/>
        </a:xfrm>
        <a:prstGeom prst="rect">
          <a:avLst/>
        </a:prstGeom>
        <a:gradFill rotWithShape="0">
          <a:gsLst>
            <a:gs pos="0">
              <a:schemeClr val="accent2">
                <a:hueOff val="9609901"/>
                <a:satOff val="-1822"/>
                <a:lumOff val="-9166"/>
                <a:alphaOff val="0"/>
                <a:tint val="50000"/>
                <a:satMod val="300000"/>
              </a:schemeClr>
            </a:gs>
            <a:gs pos="35000">
              <a:schemeClr val="accent2">
                <a:hueOff val="9609901"/>
                <a:satOff val="-1822"/>
                <a:lumOff val="-9166"/>
                <a:alphaOff val="0"/>
                <a:tint val="37000"/>
                <a:satMod val="300000"/>
              </a:schemeClr>
            </a:gs>
            <a:gs pos="100000">
              <a:schemeClr val="accent2">
                <a:hueOff val="9609901"/>
                <a:satOff val="-1822"/>
                <a:lumOff val="-91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Экстремальный</a:t>
          </a:r>
          <a:endParaRPr lang="ru-RU" sz="2200" kern="1200" dirty="0"/>
        </a:p>
      </dsp:txBody>
      <dsp:txXfrm>
        <a:off x="2946319" y="4789743"/>
        <a:ext cx="2205000" cy="414553"/>
      </dsp:txXfrm>
    </dsp:sp>
    <dsp:sp modelId="{C16E580D-9E72-4E6A-872C-38A0DB21EFAF}">
      <dsp:nvSpPr>
        <dsp:cNvPr id="0" name=""/>
        <dsp:cNvSpPr/>
      </dsp:nvSpPr>
      <dsp:spPr>
        <a:xfrm>
          <a:off x="3283819" y="5225024"/>
          <a:ext cx="1530000" cy="414553"/>
        </a:xfrm>
        <a:prstGeom prst="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Охотничий</a:t>
          </a:r>
          <a:endParaRPr lang="ru-RU" sz="2200" kern="1200" dirty="0"/>
        </a:p>
      </dsp:txBody>
      <dsp:txXfrm>
        <a:off x="3283819" y="5225024"/>
        <a:ext cx="1530000" cy="41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8974-EC59-455B-81FB-D6BCA9D0599F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7AC6-8DB3-42E6-AE24-133CB9EFF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9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37AC6-8DB3-42E6-AE24-133CB9EFF0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6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726AA2-A014-44DD-9015-7C49CD7D8E03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E82F90F-FAA3-4FF2-98B7-C74A1CF2C1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7056784" cy="25202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Перспективы и особенности развития экономики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Республики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Крым на основе кластеризации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869160"/>
            <a:ext cx="5904656" cy="685800"/>
          </a:xfrm>
        </p:spPr>
        <p:txBody>
          <a:bodyPr>
            <a:noAutofit/>
          </a:bodyPr>
          <a:lstStyle/>
          <a:p>
            <a:r>
              <a:rPr lang="ru-RU" sz="1800" b="1" cap="none" dirty="0" err="1" smtClean="0">
                <a:solidFill>
                  <a:schemeClr val="bg1"/>
                </a:solidFill>
              </a:rPr>
              <a:t>Лачкова</a:t>
            </a:r>
            <a:r>
              <a:rPr lang="ru-RU" sz="1800" b="1" cap="none" dirty="0" smtClean="0">
                <a:solidFill>
                  <a:schemeClr val="bg1"/>
                </a:solidFill>
              </a:rPr>
              <a:t> </a:t>
            </a:r>
            <a:r>
              <a:rPr lang="ru-RU" sz="1800" b="1" cap="none" dirty="0" smtClean="0">
                <a:solidFill>
                  <a:schemeClr val="bg1"/>
                </a:solidFill>
              </a:rPr>
              <a:t>Виктория Константиновна</a:t>
            </a:r>
            <a:endParaRPr lang="ru-RU" sz="1800" b="1" cap="none" dirty="0" smtClean="0">
              <a:solidFill>
                <a:schemeClr val="bg1"/>
              </a:solidFill>
            </a:endParaRPr>
          </a:p>
          <a:p>
            <a:r>
              <a:rPr lang="ru-RU" sz="1800" b="1" cap="none" dirty="0" smtClean="0">
                <a:solidFill>
                  <a:schemeClr val="bg1"/>
                </a:solidFill>
              </a:rPr>
              <a:t>Студентка 4го курса </a:t>
            </a:r>
          </a:p>
          <a:p>
            <a:r>
              <a:rPr lang="ru-RU" sz="1800" b="1" cap="none" dirty="0" smtClean="0">
                <a:solidFill>
                  <a:schemeClr val="bg1"/>
                </a:solidFill>
              </a:rPr>
              <a:t>Филиал </a:t>
            </a:r>
            <a:r>
              <a:rPr lang="ru-RU" sz="1800" b="1" cap="none" dirty="0" smtClean="0">
                <a:solidFill>
                  <a:schemeClr val="bg1"/>
                </a:solidFill>
              </a:rPr>
              <a:t>МГУ </a:t>
            </a:r>
            <a:r>
              <a:rPr lang="ru-RU" sz="1800" b="1" cap="none" dirty="0" err="1" smtClean="0">
                <a:solidFill>
                  <a:schemeClr val="bg1"/>
                </a:solidFill>
              </a:rPr>
              <a:t>им.М.В.ломоносова</a:t>
            </a:r>
            <a:r>
              <a:rPr lang="ru-RU" sz="1800" b="1" cap="none" dirty="0" smtClean="0">
                <a:solidFill>
                  <a:schemeClr val="bg1"/>
                </a:solidFill>
              </a:rPr>
              <a:t> </a:t>
            </a:r>
            <a:r>
              <a:rPr lang="ru-RU" sz="1800" b="1" cap="none" dirty="0" smtClean="0">
                <a:solidFill>
                  <a:schemeClr val="bg1"/>
                </a:solidFill>
              </a:rPr>
              <a:t>в </a:t>
            </a:r>
            <a:r>
              <a:rPr lang="ru-RU" sz="1800" b="1" cap="none" dirty="0" err="1" smtClean="0">
                <a:solidFill>
                  <a:schemeClr val="bg1"/>
                </a:solidFill>
              </a:rPr>
              <a:t>г.Севастополе</a:t>
            </a:r>
            <a:endParaRPr lang="ru-RU" sz="18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650"/>
            <a:ext cx="7520940" cy="548640"/>
          </a:xfrm>
        </p:spPr>
        <p:txBody>
          <a:bodyPr/>
          <a:lstStyle/>
          <a:p>
            <a:r>
              <a:rPr lang="ru-RU" dirty="0" smtClean="0"/>
              <a:t>Промышленный кластер </a:t>
            </a:r>
            <a:r>
              <a:rPr lang="ru-RU" dirty="0" err="1" smtClean="0"/>
              <a:t>крыма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178797"/>
              </p:ext>
            </p:extLst>
          </p:nvPr>
        </p:nvGraphicFramePr>
        <p:xfrm>
          <a:off x="251520" y="692696"/>
          <a:ext cx="820891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r="3823"/>
          <a:stretch/>
        </p:blipFill>
        <p:spPr>
          <a:xfrm>
            <a:off x="1769693" y="3229597"/>
            <a:ext cx="6696744" cy="33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1" y="764704"/>
            <a:ext cx="9036496" cy="5668044"/>
          </a:xfrm>
        </p:spPr>
      </p:pic>
    </p:spTree>
    <p:extLst>
      <p:ext uri="{BB962C8B-B14F-4D97-AF65-F5344CB8AC3E}">
        <p14:creationId xmlns:p14="http://schemas.microsoft.com/office/powerpoint/2010/main" val="12029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Агропромышленный кластер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" y="1124744"/>
            <a:ext cx="8960376" cy="5472608"/>
          </a:xfrm>
        </p:spPr>
      </p:pic>
    </p:spTree>
    <p:extLst>
      <p:ext uri="{BB962C8B-B14F-4D97-AF65-F5344CB8AC3E}">
        <p14:creationId xmlns:p14="http://schemas.microsoft.com/office/powerpoint/2010/main" val="41251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1" y="4073970"/>
            <a:ext cx="4204695" cy="2803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520940" cy="548640"/>
          </a:xfrm>
        </p:spPr>
        <p:txBody>
          <a:bodyPr/>
          <a:lstStyle/>
          <a:p>
            <a:r>
              <a:rPr lang="ru-RU" dirty="0" smtClean="0"/>
              <a:t>Структура земель</a:t>
            </a:r>
            <a:br>
              <a:rPr lang="ru-RU" dirty="0" smtClean="0"/>
            </a:br>
            <a:r>
              <a:rPr lang="ru-RU" dirty="0" err="1" smtClean="0"/>
              <a:t>крыма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764"/>
            <a:ext cx="5508104" cy="3711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/>
          <a:stretch/>
        </p:blipFill>
        <p:spPr>
          <a:xfrm>
            <a:off x="3512692" y="476672"/>
            <a:ext cx="563130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20940" cy="548640"/>
          </a:xfrm>
        </p:spPr>
        <p:txBody>
          <a:bodyPr/>
          <a:lstStyle/>
          <a:p>
            <a:r>
              <a:rPr lang="ru-RU" dirty="0" smtClean="0"/>
              <a:t>ТРАНСПОРТНЫЙ КЛАСТЕР КРЫМА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8948" y="692696"/>
            <a:ext cx="7565419" cy="175432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6266,8 </a:t>
            </a:r>
            <a:r>
              <a:rPr lang="ru-RU" dirty="0"/>
              <a:t>км автомобильных дорог общего </a:t>
            </a:r>
            <a:r>
              <a:rPr lang="ru-RU" dirty="0" smtClean="0"/>
              <a:t>пользования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4 </a:t>
            </a:r>
            <a:r>
              <a:rPr lang="ru-RU" dirty="0"/>
              <a:t>морских торговых </a:t>
            </a:r>
            <a:r>
              <a:rPr lang="ru-RU" dirty="0" smtClean="0"/>
              <a:t>порта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2 </a:t>
            </a:r>
            <a:r>
              <a:rPr lang="ru-RU" dirty="0"/>
              <a:t>паромные </a:t>
            </a:r>
            <a:r>
              <a:rPr lang="ru-RU" dirty="0" smtClean="0"/>
              <a:t>переправы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3 аэропорта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железная </a:t>
            </a:r>
            <a:r>
              <a:rPr lang="ru-RU" dirty="0"/>
              <a:t>дорога, эксплуатационная длина которой около 650 </a:t>
            </a:r>
            <a:r>
              <a:rPr lang="ru-RU" dirty="0" smtClean="0"/>
              <a:t>км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предприятия </a:t>
            </a:r>
            <a:r>
              <a:rPr lang="ru-RU" dirty="0"/>
              <a:t>автомобильного транспорта.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14918"/>
              </p:ext>
            </p:extLst>
          </p:nvPr>
        </p:nvGraphicFramePr>
        <p:xfrm>
          <a:off x="0" y="2636912"/>
          <a:ext cx="8964488" cy="391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7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352928" cy="548640"/>
          </a:xfrm>
        </p:spPr>
        <p:txBody>
          <a:bodyPr/>
          <a:lstStyle/>
          <a:p>
            <a:pPr lvl="0"/>
            <a:r>
              <a:rPr lang="ru-RU" dirty="0"/>
              <a:t>Санаторно-курортный и туристический </a:t>
            </a:r>
            <a:r>
              <a:rPr lang="ru-RU" dirty="0" smtClean="0"/>
              <a:t>кластер </a:t>
            </a:r>
            <a:r>
              <a:rPr lang="ru-RU" dirty="0" err="1" smtClean="0"/>
              <a:t>крыма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464495" cy="25922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2916"/>
            <a:ext cx="3816424" cy="2435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3212976"/>
            <a:ext cx="6143951" cy="35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9" y="738808"/>
            <a:ext cx="3072341" cy="2304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97004" cy="548640"/>
          </a:xfrm>
        </p:spPr>
        <p:txBody>
          <a:bodyPr/>
          <a:lstStyle/>
          <a:p>
            <a:r>
              <a:rPr lang="ru-RU" dirty="0"/>
              <a:t>Популярность регионов </a:t>
            </a:r>
            <a:r>
              <a:rPr lang="ru-RU" dirty="0" smtClean="0"/>
              <a:t>Крыма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03" y="3501008"/>
            <a:ext cx="3524997" cy="322882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" y="548680"/>
            <a:ext cx="6172113" cy="338437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4437111"/>
            <a:ext cx="5616624" cy="229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8910"/>
          <a:stretch/>
        </p:blipFill>
        <p:spPr>
          <a:xfrm>
            <a:off x="4343367" y="3726873"/>
            <a:ext cx="4572000" cy="2812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224325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/>
          <a:lstStyle/>
          <a:p>
            <a:r>
              <a:rPr lang="ru-RU" dirty="0"/>
              <a:t>Наиболее перспективные виды туризма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236867"/>
              </p:ext>
            </p:extLst>
          </p:nvPr>
        </p:nvGraphicFramePr>
        <p:xfrm>
          <a:off x="755576" y="801281"/>
          <a:ext cx="8097639" cy="564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520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496944" cy="3579849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34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024744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Республика Крым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5"/>
            <a:ext cx="7272808" cy="4558177"/>
          </a:xfrm>
        </p:spPr>
      </p:pic>
      <p:sp>
        <p:nvSpPr>
          <p:cNvPr id="6" name="TextBox 5"/>
          <p:cNvSpPr txBox="1"/>
          <p:nvPr/>
        </p:nvSpPr>
        <p:spPr>
          <a:xfrm>
            <a:off x="3995937" y="4293847"/>
            <a:ext cx="4896544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Кластер – это территориальное объединение взаимосвязанных предприятий разных отраслей в пределах соответствующих промышленных регионов, направляющих свою деятельность на производство конкурентной </a:t>
            </a:r>
            <a:r>
              <a:rPr lang="ru-RU" b="1" dirty="0" smtClean="0"/>
              <a:t>продукции.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80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36396" cy="548640"/>
          </a:xfrm>
        </p:spPr>
        <p:txBody>
          <a:bodyPr/>
          <a:lstStyle/>
          <a:p>
            <a:r>
              <a:rPr lang="ru-RU" sz="2400" dirty="0"/>
              <a:t>Динамика валового внутреннего продукта в 2008-2012 гг. (для </a:t>
            </a:r>
            <a:r>
              <a:rPr lang="ru-RU" sz="2400" dirty="0" smtClean="0"/>
              <a:t>Крыма </a:t>
            </a:r>
            <a:r>
              <a:rPr lang="ru-RU" sz="2400" dirty="0"/>
              <a:t>– валового регионального продукта), прирост (снижение) к предыдущему году,%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5" y="1700808"/>
            <a:ext cx="8901755" cy="4662868"/>
          </a:xfrm>
        </p:spPr>
      </p:pic>
    </p:spTree>
    <p:extLst>
      <p:ext uri="{BB962C8B-B14F-4D97-AF65-F5344CB8AC3E}">
        <p14:creationId xmlns:p14="http://schemas.microsoft.com/office/powerpoint/2010/main" val="86424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520940" cy="548640"/>
          </a:xfrm>
        </p:spPr>
        <p:txBody>
          <a:bodyPr/>
          <a:lstStyle/>
          <a:p>
            <a:r>
              <a:rPr lang="ru-RU" sz="2400" dirty="0"/>
              <a:t>Динамика общего объема прямых иностранных инвестиций в экономику Крыма в 2006-2012 гг.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8"/>
            <a:ext cx="8798151" cy="4957552"/>
          </a:xfrm>
        </p:spPr>
      </p:pic>
    </p:spTree>
    <p:extLst>
      <p:ext uri="{BB962C8B-B14F-4D97-AF65-F5344CB8AC3E}">
        <p14:creationId xmlns:p14="http://schemas.microsoft.com/office/powerpoint/2010/main" val="25850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16" y="670636"/>
            <a:ext cx="7520940" cy="3821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Основные приоритеты </a:t>
            </a:r>
            <a:r>
              <a:rPr lang="ru-RU" sz="2800" dirty="0"/>
              <a:t>развития полуострова, но основе </a:t>
            </a:r>
            <a:r>
              <a:rPr lang="ru-RU" sz="2800" dirty="0" smtClean="0"/>
              <a:t>кластеризации: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0022872"/>
              </p:ext>
            </p:extLst>
          </p:nvPr>
        </p:nvGraphicFramePr>
        <p:xfrm>
          <a:off x="0" y="1124744"/>
          <a:ext cx="8892480" cy="571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20940" cy="548640"/>
          </a:xfrm>
        </p:spPr>
        <p:txBody>
          <a:bodyPr/>
          <a:lstStyle/>
          <a:p>
            <a:r>
              <a:rPr lang="ru-RU" dirty="0"/>
              <a:t>Кластер как совокупность «4К</a:t>
            </a:r>
            <a:r>
              <a:rPr lang="ru-RU" dirty="0" smtClean="0"/>
              <a:t>»: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188778"/>
              </p:ext>
            </p:extLst>
          </p:nvPr>
        </p:nvGraphicFramePr>
        <p:xfrm>
          <a:off x="-108520" y="692696"/>
          <a:ext cx="91450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4653136"/>
            <a:ext cx="8568952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1. концентрация – в пределах локальной территории;</a:t>
            </a:r>
          </a:p>
          <a:p>
            <a:r>
              <a:rPr lang="ru-RU" dirty="0"/>
              <a:t>2. конкуренция – внутри кластера в борьбе за потребителя, за его завоевание и удержание;</a:t>
            </a:r>
          </a:p>
          <a:p>
            <a:r>
              <a:rPr lang="ru-RU" dirty="0"/>
              <a:t>3. кооперация – в вовлечении родственных отраслей и местных институтов и поддержании конкурентоспособности своей продукции на внешнем рынке;</a:t>
            </a:r>
          </a:p>
          <a:p>
            <a:r>
              <a:rPr lang="ru-RU" dirty="0"/>
              <a:t>4. конкурентоспособность – на рынке за счет высокой производительности, основанной на специализации и в </a:t>
            </a:r>
            <a:r>
              <a:rPr lang="ru-RU" dirty="0" err="1"/>
              <a:t>заимодополнении</a:t>
            </a:r>
            <a:r>
              <a:rPr lang="ru-RU" dirty="0"/>
              <a:t> участников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37286"/>
              </p:ext>
            </p:extLst>
          </p:nvPr>
        </p:nvGraphicFramePr>
        <p:xfrm>
          <a:off x="560371" y="188640"/>
          <a:ext cx="34918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1039" y="1268760"/>
            <a:ext cx="800219" cy="41764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Предпосылки использования кластеризации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3491245">
            <a:off x="2331233" y="2131654"/>
            <a:ext cx="2414938" cy="2396313"/>
          </a:xfrm>
          <a:prstGeom prst="rtTriangl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176412"/>
              </p:ext>
            </p:extLst>
          </p:nvPr>
        </p:nvGraphicFramePr>
        <p:xfrm>
          <a:off x="5436095" y="820936"/>
          <a:ext cx="3698451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18892" y="3145144"/>
            <a:ext cx="17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Кластеризация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32656"/>
            <a:ext cx="20162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92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5498" r="2060" b="7948"/>
          <a:stretch/>
        </p:blipFill>
        <p:spPr>
          <a:xfrm>
            <a:off x="2555776" y="1824026"/>
            <a:ext cx="4100650" cy="3004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418758"/>
              </p:ext>
            </p:extLst>
          </p:nvPr>
        </p:nvGraphicFramePr>
        <p:xfrm>
          <a:off x="-108520" y="0"/>
          <a:ext cx="9073008" cy="695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5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48640"/>
          </a:xfrm>
        </p:spPr>
        <p:txBody>
          <a:bodyPr/>
          <a:lstStyle/>
          <a:p>
            <a:r>
              <a:rPr lang="ru-RU" dirty="0" smtClean="0"/>
              <a:t>Территориальная Специализация экономики Крыма по отраслям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1535</TotalTime>
  <Words>413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Перспективы и особенности развития экономики Республики Крым на основе кластеризации </vt:lpstr>
      <vt:lpstr>Республика Крым</vt:lpstr>
      <vt:lpstr>Динамика валового внутреннего продукта в 2008-2012 гг. (для Крыма – валового регионального продукта), прирост (снижение) к предыдущему году,%</vt:lpstr>
      <vt:lpstr>Динамика общего объема прямых иностранных инвестиций в экономику Крыма в 2006-2012 гг.  </vt:lpstr>
      <vt:lpstr>Основные приоритеты развития полуострова, но основе кластеризации: </vt:lpstr>
      <vt:lpstr>Кластер как совокупность «4К»:</vt:lpstr>
      <vt:lpstr>Презентация PowerPoint</vt:lpstr>
      <vt:lpstr>Презентация PowerPoint</vt:lpstr>
      <vt:lpstr>Территориальная Специализация экономики Крыма по отраслям</vt:lpstr>
      <vt:lpstr>Промышленный кластер крыма</vt:lpstr>
      <vt:lpstr>Презентация PowerPoint</vt:lpstr>
      <vt:lpstr>Агропромышленный кластер</vt:lpstr>
      <vt:lpstr>Структура земель крыма</vt:lpstr>
      <vt:lpstr>ТРАНСПОРТНЫЙ КЛАСТЕР КРЫМА</vt:lpstr>
      <vt:lpstr>Санаторно-курортный и туристический кластер крыма</vt:lpstr>
      <vt:lpstr>Популярность регионов Крыма </vt:lpstr>
      <vt:lpstr>Наиболее перспективные виды туризма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51</cp:revision>
  <dcterms:created xsi:type="dcterms:W3CDTF">2014-04-02T13:06:24Z</dcterms:created>
  <dcterms:modified xsi:type="dcterms:W3CDTF">2014-04-05T23:09:11Z</dcterms:modified>
</cp:coreProperties>
</file>