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FBDD4-6AD4-420C-9B8D-6A39FA1EA478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4EF7B-57BC-4C45-BB8D-F775E1C33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1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D3E41-66E9-4F37-B3FA-26349628F8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61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D3E41-66E9-4F37-B3FA-26349628F84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345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D3E41-66E9-4F37-B3FA-26349628F84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920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D3E41-66E9-4F37-B3FA-26349628F84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69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D3E41-66E9-4F37-B3FA-26349628F84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33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98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45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065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82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96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77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7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22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7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69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60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C99D2-B709-4E87-AB29-2D12CFF42E4E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0E9E9-8228-47D5-87A7-8B06B0F7DB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6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Информация о семинаре: Предмет и задачи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Предмет семинара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3568" y="1983846"/>
            <a:ext cx="7704856" cy="23590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983846"/>
            <a:ext cx="7704859" cy="23590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31840" y="5589240"/>
            <a:ext cx="3563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Жизненный цикл данных  </a:t>
            </a:r>
            <a:r>
              <a:rPr lang="en-US" sz="2000" dirty="0" smtClean="0"/>
              <a:t>DDI 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135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Индустриализация поставки данных, основанная на стандартах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en-US" i="1" dirty="0" smtClean="0"/>
              <a:t>"Standards-based” industrialization of statistical production </a:t>
            </a:r>
            <a:r>
              <a:rPr lang="en-US" dirty="0" smtClean="0"/>
              <a:t> 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en-US" dirty="0" smtClean="0"/>
              <a:t>Marco </a:t>
            </a:r>
            <a:r>
              <a:rPr lang="en-US" dirty="0"/>
              <a:t>Pellegrino </a:t>
            </a:r>
            <a:r>
              <a:rPr lang="en-US" dirty="0" smtClean="0"/>
              <a:t>Eurostat </a:t>
            </a:r>
          </a:p>
          <a:p>
            <a:endParaRPr lang="en-US" i="1" dirty="0" smtClean="0"/>
          </a:p>
          <a:p>
            <a:r>
              <a:rPr lang="en-US" i="1" dirty="0" smtClean="0"/>
              <a:t>Standards-Based  Acquisition &amp; Interoperability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en-US" sz="2800" dirty="0" smtClean="0"/>
              <a:t>American Council of Technology; Industry  Advisory Council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71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семинара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Рассмотрены: </a:t>
            </a:r>
            <a:endParaRPr lang="en-US" dirty="0" smtClean="0"/>
          </a:p>
          <a:p>
            <a:pPr lvl="1"/>
            <a:r>
              <a:rPr lang="ru-RU" dirty="0" smtClean="0"/>
              <a:t>Экология</a:t>
            </a:r>
            <a:endParaRPr lang="en-US" dirty="0" smtClean="0"/>
          </a:p>
          <a:p>
            <a:pPr lvl="1"/>
            <a:r>
              <a:rPr lang="ru-RU" dirty="0" smtClean="0"/>
              <a:t>Высшее образование </a:t>
            </a:r>
          </a:p>
          <a:p>
            <a:r>
              <a:rPr lang="ru-RU" dirty="0" smtClean="0"/>
              <a:t>Сегодня: Общая Инструментальная </a:t>
            </a:r>
          </a:p>
          <a:p>
            <a:r>
              <a:rPr lang="ru-RU" dirty="0" smtClean="0"/>
              <a:t>Следующие темы: </a:t>
            </a:r>
            <a:endParaRPr lang="en-US" dirty="0" smtClean="0"/>
          </a:p>
          <a:p>
            <a:pPr lvl="1"/>
            <a:r>
              <a:rPr lang="ru-RU" dirty="0" smtClean="0"/>
              <a:t>Оборот статистической информации (</a:t>
            </a:r>
            <a:r>
              <a:rPr lang="en-US" dirty="0" smtClean="0"/>
              <a:t>SDMX)</a:t>
            </a:r>
            <a:endParaRPr lang="ru-RU" dirty="0" smtClean="0"/>
          </a:p>
          <a:p>
            <a:pPr lvl="1"/>
            <a:r>
              <a:rPr lang="ru-RU" dirty="0" smtClean="0"/>
              <a:t>Корпоративная отчетность (</a:t>
            </a:r>
            <a:r>
              <a:rPr lang="en-US" dirty="0" smtClean="0"/>
              <a:t>XBRL</a:t>
            </a:r>
            <a:r>
              <a:rPr lang="ru-RU" dirty="0" smtClean="0"/>
              <a:t>)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…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7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для обсуждения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Практическая реализация, в </a:t>
            </a:r>
            <a:r>
              <a:rPr lang="ru-RU" dirty="0" err="1" smtClean="0"/>
              <a:t>т.ч</a:t>
            </a:r>
            <a:r>
              <a:rPr lang="ru-RU" dirty="0" smtClean="0"/>
              <a:t>. </a:t>
            </a:r>
            <a:r>
              <a:rPr lang="ru-RU" dirty="0"/>
              <a:t>в</a:t>
            </a:r>
            <a:r>
              <a:rPr lang="ru-RU" dirty="0" smtClean="0"/>
              <a:t>озможные бизнес - модели использования единых форматов данных.</a:t>
            </a:r>
            <a:endParaRPr lang="en-US" dirty="0" smtClean="0"/>
          </a:p>
          <a:p>
            <a:r>
              <a:rPr lang="ru-RU" dirty="0" smtClean="0"/>
              <a:t>Стандартизация- инфраструктурная деятельность, нужны инновационные бизнес-модели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6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Office PowerPoint</Application>
  <PresentationFormat>Экран (4:3)</PresentationFormat>
  <Paragraphs>25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Информация о семинаре: Предмет и задачи </vt:lpstr>
      <vt:lpstr>Предмет семинара</vt:lpstr>
      <vt:lpstr>Индустриализация поставки данных, основанная на стандартах  </vt:lpstr>
      <vt:lpstr>Темы семинара</vt:lpstr>
      <vt:lpstr>Темы для обсуждения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 семинаре: Предмет и задачи </dc:title>
  <dc:creator>yuri</dc:creator>
  <cp:lastModifiedBy>yuri</cp:lastModifiedBy>
  <cp:revision>1</cp:revision>
  <dcterms:created xsi:type="dcterms:W3CDTF">2014-11-09T16:41:46Z</dcterms:created>
  <dcterms:modified xsi:type="dcterms:W3CDTF">2014-11-09T16:43:53Z</dcterms:modified>
</cp:coreProperties>
</file>