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4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1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15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42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69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66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47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3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8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986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41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48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68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5" t="7346" r="6829"/>
          <a:stretch/>
        </p:blipFill>
        <p:spPr>
          <a:xfrm>
            <a:off x="167780" y="281381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243281" y="3656541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Биланенко Александр Николаевич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862" y="1484979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29 июля 1995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3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302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3873500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Студенческий совет, организация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спортивных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соревнований и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</a:rPr>
              <a:t>турслетов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, День эконома 2013.</a:t>
            </a:r>
          </a:p>
          <a:p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Учеба,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спорт (легкая атлетика, плавание, прыжки с парашютом)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путешествия, политика.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93" b="5219"/>
          <a:stretch/>
        </p:blipFill>
        <p:spPr>
          <a:xfrm>
            <a:off x="1993052" y="751417"/>
            <a:ext cx="2039197" cy="248962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931958" y="3261654"/>
            <a:ext cx="164041" cy="2256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852292" y="3241514"/>
            <a:ext cx="5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55769" y="1738895"/>
            <a:ext cx="198439" cy="2086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841854" y="1690180"/>
            <a:ext cx="5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5" t="7346" r="6829"/>
          <a:stretch/>
        </p:blipFill>
        <p:spPr>
          <a:xfrm>
            <a:off x="169104" y="241953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tLF5cKiifGE.jpg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07174"/>
            <a:ext cx="84665" cy="22544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Богомолова Арина Дмитриевна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15582" y="1506705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533" y="1475965"/>
            <a:ext cx="12611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30 декабря 1993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3" y="2476500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3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305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2" y="4321845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2" y="4368143"/>
            <a:ext cx="215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90167" y="4321845"/>
            <a:ext cx="2656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76092"/>
                </a:solidFill>
              </a:rPr>
              <a:t>Школа актива, </a:t>
            </a:r>
            <a:r>
              <a:rPr lang="ru-RU" sz="1000" b="1" dirty="0" err="1">
                <a:solidFill>
                  <a:srgbClr val="376092"/>
                </a:solidFill>
              </a:rPr>
              <a:t>Хеллоуин</a:t>
            </a:r>
            <a:r>
              <a:rPr lang="ru-RU" sz="1000" b="1" dirty="0">
                <a:solidFill>
                  <a:srgbClr val="376092"/>
                </a:solidFill>
              </a:rPr>
              <a:t>, День эконома 2013, Форум регионов, ОЧ, Посвящение МГУ 2013 и 2014 годов, Мисс эконома, День тренингов, Бал МГУ, Ярмарка проектов, регистрация на двух конференциях с приглашенными </a:t>
            </a:r>
            <a:r>
              <a:rPr lang="ru-RU" sz="1000" b="1" dirty="0" smtClean="0">
                <a:solidFill>
                  <a:srgbClr val="376092"/>
                </a:solidFill>
              </a:rPr>
              <a:t>участниками</a:t>
            </a:r>
          </a:p>
          <a:p>
            <a:endParaRPr lang="ru-RU" sz="1000" b="1" dirty="0">
              <a:solidFill>
                <a:srgbClr val="376092"/>
              </a:solidFill>
            </a:endParaRPr>
          </a:p>
          <a:p>
            <a:endParaRPr lang="ru-RU" sz="1000" b="1" dirty="0" smtClean="0">
              <a:solidFill>
                <a:srgbClr val="376092"/>
              </a:solidFill>
            </a:endParaRPr>
          </a:p>
          <a:p>
            <a:endParaRPr lang="ru-RU" sz="1000" b="1" dirty="0">
              <a:solidFill>
                <a:srgbClr val="376092"/>
              </a:solidFill>
            </a:endParaRPr>
          </a:p>
          <a:p>
            <a:endParaRPr lang="ru-RU" sz="1000" b="1" dirty="0" smtClean="0">
              <a:solidFill>
                <a:srgbClr val="376092"/>
              </a:solidFill>
            </a:endParaRP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Фотография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</a:rPr>
              <a:t>фоторедакция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 и ретушь, путешествия, участие в студенческих мероприятиях</a:t>
            </a:r>
            <a:endParaRPr lang="ru-RU" sz="1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931958" y="3261655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879928" y="3202044"/>
            <a:ext cx="508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64221" y="1734394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841855" y="1645614"/>
            <a:ext cx="5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1" t="4165" r="31700"/>
          <a:stretch/>
        </p:blipFill>
        <p:spPr>
          <a:xfrm>
            <a:off x="1839215" y="999158"/>
            <a:ext cx="2258226" cy="2262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9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</a:rPr>
              <a:t>Даштоян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Давид Эдуардович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534" y="149695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4 октября 1994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525753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3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305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281407"/>
            <a:ext cx="2150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79514" y="4250193"/>
            <a:ext cx="27444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76092"/>
                </a:solidFill>
              </a:rPr>
              <a:t>Председатель Ученического совета в гимназии №1530 в 2011-2012 учебном </a:t>
            </a:r>
            <a:r>
              <a:rPr lang="ru-RU" sz="1000" b="1" dirty="0" smtClean="0">
                <a:solidFill>
                  <a:srgbClr val="376092"/>
                </a:solidFill>
              </a:rPr>
              <a:t>году</a:t>
            </a:r>
          </a:p>
          <a:p>
            <a:endParaRPr lang="ru-RU" sz="1000" b="1" dirty="0">
              <a:solidFill>
                <a:srgbClr val="376092"/>
              </a:solidFill>
            </a:endParaRPr>
          </a:p>
          <a:p>
            <a:endParaRPr lang="ru-RU" sz="1000" b="1" dirty="0" smtClean="0">
              <a:solidFill>
                <a:srgbClr val="376092"/>
              </a:solidFill>
            </a:endParaRPr>
          </a:p>
          <a:p>
            <a:endParaRPr lang="ru-RU" sz="1000" b="1" dirty="0">
              <a:solidFill>
                <a:srgbClr val="376092"/>
              </a:solidFill>
            </a:endParaRPr>
          </a:p>
          <a:p>
            <a:endParaRPr lang="ru-RU" sz="1000" b="1" dirty="0" smtClean="0">
              <a:solidFill>
                <a:srgbClr val="376092"/>
              </a:solidFill>
            </a:endParaRPr>
          </a:p>
          <a:p>
            <a:endParaRPr lang="ru-RU" sz="1000" b="1" dirty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- музыкой, в особенности афро-американскими исполнителями 20 века. Закончил Музыкальную школу им. С. С. Прокофьева с отличием (фортепьяно/хор/вокал)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- спортом – занимался самбо в спортивной секции при МГТУ им. Баумана и боксом в ЦС МГУ</a:t>
            </a:r>
            <a:r>
              <a:rPr lang="ru-RU" sz="1000" b="1" dirty="0" smtClean="0">
                <a:solidFill>
                  <a:srgbClr val="376092"/>
                </a:solidFill>
              </a:rPr>
              <a:t>;</a:t>
            </a:r>
            <a:endParaRPr lang="ru-RU" sz="1000" b="1" dirty="0">
              <a:solidFill>
                <a:srgbClr val="37609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31958" y="3261655"/>
            <a:ext cx="202115" cy="186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879928" y="3240436"/>
            <a:ext cx="5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55769" y="1738895"/>
            <a:ext cx="198439" cy="2086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836251" y="1697989"/>
            <a:ext cx="5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76" r="18147"/>
          <a:stretch/>
        </p:blipFill>
        <p:spPr>
          <a:xfrm>
            <a:off x="1993052" y="1000998"/>
            <a:ext cx="2042938" cy="2260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9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590871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</a:rPr>
              <a:t>Малиновкина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Анна Викторовна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533" y="1496957"/>
            <a:ext cx="12443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18 февраля 1994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525753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3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309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281407"/>
            <a:ext cx="215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83109" y="4243917"/>
            <a:ext cx="2744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76092"/>
                </a:solidFill>
              </a:rPr>
              <a:t>Дня Тренингов</a:t>
            </a:r>
            <a:r>
              <a:rPr lang="ru-RU" sz="1000" b="1" dirty="0" smtClean="0">
                <a:solidFill>
                  <a:srgbClr val="376092"/>
                </a:solidFill>
              </a:rPr>
              <a:t>,</a:t>
            </a:r>
            <a:endParaRPr lang="ru-RU" sz="1000" b="1" dirty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Посвящения Первокурсников(</a:t>
            </a:r>
            <a:r>
              <a:rPr lang="ru-RU" sz="1000" b="1" dirty="0" err="1">
                <a:solidFill>
                  <a:srgbClr val="376092"/>
                </a:solidFill>
              </a:rPr>
              <a:t>общеМГУшное</a:t>
            </a:r>
            <a:r>
              <a:rPr lang="ru-RU" sz="1000" b="1" dirty="0" smtClean="0">
                <a:solidFill>
                  <a:srgbClr val="376092"/>
                </a:solidFill>
              </a:rPr>
              <a:t>),</a:t>
            </a:r>
            <a:endParaRPr lang="ru-RU" sz="1000" b="1" dirty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Фестиваля Науки-2014 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Международного чемпионата студентов </a:t>
            </a:r>
            <a:r>
              <a:rPr lang="ru-RU" sz="1000" b="1" dirty="0" smtClean="0">
                <a:solidFill>
                  <a:srgbClr val="376092"/>
                </a:solidFill>
              </a:rPr>
              <a:t>по</a:t>
            </a:r>
            <a:endParaRPr lang="ru-RU" sz="1000" b="1" dirty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корпоративным финансам( </a:t>
            </a:r>
            <a:r>
              <a:rPr lang="ru-RU" sz="1000" b="1" dirty="0" err="1">
                <a:solidFill>
                  <a:srgbClr val="376092"/>
                </a:solidFill>
              </a:rPr>
              <a:t>Growth</a:t>
            </a:r>
            <a:r>
              <a:rPr lang="ru-RU" sz="1000" b="1" dirty="0">
                <a:solidFill>
                  <a:srgbClr val="376092"/>
                </a:solidFill>
              </a:rPr>
              <a:t> </a:t>
            </a:r>
            <a:r>
              <a:rPr lang="ru-RU" sz="1000" b="1" dirty="0" err="1">
                <a:solidFill>
                  <a:srgbClr val="376092"/>
                </a:solidFill>
              </a:rPr>
              <a:t>Driver</a:t>
            </a:r>
            <a:r>
              <a:rPr lang="ru-RU" sz="1000" b="1" dirty="0" smtClean="0">
                <a:solidFill>
                  <a:srgbClr val="376092"/>
                </a:solidFill>
              </a:rPr>
              <a:t>),</a:t>
            </a:r>
            <a:endParaRPr lang="ru-RU" sz="1000" b="1" dirty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Дня Эконома, </a:t>
            </a:r>
            <a:r>
              <a:rPr lang="ru-RU" sz="1000" b="1" dirty="0" smtClean="0">
                <a:solidFill>
                  <a:srgbClr val="376092"/>
                </a:solidFill>
              </a:rPr>
              <a:t>Экватора МГУ ,Масленицы </a:t>
            </a:r>
            <a:r>
              <a:rPr lang="ru-RU" sz="1000" b="1" dirty="0">
                <a:solidFill>
                  <a:srgbClr val="376092"/>
                </a:solidFill>
              </a:rPr>
              <a:t>на </a:t>
            </a:r>
            <a:r>
              <a:rPr lang="ru-RU" sz="1000" b="1" dirty="0" smtClean="0">
                <a:solidFill>
                  <a:srgbClr val="376092"/>
                </a:solidFill>
              </a:rPr>
              <a:t>экономе, Хэллоуина</a:t>
            </a:r>
          </a:p>
          <a:p>
            <a:endParaRPr lang="ru-RU" sz="1000" b="1" dirty="0">
              <a:solidFill>
                <a:srgbClr val="376092"/>
              </a:solidFill>
            </a:endParaRPr>
          </a:p>
          <a:p>
            <a:endParaRPr lang="ru-RU" sz="1000" b="1" dirty="0" smtClean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Интересуюсь экономикой, </a:t>
            </a:r>
            <a:r>
              <a:rPr lang="ru-RU" sz="1000" b="1" dirty="0" smtClean="0">
                <a:solidFill>
                  <a:srgbClr val="376092"/>
                </a:solidFill>
              </a:rPr>
              <a:t>общением</a:t>
            </a:r>
            <a:endParaRPr lang="ru-RU" sz="1000" b="1" dirty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с интересными людьми. </a:t>
            </a:r>
            <a:r>
              <a:rPr lang="ru-RU" sz="1000" b="1" dirty="0" smtClean="0">
                <a:solidFill>
                  <a:srgbClr val="376092"/>
                </a:solidFill>
              </a:rPr>
              <a:t>Совмещаю</a:t>
            </a:r>
            <a:endParaRPr lang="ru-RU" sz="1000" b="1" dirty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учёбу с активной студенческой жизнью</a:t>
            </a:r>
            <a:r>
              <a:rPr lang="ru-RU" sz="1000" b="1" dirty="0" smtClean="0">
                <a:solidFill>
                  <a:srgbClr val="376092"/>
                </a:solidFill>
              </a:rPr>
              <a:t>!</a:t>
            </a:r>
            <a:endParaRPr lang="ru-RU" sz="1000" b="1" dirty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Репетиторствую со школьниками.</a:t>
            </a:r>
          </a:p>
          <a:p>
            <a:endParaRPr lang="ru-RU" sz="1000" b="1" dirty="0" smtClean="0">
              <a:solidFill>
                <a:srgbClr val="376092"/>
              </a:solidFill>
            </a:endParaRPr>
          </a:p>
          <a:p>
            <a:endParaRPr lang="ru-RU" sz="1000" b="1" dirty="0">
              <a:solidFill>
                <a:srgbClr val="376092"/>
              </a:solidFill>
            </a:endParaRPr>
          </a:p>
          <a:p>
            <a:endParaRPr lang="ru-RU" sz="1000" b="1" dirty="0" smtClean="0">
              <a:solidFill>
                <a:srgbClr val="376092"/>
              </a:solidFill>
            </a:endParaRPr>
          </a:p>
          <a:p>
            <a:endParaRPr lang="ru-RU" sz="1000" b="1" dirty="0">
              <a:solidFill>
                <a:srgbClr val="37609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49321" y="3261655"/>
            <a:ext cx="211640" cy="18522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852292" y="3241514"/>
            <a:ext cx="5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55769" y="1738895"/>
            <a:ext cx="198439" cy="2086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838283" y="1685478"/>
            <a:ext cx="5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52" y="751417"/>
            <a:ext cx="2039197" cy="2510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40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Лебедева Полина Михайловна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534" y="149695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376092"/>
                </a:solidFill>
              </a:rPr>
              <a:t>3</a:t>
            </a:r>
            <a:r>
              <a:rPr lang="ru-RU" sz="1050" b="1" dirty="0" smtClean="0">
                <a:solidFill>
                  <a:srgbClr val="376092"/>
                </a:solidFill>
              </a:rPr>
              <a:t> апреля 1994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73447" y="2525753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3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306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281407"/>
            <a:ext cx="2150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12304" y="4313750"/>
            <a:ext cx="2744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76092"/>
                </a:solidFill>
              </a:rPr>
              <a:t>Помощь </a:t>
            </a:r>
            <a:r>
              <a:rPr lang="ru-RU" sz="1000" b="1" dirty="0">
                <a:solidFill>
                  <a:srgbClr val="376092"/>
                </a:solidFill>
              </a:rPr>
              <a:t>в организации МФК на 2 курсе</a:t>
            </a:r>
          </a:p>
          <a:p>
            <a:r>
              <a:rPr lang="ru-RU" sz="1000" b="1" dirty="0" smtClean="0">
                <a:solidFill>
                  <a:srgbClr val="376092"/>
                </a:solidFill>
              </a:rPr>
              <a:t>Помощь </a:t>
            </a:r>
            <a:r>
              <a:rPr lang="ru-RU" sz="1000" b="1" dirty="0">
                <a:solidFill>
                  <a:srgbClr val="376092"/>
                </a:solidFill>
              </a:rPr>
              <a:t>в организации Дня ЭФ в 2013 году</a:t>
            </a:r>
          </a:p>
          <a:p>
            <a:endParaRPr lang="ru-RU" sz="1000" b="1" dirty="0" smtClean="0">
              <a:solidFill>
                <a:srgbClr val="376092"/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Очень люблю путешествия! 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Изучать новые языки и культуры, обычаи.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Кинематограф, старые фильмы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Посещение картинных галерей, выставок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Фотография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Хореография, изобразительное искусство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Творчество своими руками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Акустическая музыка и временами блюз 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Глобальные проблемы и их решение :)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 descr="2689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60" r="14186"/>
          <a:stretch/>
        </p:blipFill>
        <p:spPr>
          <a:xfrm>
            <a:off x="1993052" y="1064473"/>
            <a:ext cx="2039197" cy="219718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931958" y="3325155"/>
            <a:ext cx="202115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852292" y="3241514"/>
            <a:ext cx="5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55769" y="1738895"/>
            <a:ext cx="198439" cy="2086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845624" y="1693637"/>
            <a:ext cx="5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9KdoUAgyM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51" y="852151"/>
            <a:ext cx="2039197" cy="262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84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381</Words>
  <Application>Microsoft Office PowerPoint</Application>
  <PresentationFormat>Экран (4:3)</PresentationFormat>
  <Paragraphs>113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Павлова</dc:creator>
  <cp:lastModifiedBy>Пользователь</cp:lastModifiedBy>
  <cp:revision>26</cp:revision>
  <dcterms:created xsi:type="dcterms:W3CDTF">2014-10-29T14:04:59Z</dcterms:created>
  <dcterms:modified xsi:type="dcterms:W3CDTF">2014-11-02T17:10:16Z</dcterms:modified>
</cp:coreProperties>
</file>