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88" r:id="rId2"/>
  </p:sldMasterIdLst>
  <p:notesMasterIdLst>
    <p:notesMasterId r:id="rId44"/>
  </p:notesMasterIdLst>
  <p:sldIdLst>
    <p:sldId id="256" r:id="rId3"/>
    <p:sldId id="376" r:id="rId4"/>
    <p:sldId id="378" r:id="rId5"/>
    <p:sldId id="377" r:id="rId6"/>
    <p:sldId id="365" r:id="rId7"/>
    <p:sldId id="344" r:id="rId8"/>
    <p:sldId id="375" r:id="rId9"/>
    <p:sldId id="347" r:id="rId10"/>
    <p:sldId id="374" r:id="rId11"/>
    <p:sldId id="373" r:id="rId12"/>
    <p:sldId id="363" r:id="rId13"/>
    <p:sldId id="364" r:id="rId14"/>
    <p:sldId id="361" r:id="rId15"/>
    <p:sldId id="362" r:id="rId16"/>
    <p:sldId id="385" r:id="rId17"/>
    <p:sldId id="350" r:id="rId18"/>
    <p:sldId id="346" r:id="rId19"/>
    <p:sldId id="372" r:id="rId20"/>
    <p:sldId id="366" r:id="rId21"/>
    <p:sldId id="367" r:id="rId22"/>
    <p:sldId id="368" r:id="rId23"/>
    <p:sldId id="380" r:id="rId24"/>
    <p:sldId id="381" r:id="rId25"/>
    <p:sldId id="379" r:id="rId26"/>
    <p:sldId id="384" r:id="rId27"/>
    <p:sldId id="369" r:id="rId28"/>
    <p:sldId id="383" r:id="rId29"/>
    <p:sldId id="371" r:id="rId30"/>
    <p:sldId id="335" r:id="rId31"/>
    <p:sldId id="343" r:id="rId32"/>
    <p:sldId id="349" r:id="rId33"/>
    <p:sldId id="358" r:id="rId34"/>
    <p:sldId id="340" r:id="rId35"/>
    <p:sldId id="353" r:id="rId36"/>
    <p:sldId id="351" r:id="rId37"/>
    <p:sldId id="341" r:id="rId38"/>
    <p:sldId id="342" r:id="rId39"/>
    <p:sldId id="337" r:id="rId40"/>
    <p:sldId id="338" r:id="rId41"/>
    <p:sldId id="339" r:id="rId42"/>
    <p:sldId id="359" r:id="rId43"/>
  </p:sldIdLst>
  <p:sldSz cx="9144000" cy="6858000" type="screen4x3"/>
  <p:notesSz cx="6797675" cy="9874250"/>
  <p:custDataLst>
    <p:tags r:id="rId4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99FF99"/>
    <a:srgbClr val="FF6000"/>
    <a:srgbClr val="00FF00"/>
    <a:srgbClr val="DAFBFE"/>
    <a:srgbClr val="FFD54F"/>
    <a:srgbClr val="BEF8F2"/>
    <a:srgbClr val="00589A"/>
    <a:srgbClr val="01AF22"/>
    <a:srgbClr val="FFD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9290" autoAdjust="0"/>
  </p:normalViewPr>
  <p:slideViewPr>
    <p:cSldViewPr snapToGrid="0" showGuides="1">
      <p:cViewPr>
        <p:scale>
          <a:sx n="60" d="100"/>
          <a:sy n="60" d="100"/>
        </p:scale>
        <p:origin x="-1315" y="-62"/>
      </p:cViewPr>
      <p:guideLst>
        <p:guide orient="horz" pos="838"/>
        <p:guide orient="horz" pos="3814"/>
        <p:guide orient="horz" pos="88"/>
        <p:guide orient="horz" pos="3107"/>
        <p:guide pos="291"/>
        <p:guide pos="5476"/>
        <p:guide pos="684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50" d="100"/>
        <a:sy n="50" d="100"/>
      </p:scale>
      <p:origin x="0" y="14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FBA13-2BA8-49AB-966D-16064024B7A2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8CFB5-1FF3-4DC5-9A42-2042DD495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72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344400" y="2080800"/>
            <a:ext cx="4374000" cy="1184400"/>
          </a:xfrm>
        </p:spPr>
        <p:txBody>
          <a:bodyPr anchor="ctr" anchorCtr="0">
            <a:normAutofit/>
          </a:bodyPr>
          <a:lstStyle>
            <a:lvl1pPr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344400" y="3340800"/>
            <a:ext cx="4374000" cy="702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2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ru-RU" dirty="0"/>
          </a:p>
        </p:txBody>
      </p:sp>
      <p:pic>
        <p:nvPicPr>
          <p:cNvPr id="8" name="Picture 2" descr="C:\Users\March\Desktop\IBS\Новая презентация\source\log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8832" y="2077557"/>
            <a:ext cx="1973039" cy="199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4737600" y="403200"/>
            <a:ext cx="4154400" cy="385200"/>
          </a:xfrm>
        </p:spPr>
        <p:txBody>
          <a:bodyPr lIns="90000" rIns="0" anchor="ctr" anchorCtr="0">
            <a:no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ФИО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34000" y="864000"/>
            <a:ext cx="4158000" cy="435600"/>
          </a:xfrm>
        </p:spPr>
        <p:txBody>
          <a:bodyPr lIns="90000" rIns="0" anchor="t">
            <a:noAutofit/>
          </a:bodyPr>
          <a:lstStyle>
            <a:lvl1pPr marL="0" indent="0" algn="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5724000" y="1483200"/>
            <a:ext cx="3168000" cy="370800"/>
          </a:xfrm>
        </p:spPr>
        <p:txBody>
          <a:bodyPr tIns="0" rIns="0" bIns="0">
            <a:normAutofit/>
          </a:bodyPr>
          <a:lstStyle>
            <a:lvl1pPr marL="0" indent="0" algn="r">
              <a:buNone/>
              <a:defRPr sz="1400" b="0"/>
            </a:lvl1pPr>
          </a:lstStyle>
          <a:p>
            <a:pPr lvl="0"/>
            <a:r>
              <a:rPr lang="ru-RU" dirty="0" smtClean="0"/>
              <a:t>Дата</a:t>
            </a:r>
          </a:p>
        </p:txBody>
      </p:sp>
    </p:spTree>
    <p:extLst>
      <p:ext uri="{BB962C8B-B14F-4D97-AF65-F5344CB8AC3E}">
        <p14:creationId xmlns:p14="http://schemas.microsoft.com/office/powerpoint/2010/main" val="587656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писание про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бъект 23"/>
          <p:cNvSpPr>
            <a:spLocks noGrp="1"/>
          </p:cNvSpPr>
          <p:nvPr>
            <p:ph sz="quarter" idx="19"/>
          </p:nvPr>
        </p:nvSpPr>
        <p:spPr>
          <a:xfrm>
            <a:off x="444149" y="2857499"/>
            <a:ext cx="4140000" cy="1962000"/>
          </a:xfrm>
          <a:solidFill>
            <a:srgbClr val="FCFCFC"/>
          </a:solidFill>
          <a:effectLst>
            <a:outerShdw blurRad="241300" sx="103000" sy="103000" algn="ctr" rotWithShape="0">
              <a:srgbClr val="000000">
                <a:alpha val="10000"/>
              </a:srgbClr>
            </a:outerShdw>
          </a:effectLst>
        </p:spPr>
        <p:txBody>
          <a:bodyPr tIns="90000">
            <a:normAutofit/>
          </a:bodyPr>
          <a:lstStyle>
            <a:lvl1pPr marL="268288" indent="-179388">
              <a:spcAft>
                <a:spcPts val="300"/>
              </a:spcAft>
              <a:defRPr sz="1400" b="0"/>
            </a:lvl1pPr>
            <a:lvl2pPr marL="447675" indent="-180975">
              <a:defRPr sz="1200"/>
            </a:lvl2pPr>
            <a:lvl3pPr marL="625475" indent="-179388">
              <a:defRPr sz="1200"/>
            </a:lvl3pPr>
            <a:lvl4pPr marL="804863" indent="-179388">
              <a:defRPr sz="1100"/>
            </a:lvl4pPr>
            <a:lvl5pPr marL="993775" indent="-179388">
              <a:defRPr sz="11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</a:t>
            </a:r>
            <a:r>
              <a:rPr lang="ru-RU" dirty="0" err="1" smtClean="0"/>
              <a:t>уровен</a:t>
            </a:r>
            <a:endParaRPr lang="ru-RU" dirty="0" smtClean="0"/>
          </a:p>
          <a:p>
            <a:pPr lvl="1"/>
            <a:endParaRPr lang="en-US" dirty="0" smtClean="0"/>
          </a:p>
          <a:p>
            <a:pPr lvl="1"/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00" y="1083600"/>
            <a:ext cx="4410032" cy="68805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446313" y="1847850"/>
            <a:ext cx="4411437" cy="612000"/>
          </a:xfrm>
        </p:spPr>
        <p:txBody>
          <a:bodyPr tIns="0" rIns="0" bIns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Объект 8"/>
          <p:cNvSpPr>
            <a:spLocks noGrp="1"/>
          </p:cNvSpPr>
          <p:nvPr>
            <p:ph sz="quarter" idx="15" hasCustomPrompt="1"/>
          </p:nvPr>
        </p:nvSpPr>
        <p:spPr>
          <a:xfrm>
            <a:off x="5238750" y="804231"/>
            <a:ext cx="2056994" cy="967419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ru-RU" dirty="0" smtClean="0"/>
              <a:t>Логотип</a:t>
            </a:r>
          </a:p>
        </p:txBody>
      </p:sp>
      <p:sp>
        <p:nvSpPr>
          <p:cNvPr id="19" name="Объект 10"/>
          <p:cNvSpPr>
            <a:spLocks noGrp="1"/>
          </p:cNvSpPr>
          <p:nvPr>
            <p:ph sz="quarter" idx="16"/>
          </p:nvPr>
        </p:nvSpPr>
        <p:spPr>
          <a:xfrm>
            <a:off x="5238750" y="1847850"/>
            <a:ext cx="3457574" cy="612000"/>
          </a:xfrm>
        </p:spPr>
        <p:txBody>
          <a:bodyPr lIns="36000" tIns="72000" rIns="36000" bIns="36000">
            <a:normAutofit/>
          </a:bodyPr>
          <a:lstStyle>
            <a:lvl1pPr marL="0" indent="0" algn="l">
              <a:spcAft>
                <a:spcPts val="0"/>
              </a:spcAft>
              <a:buFont typeface="Wingdings" pitchFamily="2" charset="2"/>
              <a:buNone/>
              <a:defRPr sz="900" b="0" i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Объект 23"/>
          <p:cNvSpPr>
            <a:spLocks noGrp="1"/>
          </p:cNvSpPr>
          <p:nvPr>
            <p:ph sz="quarter" idx="20"/>
          </p:nvPr>
        </p:nvSpPr>
        <p:spPr>
          <a:xfrm>
            <a:off x="449992" y="5280957"/>
            <a:ext cx="4140000" cy="846000"/>
          </a:xfrm>
          <a:solidFill>
            <a:srgbClr val="FCFCFC"/>
          </a:solidFill>
          <a:effectLst>
            <a:outerShdw blurRad="241300" sx="103000" sy="103000" algn="ctr" rotWithShape="0">
              <a:srgbClr val="000000">
                <a:alpha val="10000"/>
              </a:srgbClr>
            </a:outerShdw>
          </a:effectLst>
        </p:spPr>
        <p:txBody>
          <a:bodyPr tIns="90000">
            <a:normAutofit/>
          </a:bodyPr>
          <a:lstStyle>
            <a:lvl1pPr marL="268288" indent="-179388">
              <a:spcAft>
                <a:spcPts val="300"/>
              </a:spcAft>
              <a:defRPr sz="1100" b="0"/>
            </a:lvl1pPr>
            <a:lvl2pPr marL="444500" marR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000"/>
              </a:buClr>
              <a:buSzTx/>
              <a:buFont typeface="Wingdings" pitchFamily="2" charset="2"/>
              <a:buChar char="§"/>
              <a:tabLst/>
              <a:defRPr sz="1000"/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26" name="Объект 23"/>
          <p:cNvSpPr>
            <a:spLocks noGrp="1"/>
          </p:cNvSpPr>
          <p:nvPr>
            <p:ph sz="quarter" idx="21"/>
          </p:nvPr>
        </p:nvSpPr>
        <p:spPr>
          <a:xfrm>
            <a:off x="5238750" y="2857499"/>
            <a:ext cx="3457574" cy="3268800"/>
          </a:xfrm>
          <a:solidFill>
            <a:srgbClr val="FCFCFC"/>
          </a:solidFill>
          <a:effectLst>
            <a:outerShdw blurRad="241300" sx="103000" sy="103000" algn="ctr" rotWithShape="0">
              <a:srgbClr val="000000">
                <a:alpha val="10000"/>
              </a:srgbClr>
            </a:outerShdw>
          </a:effectLst>
        </p:spPr>
        <p:txBody>
          <a:bodyPr tIns="90000">
            <a:normAutofit/>
          </a:bodyPr>
          <a:lstStyle>
            <a:lvl1pPr marL="268288" indent="-179388">
              <a:defRPr sz="1100" b="0"/>
            </a:lvl1pPr>
            <a:lvl2pPr marL="447675" indent="-180975">
              <a:defRPr sz="10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1"/>
            <a:endParaRPr lang="ru-RU" dirty="0" smtClean="0"/>
          </a:p>
        </p:txBody>
      </p:sp>
      <p:sp>
        <p:nvSpPr>
          <p:cNvPr id="28" name="Объект 27"/>
          <p:cNvSpPr>
            <a:spLocks noGrp="1"/>
          </p:cNvSpPr>
          <p:nvPr>
            <p:ph sz="quarter" idx="22"/>
          </p:nvPr>
        </p:nvSpPr>
        <p:spPr>
          <a:xfrm>
            <a:off x="449263" y="2534338"/>
            <a:ext cx="4140000" cy="324000"/>
          </a:xfrm>
          <a:gradFill>
            <a:gsLst>
              <a:gs pos="65000">
                <a:srgbClr val="FF6000"/>
              </a:gs>
              <a:gs pos="100000">
                <a:srgbClr val="FFB400"/>
              </a:gs>
            </a:gsLst>
            <a:lin ang="19200000" scaled="0"/>
          </a:gradFill>
          <a:scene3d>
            <a:camera prst="orthographicFront"/>
            <a:lightRig rig="threePt" dir="t"/>
          </a:scene3d>
          <a:sp3d>
            <a:bevelT w="19050" h="6350"/>
          </a:sp3d>
        </p:spPr>
        <p:txBody>
          <a:bodyPr>
            <a:normAutofit/>
          </a:bodyPr>
          <a:lstStyle>
            <a:lvl1pPr marL="8890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Объект 27"/>
          <p:cNvSpPr>
            <a:spLocks noGrp="1"/>
          </p:cNvSpPr>
          <p:nvPr>
            <p:ph sz="quarter" idx="23"/>
          </p:nvPr>
        </p:nvSpPr>
        <p:spPr>
          <a:xfrm>
            <a:off x="449263" y="4956776"/>
            <a:ext cx="4140000" cy="324000"/>
          </a:xfrm>
          <a:gradFill>
            <a:gsLst>
              <a:gs pos="65000">
                <a:srgbClr val="FF6000"/>
              </a:gs>
              <a:gs pos="100000">
                <a:srgbClr val="FFB400"/>
              </a:gs>
            </a:gsLst>
            <a:lin ang="19200000" scaled="0"/>
          </a:gradFill>
          <a:scene3d>
            <a:camera prst="orthographicFront"/>
            <a:lightRig rig="threePt" dir="t"/>
          </a:scene3d>
          <a:sp3d>
            <a:bevelT w="19050" h="6350"/>
          </a:sp3d>
        </p:spPr>
        <p:txBody>
          <a:bodyPr>
            <a:normAutofit/>
          </a:bodyPr>
          <a:lstStyle>
            <a:lvl1pPr marL="8890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0" name="Объект 27"/>
          <p:cNvSpPr>
            <a:spLocks noGrp="1"/>
          </p:cNvSpPr>
          <p:nvPr>
            <p:ph sz="quarter" idx="24"/>
          </p:nvPr>
        </p:nvSpPr>
        <p:spPr>
          <a:xfrm>
            <a:off x="5238750" y="2534338"/>
            <a:ext cx="3457574" cy="324000"/>
          </a:xfrm>
          <a:gradFill>
            <a:gsLst>
              <a:gs pos="65000">
                <a:srgbClr val="FF6000"/>
              </a:gs>
              <a:gs pos="100000">
                <a:srgbClr val="FFB400"/>
              </a:gs>
            </a:gsLst>
            <a:lin ang="19200000" scaled="0"/>
          </a:gradFill>
          <a:scene3d>
            <a:camera prst="orthographicFront"/>
            <a:lightRig rig="threePt" dir="t"/>
          </a:scene3d>
          <a:sp3d>
            <a:bevelT w="19050" h="6350"/>
          </a:sp3d>
        </p:spPr>
        <p:txBody>
          <a:bodyPr>
            <a:normAutofit/>
          </a:bodyPr>
          <a:lstStyle>
            <a:lvl1pPr marL="8890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85795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в две колонки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49263" y="2862333"/>
            <a:ext cx="4024800" cy="3267005"/>
          </a:xfrm>
          <a:noFill/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Объект 3"/>
          <p:cNvSpPr>
            <a:spLocks noGrp="1"/>
          </p:cNvSpPr>
          <p:nvPr>
            <p:ph sz="quarter" idx="11"/>
          </p:nvPr>
        </p:nvSpPr>
        <p:spPr>
          <a:xfrm>
            <a:off x="4658400" y="2862333"/>
            <a:ext cx="4024800" cy="3267005"/>
          </a:xfrm>
          <a:noFill/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2"/>
          </p:nvPr>
        </p:nvSpPr>
        <p:spPr>
          <a:xfrm>
            <a:off x="449263" y="2217035"/>
            <a:ext cx="4024800" cy="433387"/>
          </a:xfrm>
          <a:gradFill>
            <a:gsLst>
              <a:gs pos="0">
                <a:srgbClr val="1D88B4"/>
              </a:gs>
              <a:gs pos="100000">
                <a:srgbClr val="49AED8"/>
              </a:gs>
            </a:gsLst>
            <a:lin ang="19200000" scaled="0"/>
          </a:gradFill>
          <a:scene3d>
            <a:camera prst="orthographicFront"/>
            <a:lightRig rig="threePt" dir="t"/>
          </a:scene3d>
          <a:sp3d>
            <a:bevelT w="19050" h="6350"/>
          </a:sp3d>
        </p:spPr>
        <p:txBody>
          <a:bodyPr vert="horz" lIns="0" tIns="45720" rIns="91440" bIns="45720" rtlCol="0">
            <a:noAutofit/>
          </a:bodyPr>
          <a:lstStyle>
            <a:lvl1pPr marL="436563" indent="-342900" algn="ctr">
              <a:buNone/>
              <a:defRPr lang="ru-RU" sz="2000" dirty="0">
                <a:solidFill>
                  <a:schemeClr val="bg1"/>
                </a:solidFill>
              </a:defRPr>
            </a:lvl1pPr>
          </a:lstStyle>
          <a:p>
            <a:pPr marL="93663" lvl="0" indent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7" name="Объект 5"/>
          <p:cNvSpPr>
            <a:spLocks noGrp="1"/>
          </p:cNvSpPr>
          <p:nvPr>
            <p:ph sz="quarter" idx="13"/>
          </p:nvPr>
        </p:nvSpPr>
        <p:spPr>
          <a:xfrm>
            <a:off x="4658400" y="2217035"/>
            <a:ext cx="4024800" cy="433387"/>
          </a:xfrm>
          <a:gradFill>
            <a:gsLst>
              <a:gs pos="0">
                <a:srgbClr val="1D88B4"/>
              </a:gs>
              <a:gs pos="100000">
                <a:srgbClr val="49AED8"/>
              </a:gs>
            </a:gsLst>
            <a:lin ang="19200000" scaled="0"/>
          </a:gradFill>
          <a:scene3d>
            <a:camera prst="orthographicFront"/>
            <a:lightRig rig="threePt" dir="t"/>
          </a:scene3d>
          <a:sp3d>
            <a:bevelT w="19050" h="6350"/>
          </a:sp3d>
        </p:spPr>
        <p:txBody>
          <a:bodyPr vert="horz" lIns="0" tIns="45720" rIns="91440" bIns="45720" rtlCol="0">
            <a:noAutofit/>
          </a:bodyPr>
          <a:lstStyle>
            <a:lvl1pPr marL="436563" indent="-342900" algn="ctr">
              <a:buNone/>
              <a:defRPr lang="ru-RU" sz="2000" dirty="0">
                <a:solidFill>
                  <a:schemeClr val="bg1"/>
                </a:solidFill>
              </a:defRPr>
            </a:lvl1pPr>
          </a:lstStyle>
          <a:p>
            <a:pPr marL="93663" lvl="0" indent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2443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в три колонки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49262" y="2859127"/>
            <a:ext cx="2617200" cy="3270211"/>
          </a:xfrm>
          <a:noFill/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Объект 3"/>
          <p:cNvSpPr>
            <a:spLocks noGrp="1"/>
          </p:cNvSpPr>
          <p:nvPr>
            <p:ph sz="quarter" idx="11"/>
          </p:nvPr>
        </p:nvSpPr>
        <p:spPr>
          <a:xfrm>
            <a:off x="6073537" y="2859127"/>
            <a:ext cx="2617200" cy="3270211"/>
          </a:xfrm>
          <a:noFill/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2"/>
          </p:nvPr>
        </p:nvSpPr>
        <p:spPr>
          <a:xfrm>
            <a:off x="449262" y="2213829"/>
            <a:ext cx="2617200" cy="433387"/>
          </a:xfrm>
          <a:gradFill>
            <a:gsLst>
              <a:gs pos="0">
                <a:srgbClr val="1D88B4"/>
              </a:gs>
              <a:gs pos="100000">
                <a:srgbClr val="49AED8"/>
              </a:gs>
            </a:gsLst>
            <a:lin ang="19200000" scaled="0"/>
          </a:gradFill>
          <a:scene3d>
            <a:camera prst="orthographicFront"/>
            <a:lightRig rig="threePt" dir="t"/>
          </a:scene3d>
          <a:sp3d>
            <a:bevelT w="19050" h="6350"/>
          </a:sp3d>
        </p:spPr>
        <p:txBody>
          <a:bodyPr vert="horz" lIns="0" tIns="45720" rIns="91440" bIns="45720" rtlCol="0">
            <a:noAutofit/>
          </a:bodyPr>
          <a:lstStyle>
            <a:lvl1pPr marL="436563" indent="-342900" algn="ctr">
              <a:buNone/>
              <a:defRPr lang="ru-RU" sz="2000" dirty="0">
                <a:solidFill>
                  <a:schemeClr val="bg1"/>
                </a:solidFill>
              </a:defRPr>
            </a:lvl1pPr>
          </a:lstStyle>
          <a:p>
            <a:pPr marL="93663" lvl="0" indent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7" name="Объект 5"/>
          <p:cNvSpPr>
            <a:spLocks noGrp="1"/>
          </p:cNvSpPr>
          <p:nvPr>
            <p:ph sz="quarter" idx="13"/>
          </p:nvPr>
        </p:nvSpPr>
        <p:spPr>
          <a:xfrm>
            <a:off x="6073537" y="2213829"/>
            <a:ext cx="2617200" cy="433387"/>
          </a:xfrm>
          <a:gradFill>
            <a:gsLst>
              <a:gs pos="0">
                <a:srgbClr val="1D88B4"/>
              </a:gs>
              <a:gs pos="100000">
                <a:srgbClr val="49AED8"/>
              </a:gs>
            </a:gsLst>
            <a:lin ang="19200000" scaled="0"/>
          </a:gradFill>
          <a:scene3d>
            <a:camera prst="orthographicFront"/>
            <a:lightRig rig="threePt" dir="t"/>
          </a:scene3d>
          <a:sp3d>
            <a:bevelT w="19050" h="6350"/>
          </a:sp3d>
        </p:spPr>
        <p:txBody>
          <a:bodyPr vert="horz" lIns="0" tIns="45720" rIns="91440" bIns="45720" rtlCol="0">
            <a:noAutofit/>
          </a:bodyPr>
          <a:lstStyle>
            <a:lvl1pPr marL="436563" indent="-342900" algn="ctr">
              <a:buNone/>
              <a:defRPr lang="ru-RU" sz="2000" dirty="0">
                <a:solidFill>
                  <a:schemeClr val="bg1"/>
                </a:solidFill>
              </a:defRPr>
            </a:lvl1pPr>
          </a:lstStyle>
          <a:p>
            <a:pPr marL="93663" lvl="0" indent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quarter" idx="14"/>
          </p:nvPr>
        </p:nvSpPr>
        <p:spPr>
          <a:xfrm>
            <a:off x="3256917" y="2859127"/>
            <a:ext cx="2617200" cy="3270211"/>
          </a:xfrm>
          <a:noFill/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Объект 5"/>
          <p:cNvSpPr>
            <a:spLocks noGrp="1"/>
          </p:cNvSpPr>
          <p:nvPr>
            <p:ph sz="quarter" idx="15"/>
          </p:nvPr>
        </p:nvSpPr>
        <p:spPr>
          <a:xfrm>
            <a:off x="3256917" y="2213829"/>
            <a:ext cx="2617200" cy="433387"/>
          </a:xfrm>
          <a:gradFill>
            <a:gsLst>
              <a:gs pos="0">
                <a:srgbClr val="1D88B4"/>
              </a:gs>
              <a:gs pos="100000">
                <a:srgbClr val="49AED8"/>
              </a:gs>
            </a:gsLst>
            <a:lin ang="19200000" scaled="0"/>
          </a:gradFill>
          <a:scene3d>
            <a:camera prst="orthographicFront"/>
            <a:lightRig rig="threePt" dir="t"/>
          </a:scene3d>
          <a:sp3d>
            <a:bevelT w="19050" h="6350"/>
          </a:sp3d>
        </p:spPr>
        <p:txBody>
          <a:bodyPr vert="horz" lIns="0" tIns="45720" rIns="91440" bIns="45720" rtlCol="0">
            <a:noAutofit/>
          </a:bodyPr>
          <a:lstStyle>
            <a:lvl1pPr marL="436563" indent="-342900" algn="ctr">
              <a:buNone/>
              <a:defRPr lang="ru-RU" sz="2000" dirty="0">
                <a:solidFill>
                  <a:schemeClr val="bg1"/>
                </a:solidFill>
              </a:defRPr>
            </a:lvl1pPr>
          </a:lstStyle>
          <a:p>
            <a:pPr marL="93663" lvl="0" indent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4915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горизонтальных текстовых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2469356" y="2205728"/>
            <a:ext cx="6210302" cy="1729778"/>
          </a:xfrm>
          <a:solidFill>
            <a:srgbClr val="FCFCFC"/>
          </a:solidFill>
          <a:effectLst>
            <a:outerShdw blurRad="241300" sx="103000" sy="103000" algn="ctr" rotWithShape="0">
              <a:srgbClr val="000000">
                <a:alpha val="10000"/>
              </a:srgbClr>
            </a:outerShdw>
          </a:effectLst>
        </p:spPr>
        <p:txBody>
          <a:bodyPr anchor="ctr"/>
          <a:lstStyle>
            <a:lvl1pPr marL="271463" indent="-179388">
              <a:defRPr/>
            </a:lvl1pPr>
            <a:lvl2pPr marL="450850" indent="-179388">
              <a:defRPr/>
            </a:lvl2pPr>
            <a:lvl3pPr marL="625475" indent="-179388">
              <a:defRPr/>
            </a:lvl3pPr>
            <a:lvl4pPr marL="804863" indent="-179388">
              <a:defRPr/>
            </a:lvl4pPr>
            <a:lvl5pPr marL="984250" indent="-179388">
              <a:defRPr/>
            </a:lvl5pPr>
          </a:lstStyle>
          <a:p>
            <a:pPr lvl="0"/>
            <a:r>
              <a:rPr lang="ru-RU" dirty="0" smtClean="0"/>
              <a:t>Текст</a:t>
            </a:r>
            <a:endParaRPr lang="en-US" dirty="0" smtClean="0"/>
          </a:p>
          <a:p>
            <a:pPr lvl="1"/>
            <a:endParaRPr lang="ru-RU" dirty="0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14" hasCustomPrompt="1"/>
          </p:nvPr>
        </p:nvSpPr>
        <p:spPr>
          <a:xfrm>
            <a:off x="2469356" y="4400164"/>
            <a:ext cx="6210000" cy="1729778"/>
          </a:xfrm>
          <a:solidFill>
            <a:srgbClr val="FCFCFC"/>
          </a:solidFill>
          <a:effectLst>
            <a:outerShdw blurRad="241300" sx="103000" sy="103000" algn="ctr" rotWithShape="0">
              <a:srgbClr val="000000">
                <a:alpha val="10000"/>
              </a:srgbClr>
            </a:outerShdw>
          </a:effectLst>
        </p:spPr>
        <p:txBody>
          <a:bodyPr anchor="ctr"/>
          <a:lstStyle>
            <a:lvl1pPr marL="268288" indent="-179388">
              <a:defRPr/>
            </a:lvl1pPr>
            <a:lvl2pPr marL="444500" indent="-179388">
              <a:defRPr/>
            </a:lvl2pPr>
          </a:lstStyle>
          <a:p>
            <a:pPr lvl="0"/>
            <a:r>
              <a:rPr lang="ru-RU" dirty="0" smtClean="0"/>
              <a:t>Текст</a:t>
            </a:r>
            <a:endParaRPr lang="en-US" dirty="0" smtClean="0"/>
          </a:p>
          <a:p>
            <a:pPr lvl="1"/>
            <a:endParaRPr lang="ru-RU" dirty="0" smtClean="0"/>
          </a:p>
        </p:txBody>
      </p:sp>
      <p:sp>
        <p:nvSpPr>
          <p:cNvPr id="5" name="Объект 3"/>
          <p:cNvSpPr>
            <a:spLocks noGrp="1"/>
          </p:cNvSpPr>
          <p:nvPr>
            <p:ph sz="quarter" idx="11" hasCustomPrompt="1"/>
          </p:nvPr>
        </p:nvSpPr>
        <p:spPr>
          <a:xfrm>
            <a:off x="450000" y="4400164"/>
            <a:ext cx="2016000" cy="1729778"/>
          </a:xfrm>
          <a:gradFill>
            <a:gsLst>
              <a:gs pos="0">
                <a:srgbClr val="1D88B4"/>
              </a:gs>
              <a:gs pos="99000">
                <a:srgbClr val="49AED8"/>
              </a:gs>
            </a:gsLst>
            <a:lin ang="16200000" scaled="0"/>
          </a:gradFill>
          <a:effectLst/>
          <a:scene3d>
            <a:camera prst="orthographicFront"/>
            <a:lightRig rig="threePt" dir="t"/>
          </a:scene3d>
          <a:sp3d>
            <a:bevelT w="19050" h="6350"/>
          </a:sp3d>
        </p:spPr>
        <p:txBody>
          <a:bodyPr vert="horz" lIns="90000" tIns="46800" rIns="90000" bIns="46800" rtlCol="0" anchor="ctr" anchorCtr="0">
            <a:normAutofit/>
          </a:bodyPr>
          <a:lstStyle>
            <a:lvl1pPr marL="180000" indent="-180000">
              <a:buNone/>
              <a:defRPr lang="ru-RU" dirty="0" smtClean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ru-RU" dirty="0" smtClean="0"/>
              <a:t>Текст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 hasCustomPrompt="1"/>
          </p:nvPr>
        </p:nvSpPr>
        <p:spPr>
          <a:xfrm>
            <a:off x="450000" y="2205728"/>
            <a:ext cx="2016000" cy="1729778"/>
          </a:xfrm>
          <a:gradFill>
            <a:gsLst>
              <a:gs pos="0">
                <a:srgbClr val="1D88B4"/>
              </a:gs>
              <a:gs pos="99000">
                <a:srgbClr val="49AED8"/>
              </a:gs>
            </a:gsLst>
            <a:lin ang="16200000" scaled="0"/>
          </a:gradFill>
          <a:effectLst/>
          <a:scene3d>
            <a:camera prst="orthographicFront"/>
            <a:lightRig rig="threePt" dir="t"/>
          </a:scene3d>
          <a:sp3d>
            <a:bevelT w="19050" h="6350"/>
          </a:sp3d>
        </p:spPr>
        <p:txBody>
          <a:bodyPr vert="horz" lIns="90000" tIns="46800" rIns="90000" bIns="46800" rtlCol="0" anchor="ctr" anchorCtr="0">
            <a:normAutofit/>
          </a:bodyPr>
          <a:lstStyle>
            <a:lvl1pPr marL="180000" indent="-180000">
              <a:buNone/>
              <a:defRPr lang="ru-RU" baseline="0" dirty="0" smtClean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ru-RU" dirty="0" smtClean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3221335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горизонтальных текстовых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2469356" y="2201139"/>
            <a:ext cx="6210302" cy="1102927"/>
          </a:xfrm>
          <a:solidFill>
            <a:srgbClr val="FCFCFC"/>
          </a:solidFill>
          <a:effectLst>
            <a:outerShdw blurRad="241300" sx="103000" sy="103000" algn="ctr" rotWithShape="0">
              <a:srgbClr val="000000">
                <a:alpha val="10000"/>
              </a:srgbClr>
            </a:outerShdw>
          </a:effectLst>
        </p:spPr>
        <p:txBody>
          <a:bodyPr anchor="ctr"/>
          <a:lstStyle>
            <a:lvl1pPr marL="271463" indent="-179388">
              <a:spcAft>
                <a:spcPts val="300"/>
              </a:spcAft>
              <a:defRPr/>
            </a:lvl1pPr>
            <a:lvl2pPr marL="450850" indent="-179388">
              <a:defRPr/>
            </a:lvl2pPr>
            <a:lvl3pPr marL="625475" indent="-179388">
              <a:defRPr/>
            </a:lvl3pPr>
            <a:lvl4pPr marL="804863" indent="-179388">
              <a:defRPr/>
            </a:lvl4pPr>
            <a:lvl5pPr marL="984250" indent="-179388">
              <a:defRPr/>
            </a:lvl5pPr>
          </a:lstStyle>
          <a:p>
            <a:pPr lvl="0"/>
            <a:r>
              <a:rPr lang="ru-RU" dirty="0" smtClean="0"/>
              <a:t>Текст</a:t>
            </a:r>
            <a:endParaRPr lang="en-US" dirty="0" smtClean="0"/>
          </a:p>
          <a:p>
            <a:pPr lvl="1"/>
            <a:endParaRPr lang="ru-RU" dirty="0" smtClean="0"/>
          </a:p>
        </p:txBody>
      </p:sp>
      <p:sp>
        <p:nvSpPr>
          <p:cNvPr id="8" name="Объект 6"/>
          <p:cNvSpPr>
            <a:spLocks noGrp="1"/>
          </p:cNvSpPr>
          <p:nvPr>
            <p:ph sz="quarter" idx="15" hasCustomPrompt="1"/>
          </p:nvPr>
        </p:nvSpPr>
        <p:spPr>
          <a:xfrm>
            <a:off x="2469356" y="3610687"/>
            <a:ext cx="6210302" cy="1102927"/>
          </a:xfrm>
          <a:solidFill>
            <a:srgbClr val="FCFCFC"/>
          </a:solidFill>
          <a:effectLst>
            <a:outerShdw blurRad="241300" sx="103000" sy="103000" algn="ctr" rotWithShape="0">
              <a:srgbClr val="000000">
                <a:alpha val="10000"/>
              </a:srgbClr>
            </a:outerShdw>
          </a:effectLst>
        </p:spPr>
        <p:txBody>
          <a:bodyPr anchor="ctr"/>
          <a:lstStyle>
            <a:lvl1pPr marL="271463" indent="-179388">
              <a:spcAft>
                <a:spcPts val="300"/>
              </a:spcAft>
              <a:defRPr/>
            </a:lvl1pPr>
            <a:lvl2pPr marL="450850" indent="-179388">
              <a:spcAft>
                <a:spcPts val="300"/>
              </a:spcAft>
              <a:defRPr/>
            </a:lvl2pPr>
            <a:lvl3pPr marL="625475" indent="-179388">
              <a:defRPr/>
            </a:lvl3pPr>
            <a:lvl4pPr marL="804863" indent="-179388">
              <a:defRPr/>
            </a:lvl4pPr>
            <a:lvl5pPr marL="984250" indent="-179388">
              <a:defRPr/>
            </a:lvl5pPr>
          </a:lstStyle>
          <a:p>
            <a:pPr lvl="0"/>
            <a:r>
              <a:rPr lang="ru-RU" dirty="0" smtClean="0"/>
              <a:t>Текст</a:t>
            </a:r>
            <a:endParaRPr lang="en-US" dirty="0" smtClean="0"/>
          </a:p>
          <a:p>
            <a:pPr lvl="1"/>
            <a:endParaRPr lang="ru-RU" dirty="0" smtClean="0"/>
          </a:p>
        </p:txBody>
      </p:sp>
      <p:sp>
        <p:nvSpPr>
          <p:cNvPr id="9" name="Объект 5"/>
          <p:cNvSpPr>
            <a:spLocks noGrp="1"/>
          </p:cNvSpPr>
          <p:nvPr>
            <p:ph sz="quarter" idx="16" hasCustomPrompt="1"/>
          </p:nvPr>
        </p:nvSpPr>
        <p:spPr>
          <a:xfrm>
            <a:off x="2469356" y="5020234"/>
            <a:ext cx="6210000" cy="1104221"/>
          </a:xfrm>
          <a:solidFill>
            <a:srgbClr val="FCFCFC"/>
          </a:solidFill>
          <a:effectLst>
            <a:outerShdw blurRad="241300" sx="103000" sy="103000" algn="ctr" rotWithShape="0">
              <a:srgbClr val="000000">
                <a:alpha val="10000"/>
              </a:srgbClr>
            </a:outerShdw>
          </a:effectLst>
        </p:spPr>
        <p:txBody>
          <a:bodyPr anchor="ctr"/>
          <a:lstStyle>
            <a:lvl1pPr marL="268288" indent="-179388">
              <a:spcAft>
                <a:spcPts val="300"/>
              </a:spcAft>
              <a:defRPr/>
            </a:lvl1pPr>
            <a:lvl2pPr marL="444500" indent="-179388">
              <a:defRPr/>
            </a:lvl2pPr>
          </a:lstStyle>
          <a:p>
            <a:pPr lvl="0"/>
            <a:r>
              <a:rPr lang="ru-RU" dirty="0" smtClean="0"/>
              <a:t>Текст</a:t>
            </a:r>
            <a:endParaRPr lang="en-US" dirty="0" smtClean="0"/>
          </a:p>
          <a:p>
            <a:pPr lvl="1"/>
            <a:endParaRPr lang="ru-RU" dirty="0" smtClean="0"/>
          </a:p>
        </p:txBody>
      </p:sp>
      <p:sp>
        <p:nvSpPr>
          <p:cNvPr id="3" name="Объект 3"/>
          <p:cNvSpPr>
            <a:spLocks noGrp="1"/>
          </p:cNvSpPr>
          <p:nvPr>
            <p:ph sz="quarter" idx="10" hasCustomPrompt="1"/>
          </p:nvPr>
        </p:nvSpPr>
        <p:spPr>
          <a:xfrm>
            <a:off x="450000" y="2201139"/>
            <a:ext cx="2016000" cy="1102927"/>
          </a:xfrm>
          <a:gradFill>
            <a:gsLst>
              <a:gs pos="0">
                <a:srgbClr val="1D88B4"/>
              </a:gs>
              <a:gs pos="99000">
                <a:srgbClr val="49AED8"/>
              </a:gs>
            </a:gsLst>
            <a:lin ang="16200000" scaled="0"/>
          </a:gradFill>
          <a:effectLst/>
          <a:scene3d>
            <a:camera prst="orthographicFront"/>
            <a:lightRig rig="threePt" dir="t"/>
          </a:scene3d>
          <a:sp3d>
            <a:bevelT w="19050" h="6350"/>
          </a:sp3d>
        </p:spPr>
        <p:txBody>
          <a:bodyPr vert="horz" lIns="90000" tIns="46800" rIns="90000" bIns="46800" rtlCol="0" anchor="ctr" anchorCtr="0">
            <a:normAutofit/>
          </a:bodyPr>
          <a:lstStyle>
            <a:lvl1pPr marL="180000" indent="-180000">
              <a:buNone/>
              <a:defRPr lang="ru-RU" baseline="0" dirty="0" smtClean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ru-RU" dirty="0" smtClean="0"/>
              <a:t>Текст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1" hasCustomPrompt="1"/>
          </p:nvPr>
        </p:nvSpPr>
        <p:spPr>
          <a:xfrm>
            <a:off x="450000" y="5021529"/>
            <a:ext cx="2016000" cy="1102927"/>
          </a:xfrm>
          <a:gradFill>
            <a:gsLst>
              <a:gs pos="0">
                <a:srgbClr val="1D88B4"/>
              </a:gs>
              <a:gs pos="99000">
                <a:srgbClr val="49AED8"/>
              </a:gs>
            </a:gsLst>
            <a:lin ang="16200000" scaled="0"/>
          </a:gradFill>
          <a:effectLst/>
          <a:scene3d>
            <a:camera prst="orthographicFront"/>
            <a:lightRig rig="threePt" dir="t"/>
          </a:scene3d>
          <a:sp3d>
            <a:bevelT w="19050" h="6350"/>
          </a:sp3d>
        </p:spPr>
        <p:txBody>
          <a:bodyPr vert="horz" lIns="90000" tIns="46800" rIns="90000" bIns="46800" rtlCol="0" anchor="ctr" anchorCtr="0">
            <a:normAutofit/>
          </a:bodyPr>
          <a:lstStyle>
            <a:lvl1pPr marL="180000" indent="-180000">
              <a:buNone/>
              <a:defRPr lang="ru-RU" dirty="0" smtClean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ru-RU" dirty="0" smtClean="0"/>
              <a:t>Текст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4" hasCustomPrompt="1"/>
          </p:nvPr>
        </p:nvSpPr>
        <p:spPr>
          <a:xfrm>
            <a:off x="452380" y="3611334"/>
            <a:ext cx="2016000" cy="1102927"/>
          </a:xfrm>
          <a:gradFill>
            <a:gsLst>
              <a:gs pos="0">
                <a:srgbClr val="1D88B4"/>
              </a:gs>
              <a:gs pos="99000">
                <a:srgbClr val="49AED8"/>
              </a:gs>
            </a:gsLst>
            <a:lin ang="16200000" scaled="0"/>
          </a:gradFill>
          <a:effectLst/>
          <a:scene3d>
            <a:camera prst="orthographicFront"/>
            <a:lightRig rig="threePt" dir="t"/>
          </a:scene3d>
          <a:sp3d>
            <a:bevelT w="19050" h="6350"/>
          </a:sp3d>
        </p:spPr>
        <p:txBody>
          <a:bodyPr vert="horz" lIns="90000" tIns="46800" rIns="90000" bIns="46800" rtlCol="0" anchor="ctr" anchorCtr="0">
            <a:normAutofit/>
          </a:bodyPr>
          <a:lstStyle>
            <a:lvl1pPr marL="180000" indent="-180000">
              <a:buNone/>
              <a:defRPr lang="ru-RU" baseline="0" dirty="0" smtClean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ru-RU" dirty="0" smtClean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2112555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этап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2"/>
          </p:nvPr>
        </p:nvSpPr>
        <p:spPr>
          <a:xfrm>
            <a:off x="446881" y="3478305"/>
            <a:ext cx="3880800" cy="2648555"/>
          </a:xfrm>
          <a:solidFill>
            <a:srgbClr val="FCFCFC"/>
          </a:solidFill>
          <a:effectLst>
            <a:outerShdw blurRad="241300" sx="103000" sy="103000" algn="ctr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269875" indent="-179388">
              <a:defRPr/>
            </a:lvl1pPr>
            <a:lvl2pPr marL="449263" indent="-179388">
              <a:defRPr/>
            </a:lvl2pPr>
            <a:lvl3pPr marL="619125" indent="-179388">
              <a:defRPr/>
            </a:lvl3pPr>
            <a:lvl4pPr marL="808038" indent="-179388">
              <a:defRPr/>
            </a:lvl4pPr>
            <a:lvl5pPr marL="989013" indent="-179388"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Объект 8"/>
          <p:cNvSpPr>
            <a:spLocks noGrp="1"/>
          </p:cNvSpPr>
          <p:nvPr>
            <p:ph sz="quarter" idx="13"/>
          </p:nvPr>
        </p:nvSpPr>
        <p:spPr>
          <a:xfrm>
            <a:off x="4541411" y="3478305"/>
            <a:ext cx="3888000" cy="2648555"/>
          </a:xfrm>
          <a:solidFill>
            <a:srgbClr val="FCFCFC"/>
          </a:solidFill>
          <a:effectLst>
            <a:outerShdw blurRad="241300" sx="103000" sy="103000" algn="ctr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269875" indent="-179388">
              <a:defRPr/>
            </a:lvl1pPr>
            <a:lvl2pPr marL="449263" indent="-179388">
              <a:defRPr/>
            </a:lvl2pPr>
            <a:lvl3pPr marL="619125" indent="-179388">
              <a:defRPr/>
            </a:lvl3pPr>
            <a:lvl4pPr marL="808038" indent="-179388">
              <a:defRPr/>
            </a:lvl4pPr>
            <a:lvl5pPr marL="989013" indent="-179388"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4"/>
          <p:cNvSpPr>
            <a:spLocks noGrp="1"/>
          </p:cNvSpPr>
          <p:nvPr>
            <p:ph sz="quarter" idx="11"/>
          </p:nvPr>
        </p:nvSpPr>
        <p:spPr>
          <a:xfrm>
            <a:off x="4539030" y="2213829"/>
            <a:ext cx="4140000" cy="1265982"/>
          </a:xfrm>
          <a:prstGeom prst="chevron">
            <a:avLst>
              <a:gd name="adj" fmla="val 19831"/>
            </a:avLst>
          </a:prstGeom>
          <a:solidFill>
            <a:srgbClr val="7BBDDF"/>
          </a:solidFill>
          <a:scene3d>
            <a:camera prst="orthographicFront"/>
            <a:lightRig rig="threePt" dir="t"/>
          </a:scene3d>
          <a:sp3d>
            <a:bevelT w="19050" h="7620"/>
          </a:sp3d>
        </p:spPr>
        <p:txBody>
          <a:bodyPr lIns="90000" anchor="ctr"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446881" y="2213829"/>
            <a:ext cx="4140000" cy="1265982"/>
          </a:xfrm>
          <a:prstGeom prst="homePlate">
            <a:avLst>
              <a:gd name="adj" fmla="val 20159"/>
            </a:avLst>
          </a:prstGeom>
          <a:solidFill>
            <a:srgbClr val="90C8E4"/>
          </a:solidFill>
          <a:scene3d>
            <a:camera prst="orthographicFront"/>
            <a:lightRig rig="threePt" dir="t"/>
          </a:scene3d>
          <a:sp3d>
            <a:bevelT w="19050" h="6350"/>
          </a:sp3d>
        </p:spPr>
        <p:txBody>
          <a:bodyPr lIns="90000" anchor="ctr"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02299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этап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Объект 8"/>
          <p:cNvSpPr>
            <a:spLocks noGrp="1"/>
          </p:cNvSpPr>
          <p:nvPr>
            <p:ph sz="quarter" idx="16"/>
          </p:nvPr>
        </p:nvSpPr>
        <p:spPr>
          <a:xfrm>
            <a:off x="446881" y="3478305"/>
            <a:ext cx="2520000" cy="2648555"/>
          </a:xfrm>
          <a:solidFill>
            <a:srgbClr val="FCFCFC"/>
          </a:solidFill>
          <a:effectLst>
            <a:outerShdw blurRad="241300" sx="103000" sy="103000" algn="ctr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269875" indent="-179388">
              <a:defRPr/>
            </a:lvl1pPr>
            <a:lvl2pPr marL="449263" indent="-179388">
              <a:defRPr/>
            </a:lvl2pPr>
            <a:lvl3pPr marL="619125" indent="-179388">
              <a:defRPr/>
            </a:lvl3pPr>
            <a:lvl4pPr marL="808038" indent="-179388">
              <a:defRPr/>
            </a:lvl4pPr>
            <a:lvl5pPr marL="989013" indent="-179388"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Объект 8"/>
          <p:cNvSpPr>
            <a:spLocks noGrp="1"/>
          </p:cNvSpPr>
          <p:nvPr>
            <p:ph sz="quarter" idx="17"/>
          </p:nvPr>
        </p:nvSpPr>
        <p:spPr>
          <a:xfrm>
            <a:off x="3184676" y="3478305"/>
            <a:ext cx="2520000" cy="2648555"/>
          </a:xfrm>
          <a:solidFill>
            <a:srgbClr val="FCFCFC"/>
          </a:solidFill>
          <a:effectLst>
            <a:outerShdw blurRad="241300" sx="103000" sy="103000" algn="ctr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269875" indent="-179388">
              <a:defRPr/>
            </a:lvl1pPr>
            <a:lvl2pPr marL="449263" indent="-179388">
              <a:defRPr/>
            </a:lvl2pPr>
            <a:lvl3pPr marL="619125" indent="-179388">
              <a:defRPr/>
            </a:lvl3pPr>
            <a:lvl4pPr marL="808038" indent="-179388">
              <a:defRPr/>
            </a:lvl4pPr>
            <a:lvl5pPr marL="989013" indent="-179388"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Объект 8"/>
          <p:cNvSpPr>
            <a:spLocks noGrp="1"/>
          </p:cNvSpPr>
          <p:nvPr>
            <p:ph sz="quarter" idx="18"/>
          </p:nvPr>
        </p:nvSpPr>
        <p:spPr>
          <a:xfrm>
            <a:off x="5908946" y="3478305"/>
            <a:ext cx="2520000" cy="2648555"/>
          </a:xfrm>
          <a:solidFill>
            <a:srgbClr val="FCFCFC"/>
          </a:solidFill>
          <a:effectLst>
            <a:outerShdw blurRad="241300" sx="103000" sy="103000" algn="ctr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269875" indent="-179388">
              <a:defRPr/>
            </a:lvl1pPr>
            <a:lvl2pPr marL="449263" indent="-179388">
              <a:defRPr/>
            </a:lvl2pPr>
            <a:lvl3pPr marL="619125" indent="-179388">
              <a:defRPr/>
            </a:lvl3pPr>
            <a:lvl4pPr marL="808038" indent="-179388">
              <a:defRPr/>
            </a:lvl4pPr>
            <a:lvl5pPr marL="989013" indent="-179388"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4"/>
          <p:cNvSpPr>
            <a:spLocks noGrp="1"/>
          </p:cNvSpPr>
          <p:nvPr>
            <p:ph sz="quarter" idx="11"/>
          </p:nvPr>
        </p:nvSpPr>
        <p:spPr>
          <a:xfrm>
            <a:off x="3182295" y="2216166"/>
            <a:ext cx="2772000" cy="1267200"/>
          </a:xfrm>
          <a:prstGeom prst="chevron">
            <a:avLst>
              <a:gd name="adj" fmla="val 19831"/>
            </a:avLst>
          </a:prstGeom>
          <a:solidFill>
            <a:srgbClr val="7BBDDF"/>
          </a:solidFill>
          <a:scene3d>
            <a:camera prst="orthographicFront"/>
            <a:lightRig rig="threePt" dir="t"/>
          </a:scene3d>
          <a:sp3d>
            <a:bevelT w="19050" h="7620"/>
          </a:sp3d>
        </p:spPr>
        <p:txBody>
          <a:bodyPr lIns="90000" anchor="ctr"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4"/>
          </p:nvPr>
        </p:nvSpPr>
        <p:spPr>
          <a:xfrm>
            <a:off x="5906565" y="2216166"/>
            <a:ext cx="2772000" cy="1267200"/>
          </a:xfrm>
          <a:prstGeom prst="chevron">
            <a:avLst>
              <a:gd name="adj" fmla="val 19831"/>
            </a:avLst>
          </a:prstGeom>
          <a:solidFill>
            <a:srgbClr val="67B4DB"/>
          </a:solidFill>
          <a:scene3d>
            <a:camera prst="orthographicFront"/>
            <a:lightRig rig="threePt" dir="t"/>
          </a:scene3d>
          <a:sp3d>
            <a:bevelT w="19050" h="7620"/>
          </a:sp3d>
        </p:spPr>
        <p:txBody>
          <a:bodyPr vert="horz" lIns="90000" tIns="45720" rIns="91440" bIns="45720" rtlCol="0" anchor="ctr">
            <a:normAutofit/>
          </a:bodyPr>
          <a:lstStyle>
            <a:lvl1pPr marL="342900" indent="-342900">
              <a:buFont typeface="Arial" pitchFamily="34" charset="0"/>
              <a:buNone/>
              <a:defRPr lang="ru-RU" dirty="0" smtClean="0"/>
            </a:lvl1pPr>
          </a:lstStyle>
          <a:p>
            <a:pPr marL="0" lvl="0" indent="0"/>
            <a:r>
              <a:rPr lang="ru-RU" dirty="0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450882" y="2216166"/>
            <a:ext cx="2772000" cy="1267200"/>
          </a:xfrm>
          <a:prstGeom prst="homePlate">
            <a:avLst>
              <a:gd name="adj" fmla="val 20159"/>
            </a:avLst>
          </a:prstGeom>
          <a:solidFill>
            <a:srgbClr val="90C8E4"/>
          </a:solidFill>
          <a:scene3d>
            <a:camera prst="orthographicFront"/>
            <a:lightRig rig="threePt" dir="t"/>
          </a:scene3d>
          <a:sp3d>
            <a:bevelT w="19050" h="6350"/>
          </a:sp3d>
        </p:spPr>
        <p:txBody>
          <a:bodyPr lIns="90000" anchor="ctr"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26151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этап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" name="Объект 8"/>
          <p:cNvSpPr>
            <a:spLocks noGrp="1"/>
          </p:cNvSpPr>
          <p:nvPr>
            <p:ph sz="quarter" idx="18"/>
          </p:nvPr>
        </p:nvSpPr>
        <p:spPr>
          <a:xfrm>
            <a:off x="446880" y="3478305"/>
            <a:ext cx="1912133" cy="2648555"/>
          </a:xfrm>
          <a:solidFill>
            <a:srgbClr val="FCFCFC"/>
          </a:solidFill>
          <a:effectLst>
            <a:outerShdw blurRad="241300" sx="103000" sy="103000" algn="ctr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269875" indent="-179388">
              <a:defRPr/>
            </a:lvl1pPr>
            <a:lvl2pPr marL="449263" indent="-179388">
              <a:defRPr/>
            </a:lvl2pPr>
            <a:lvl3pPr marL="619125" indent="-179388">
              <a:defRPr/>
            </a:lvl3pPr>
            <a:lvl4pPr marL="808038" indent="-179388">
              <a:defRPr/>
            </a:lvl4pPr>
            <a:lvl5pPr marL="989013" indent="-179388"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6" name="Объект 8"/>
          <p:cNvSpPr>
            <a:spLocks noGrp="1"/>
          </p:cNvSpPr>
          <p:nvPr>
            <p:ph sz="quarter" idx="19"/>
          </p:nvPr>
        </p:nvSpPr>
        <p:spPr>
          <a:xfrm>
            <a:off x="2494187" y="3478305"/>
            <a:ext cx="1908000" cy="2648555"/>
          </a:xfrm>
          <a:solidFill>
            <a:srgbClr val="FCFCFC"/>
          </a:solidFill>
          <a:effectLst>
            <a:outerShdw blurRad="241300" sx="103000" sy="103000" algn="ctr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269875" indent="-179388">
              <a:defRPr/>
            </a:lvl1pPr>
            <a:lvl2pPr marL="449263" indent="-179388">
              <a:defRPr/>
            </a:lvl2pPr>
            <a:lvl3pPr marL="619125" indent="-179388">
              <a:defRPr/>
            </a:lvl3pPr>
            <a:lvl4pPr marL="808038" indent="-179388">
              <a:defRPr/>
            </a:lvl4pPr>
            <a:lvl5pPr marL="989013" indent="-179388"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7" name="Объект 8"/>
          <p:cNvSpPr>
            <a:spLocks noGrp="1"/>
          </p:cNvSpPr>
          <p:nvPr>
            <p:ph sz="quarter" idx="20"/>
          </p:nvPr>
        </p:nvSpPr>
        <p:spPr>
          <a:xfrm>
            <a:off x="4532731" y="3478305"/>
            <a:ext cx="1908000" cy="2648555"/>
          </a:xfrm>
          <a:solidFill>
            <a:srgbClr val="FCFCFC"/>
          </a:solidFill>
          <a:effectLst>
            <a:outerShdw blurRad="241300" sx="103000" sy="103000" algn="ctr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269875" indent="-179388">
              <a:defRPr/>
            </a:lvl1pPr>
            <a:lvl2pPr marL="449263" indent="-179388">
              <a:defRPr/>
            </a:lvl2pPr>
            <a:lvl3pPr marL="619125" indent="-179388">
              <a:defRPr/>
            </a:lvl3pPr>
            <a:lvl4pPr marL="808038" indent="-179388">
              <a:defRPr/>
            </a:lvl4pPr>
            <a:lvl5pPr marL="989013" indent="-179388"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8" name="Объект 8"/>
          <p:cNvSpPr>
            <a:spLocks noGrp="1"/>
          </p:cNvSpPr>
          <p:nvPr>
            <p:ph sz="quarter" idx="21"/>
          </p:nvPr>
        </p:nvSpPr>
        <p:spPr>
          <a:xfrm>
            <a:off x="6582621" y="3478305"/>
            <a:ext cx="1911600" cy="2648555"/>
          </a:xfrm>
          <a:solidFill>
            <a:srgbClr val="FCFCFC"/>
          </a:solidFill>
          <a:effectLst>
            <a:outerShdw blurRad="241300" sx="103000" sy="103000" algn="ctr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269875" indent="-179388">
              <a:defRPr/>
            </a:lvl1pPr>
            <a:lvl2pPr marL="449263" indent="-179388">
              <a:defRPr/>
            </a:lvl2pPr>
            <a:lvl3pPr marL="619125" indent="-179388">
              <a:defRPr/>
            </a:lvl3pPr>
            <a:lvl4pPr marL="808038" indent="-179388">
              <a:defRPr/>
            </a:lvl4pPr>
            <a:lvl5pPr marL="989013" indent="-179388"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450882" y="2215878"/>
            <a:ext cx="2160000" cy="1267200"/>
          </a:xfrm>
          <a:prstGeom prst="homePlate">
            <a:avLst>
              <a:gd name="adj" fmla="val 20159"/>
            </a:avLst>
          </a:prstGeom>
          <a:solidFill>
            <a:srgbClr val="90C8E4"/>
          </a:solidFill>
          <a:scene3d>
            <a:camera prst="orthographicFront"/>
            <a:lightRig rig="threePt" dir="t"/>
          </a:scene3d>
          <a:sp3d>
            <a:bevelT w="19050" h="6350"/>
          </a:sp3d>
        </p:spPr>
        <p:txBody>
          <a:bodyPr lIns="90000" anchor="ctr"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1"/>
          </p:nvPr>
        </p:nvSpPr>
        <p:spPr>
          <a:xfrm>
            <a:off x="2491807" y="2215878"/>
            <a:ext cx="2160000" cy="1267200"/>
          </a:xfrm>
          <a:prstGeom prst="chevron">
            <a:avLst>
              <a:gd name="adj" fmla="val 19831"/>
            </a:avLst>
          </a:prstGeom>
          <a:solidFill>
            <a:srgbClr val="7BBDDF"/>
          </a:solidFill>
          <a:scene3d>
            <a:camera prst="orthographicFront"/>
            <a:lightRig rig="threePt" dir="t"/>
          </a:scene3d>
          <a:sp3d>
            <a:bevelT w="19050" h="7620"/>
          </a:sp3d>
        </p:spPr>
        <p:txBody>
          <a:bodyPr lIns="90000" anchor="ctr"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4"/>
          </p:nvPr>
        </p:nvSpPr>
        <p:spPr>
          <a:xfrm>
            <a:off x="4532732" y="2215878"/>
            <a:ext cx="2160000" cy="1267200"/>
          </a:xfrm>
          <a:prstGeom prst="chevron">
            <a:avLst>
              <a:gd name="adj" fmla="val 19831"/>
            </a:avLst>
          </a:prstGeom>
          <a:solidFill>
            <a:srgbClr val="67B4DB"/>
          </a:solidFill>
          <a:scene3d>
            <a:camera prst="orthographicFront"/>
            <a:lightRig rig="threePt" dir="t"/>
          </a:scene3d>
          <a:sp3d>
            <a:bevelT w="19050" h="7620"/>
          </a:sp3d>
        </p:spPr>
        <p:txBody>
          <a:bodyPr vert="horz" lIns="90000" tIns="45720" rIns="91440" bIns="45720" rtlCol="0" anchor="ctr">
            <a:normAutofit/>
          </a:bodyPr>
          <a:lstStyle>
            <a:lvl1pPr marL="180000" indent="-180000">
              <a:buNone/>
              <a:defRPr lang="ru-RU" dirty="0" smtClean="0"/>
            </a:lvl1pPr>
          </a:lstStyle>
          <a:p>
            <a:pPr marL="0" lvl="0" indent="0"/>
            <a:r>
              <a:rPr lang="ru-RU" dirty="0" smtClean="0"/>
              <a:t>Образец текста</a:t>
            </a:r>
          </a:p>
        </p:txBody>
      </p:sp>
      <p:sp>
        <p:nvSpPr>
          <p:cNvPr id="13" name="Объект 4"/>
          <p:cNvSpPr>
            <a:spLocks noGrp="1"/>
          </p:cNvSpPr>
          <p:nvPr>
            <p:ph sz="quarter" idx="16"/>
          </p:nvPr>
        </p:nvSpPr>
        <p:spPr>
          <a:xfrm>
            <a:off x="6573657" y="2215878"/>
            <a:ext cx="2160000" cy="1267200"/>
          </a:xfrm>
          <a:prstGeom prst="chevron">
            <a:avLst>
              <a:gd name="adj" fmla="val 19831"/>
            </a:avLst>
          </a:prstGeom>
          <a:solidFill>
            <a:srgbClr val="57ACD7"/>
          </a:solidFill>
          <a:scene3d>
            <a:camera prst="orthographicFront"/>
            <a:lightRig rig="threePt" dir="t"/>
          </a:scene3d>
          <a:sp3d>
            <a:bevelT w="19050" h="7620"/>
          </a:sp3d>
        </p:spPr>
        <p:txBody>
          <a:bodyPr lIns="90000" anchor="ctr"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94648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криншо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449263" y="2205317"/>
            <a:ext cx="8229600" cy="3923257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1100" b="0"/>
            </a:lvl1pPr>
          </a:lstStyle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dirty="0" smtClean="0"/>
              <a:t>Вставьте скриншот,</a:t>
            </a:r>
            <a:r>
              <a:rPr lang="en-US" dirty="0" smtClean="0"/>
              <a:t> </a:t>
            </a:r>
            <a:r>
              <a:rPr lang="ru-RU" dirty="0" smtClean="0"/>
              <a:t>максимально заполнив</a:t>
            </a:r>
            <a:r>
              <a:rPr lang="en-US" dirty="0" smtClean="0"/>
              <a:t> </a:t>
            </a:r>
            <a:r>
              <a:rPr lang="ru-RU" dirty="0" smtClean="0"/>
              <a:t>всю предлагаемую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1222653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криншот с описа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11" hasCustomPrompt="1"/>
          </p:nvPr>
        </p:nvSpPr>
        <p:spPr>
          <a:xfrm>
            <a:off x="449263" y="5706272"/>
            <a:ext cx="8229600" cy="417600"/>
          </a:xfrm>
          <a:gradFill>
            <a:gsLst>
              <a:gs pos="0">
                <a:srgbClr val="1D88B4"/>
              </a:gs>
              <a:gs pos="100000">
                <a:srgbClr val="49AED8"/>
              </a:gs>
            </a:gsLst>
            <a:lin ang="19200000" scaled="0"/>
          </a:gradFill>
          <a:scene3d>
            <a:camera prst="orthographicFront"/>
            <a:lightRig rig="threePt" dir="t"/>
          </a:scene3d>
          <a:sp3d>
            <a:bevelT w="19050" h="6350"/>
          </a:sp3d>
        </p:spPr>
        <p:txBody>
          <a:bodyPr>
            <a:noAutofit/>
          </a:bodyPr>
          <a:lstStyle>
            <a:lvl1pPr marL="93663" indent="0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2" hasCustomPrompt="1"/>
          </p:nvPr>
        </p:nvSpPr>
        <p:spPr>
          <a:xfrm>
            <a:off x="449262" y="2205317"/>
            <a:ext cx="8229600" cy="3304057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1100" b="0" baseline="0"/>
            </a:lvl1pPr>
          </a:lstStyle>
          <a:p>
            <a:pPr lvl="0"/>
            <a:r>
              <a:rPr lang="ru-RU" dirty="0" smtClean="0"/>
              <a:t>Вставьте скриншот,</a:t>
            </a:r>
            <a:r>
              <a:rPr lang="en-US" dirty="0" smtClean="0"/>
              <a:t> </a:t>
            </a:r>
            <a:r>
              <a:rPr lang="ru-RU" dirty="0" smtClean="0"/>
              <a:t>максимально заполнив</a:t>
            </a:r>
            <a:r>
              <a:rPr lang="en-US" dirty="0" smtClean="0"/>
              <a:t> </a:t>
            </a:r>
            <a:r>
              <a:rPr lang="ru-RU" dirty="0" smtClean="0"/>
              <a:t>всю предлагаемую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658444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6800" y="1083600"/>
            <a:ext cx="6325200" cy="705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0405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скриншота с описа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6" name="Объект 15"/>
          <p:cNvSpPr>
            <a:spLocks noGrp="1"/>
          </p:cNvSpPr>
          <p:nvPr>
            <p:ph sz="quarter" idx="13"/>
          </p:nvPr>
        </p:nvSpPr>
        <p:spPr>
          <a:xfrm>
            <a:off x="5258837" y="2205317"/>
            <a:ext cx="3420000" cy="220245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4"/>
          </p:nvPr>
        </p:nvSpPr>
        <p:spPr>
          <a:xfrm>
            <a:off x="449263" y="4594202"/>
            <a:ext cx="8229600" cy="1530000"/>
          </a:xfrm>
          <a:solidFill>
            <a:srgbClr val="FCFCFC"/>
          </a:solidFill>
          <a:effectLst>
            <a:outerShdw blurRad="241300" sx="103000" sy="103000" algn="ctr" rotWithShape="0">
              <a:srgbClr val="000000">
                <a:alpha val="10000"/>
              </a:srgbClr>
            </a:outerShdw>
          </a:effectLst>
        </p:spPr>
        <p:txBody>
          <a:bodyPr lIns="90000" anchor="ctr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11"/>
          <p:cNvSpPr>
            <a:spLocks noGrp="1"/>
          </p:cNvSpPr>
          <p:nvPr>
            <p:ph sz="quarter" idx="17" hasCustomPrompt="1"/>
          </p:nvPr>
        </p:nvSpPr>
        <p:spPr>
          <a:xfrm>
            <a:off x="450000" y="2824070"/>
            <a:ext cx="2531723" cy="1582327"/>
          </a:xfrm>
          <a:solidFill>
            <a:schemeClr val="tx1">
              <a:lumMod val="10000"/>
              <a:lumOff val="90000"/>
            </a:schemeClr>
          </a:solidFill>
        </p:spPr>
        <p:txBody>
          <a:bodyPr lIns="90000"/>
          <a:lstStyle>
            <a:lvl1pPr marL="0" indent="0">
              <a:buNone/>
              <a:defRPr sz="1200" b="0"/>
            </a:lvl1pPr>
          </a:lstStyle>
          <a:p>
            <a:pPr lvl="0"/>
            <a:r>
              <a:rPr lang="ru-RU" dirty="0" smtClean="0"/>
              <a:t>Объект</a:t>
            </a:r>
            <a:endParaRPr lang="ru-RU" dirty="0"/>
          </a:p>
        </p:txBody>
      </p:sp>
      <p:sp>
        <p:nvSpPr>
          <p:cNvPr id="9" name="Объект 11"/>
          <p:cNvSpPr>
            <a:spLocks noGrp="1"/>
          </p:cNvSpPr>
          <p:nvPr>
            <p:ph sz="quarter" idx="16" hasCustomPrompt="1"/>
          </p:nvPr>
        </p:nvSpPr>
        <p:spPr>
          <a:xfrm>
            <a:off x="1494717" y="2514700"/>
            <a:ext cx="2531723" cy="1582327"/>
          </a:xfrm>
          <a:solidFill>
            <a:schemeClr val="tx2">
              <a:lumMod val="40000"/>
              <a:lumOff val="60000"/>
            </a:schemeClr>
          </a:solidFill>
        </p:spPr>
        <p:txBody>
          <a:bodyPr lIns="90000"/>
          <a:lstStyle>
            <a:lvl1pPr marL="0" indent="0">
              <a:buNone/>
              <a:defRPr sz="1200" b="0"/>
            </a:lvl1pPr>
          </a:lstStyle>
          <a:p>
            <a:pPr lvl="0"/>
            <a:r>
              <a:rPr lang="ru-RU" dirty="0" smtClean="0"/>
              <a:t>Объект</a:t>
            </a:r>
            <a:endParaRPr lang="ru-RU" dirty="0"/>
          </a:p>
        </p:txBody>
      </p:sp>
      <p:sp>
        <p:nvSpPr>
          <p:cNvPr id="11" name="Объект 11"/>
          <p:cNvSpPr>
            <a:spLocks noGrp="1"/>
          </p:cNvSpPr>
          <p:nvPr>
            <p:ph sz="quarter" idx="18" hasCustomPrompt="1"/>
          </p:nvPr>
        </p:nvSpPr>
        <p:spPr>
          <a:xfrm>
            <a:off x="2539434" y="2205330"/>
            <a:ext cx="2531723" cy="1582327"/>
          </a:xfrm>
          <a:solidFill>
            <a:schemeClr val="bg2">
              <a:lumMod val="40000"/>
              <a:lumOff val="60000"/>
            </a:schemeClr>
          </a:solidFill>
        </p:spPr>
        <p:txBody>
          <a:bodyPr lIns="90000"/>
          <a:lstStyle>
            <a:lvl1pPr marL="0" indent="0">
              <a:buNone/>
              <a:defRPr sz="1200" b="0"/>
            </a:lvl1pPr>
          </a:lstStyle>
          <a:p>
            <a:pPr lvl="0"/>
            <a:r>
              <a:rPr lang="ru-RU" dirty="0" smtClean="0"/>
              <a:t>Вставьте от 1 до 3 скриншотов,</a:t>
            </a:r>
            <a:br>
              <a:rPr lang="ru-RU" dirty="0" smtClean="0"/>
            </a:br>
            <a:r>
              <a:rPr lang="ru-RU" dirty="0" smtClean="0"/>
              <a:t>максимально заполнив</a:t>
            </a:r>
            <a:br>
              <a:rPr lang="ru-RU" dirty="0" smtClean="0"/>
            </a:br>
            <a:r>
              <a:rPr lang="ru-RU" dirty="0" smtClean="0"/>
              <a:t>всю предлагаемую область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4026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с имидж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449263" y="2205318"/>
            <a:ext cx="3240000" cy="2636682"/>
          </a:xfrm>
        </p:spPr>
        <p:txBody>
          <a:bodyPr>
            <a:normAutofit/>
          </a:bodyPr>
          <a:lstStyle>
            <a:lvl1pPr>
              <a:defRPr sz="1100" b="0"/>
            </a:lvl1pPr>
          </a:lstStyle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11"/>
          </p:nvPr>
        </p:nvSpPr>
        <p:spPr>
          <a:xfrm>
            <a:off x="3924000" y="2205318"/>
            <a:ext cx="4752000" cy="3921882"/>
          </a:xfrm>
          <a:noFill/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449263" y="5011200"/>
            <a:ext cx="3240000" cy="1090800"/>
          </a:xfrm>
          <a:noFill/>
          <a:effectLst/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727375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заимодействие (1+2 блок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2"/>
          </p:nvPr>
        </p:nvSpPr>
        <p:spPr>
          <a:xfrm>
            <a:off x="450000" y="3291545"/>
            <a:ext cx="2458800" cy="2862035"/>
          </a:xfrm>
          <a:solidFill>
            <a:srgbClr val="FCFCFC"/>
          </a:solidFill>
          <a:effectLst>
            <a:outerShdw blurRad="241300" sx="103000" sy="103000" algn="ctr" rotWithShape="0">
              <a:srgbClr val="000000">
                <a:alpha val="10000"/>
              </a:srgbClr>
            </a:outerShdw>
          </a:effectLst>
        </p:spPr>
        <p:txBody>
          <a:bodyPr vert="horz" lIns="90000" tIns="234000" rIns="91440" bIns="45720" rtlCol="0">
            <a:normAutofit/>
          </a:bodyPr>
          <a:lstStyle>
            <a:lvl1pPr>
              <a:defRPr lang="ru-RU" sz="1800" dirty="0" smtClean="0"/>
            </a:lvl1pPr>
            <a:lvl2pPr>
              <a:defRPr lang="ru-RU" sz="1800" dirty="0" smtClean="0"/>
            </a:lvl2pPr>
            <a:lvl3pPr>
              <a:defRPr lang="ru-RU" sz="1600" dirty="0" smtClean="0"/>
            </a:lvl3pPr>
            <a:lvl4pPr>
              <a:defRPr lang="ru-RU" sz="1400" dirty="0" smtClean="0"/>
            </a:lvl4pPr>
            <a:lvl5pPr>
              <a:defRPr lang="ru-RU" sz="1200" dirty="0"/>
            </a:lvl5pPr>
          </a:lstStyle>
          <a:p>
            <a:pPr marL="179388" lvl="0" indent="-179388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quarter" idx="13"/>
          </p:nvPr>
        </p:nvSpPr>
        <p:spPr>
          <a:xfrm>
            <a:off x="3155156" y="3415554"/>
            <a:ext cx="2790000" cy="2738026"/>
          </a:xfrm>
          <a:solidFill>
            <a:srgbClr val="FCFCFC"/>
          </a:solidFill>
          <a:effectLst>
            <a:outerShdw blurRad="241300" sx="103000" sy="103000" algn="ctr" rotWithShape="0">
              <a:srgbClr val="000000">
                <a:alpha val="10000"/>
              </a:srgbClr>
            </a:outerShdw>
          </a:effectLst>
        </p:spPr>
        <p:txBody>
          <a:bodyPr vert="horz" lIns="90000" tIns="90000" rIns="91440" bIns="45720" rtlCol="0">
            <a:normAutofit/>
          </a:bodyPr>
          <a:lstStyle>
            <a:lvl1pPr>
              <a:defRPr lang="ru-RU" sz="1800" dirty="0" smtClean="0"/>
            </a:lvl1pPr>
            <a:lvl2pPr>
              <a:defRPr lang="ru-RU" sz="1800" dirty="0" smtClean="0"/>
            </a:lvl2pPr>
            <a:lvl3pPr>
              <a:defRPr lang="ru-RU" sz="1600" dirty="0" smtClean="0"/>
            </a:lvl3pPr>
            <a:lvl4pPr>
              <a:defRPr lang="ru-RU" sz="1400" dirty="0" smtClean="0"/>
            </a:lvl4pPr>
            <a:lvl5pPr>
              <a:defRPr lang="ru-RU" sz="1200" dirty="0"/>
            </a:lvl5pPr>
          </a:lstStyle>
          <a:p>
            <a:pPr marL="179388" lvl="0" indent="-179388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Объект 3"/>
          <p:cNvSpPr>
            <a:spLocks noGrp="1"/>
          </p:cNvSpPr>
          <p:nvPr>
            <p:ph sz="quarter" idx="11"/>
          </p:nvPr>
        </p:nvSpPr>
        <p:spPr>
          <a:xfrm flipH="1">
            <a:off x="2963914" y="2210331"/>
            <a:ext cx="3177369" cy="1217596"/>
          </a:xfrm>
          <a:custGeom>
            <a:avLst/>
            <a:gdLst>
              <a:gd name="connsiteX0" fmla="*/ 0 w 2484000"/>
              <a:gd name="connsiteY0" fmla="*/ 0 h 1346400"/>
              <a:gd name="connsiteX1" fmla="*/ 1449000 w 2484000"/>
              <a:gd name="connsiteY1" fmla="*/ 0 h 1346400"/>
              <a:gd name="connsiteX2" fmla="*/ 1449000 w 2484000"/>
              <a:gd name="connsiteY2" fmla="*/ 0 h 1346400"/>
              <a:gd name="connsiteX3" fmla="*/ 2070000 w 2484000"/>
              <a:gd name="connsiteY3" fmla="*/ 0 h 1346400"/>
              <a:gd name="connsiteX4" fmla="*/ 2484000 w 2484000"/>
              <a:gd name="connsiteY4" fmla="*/ 0 h 1346400"/>
              <a:gd name="connsiteX5" fmla="*/ 2484000 w 2484000"/>
              <a:gd name="connsiteY5" fmla="*/ 785400 h 1346400"/>
              <a:gd name="connsiteX6" fmla="*/ 2634357 w 2484000"/>
              <a:gd name="connsiteY6" fmla="*/ 953520 h 1346400"/>
              <a:gd name="connsiteX7" fmla="*/ 2484000 w 2484000"/>
              <a:gd name="connsiteY7" fmla="*/ 1122000 h 1346400"/>
              <a:gd name="connsiteX8" fmla="*/ 2484000 w 2484000"/>
              <a:gd name="connsiteY8" fmla="*/ 1346400 h 1346400"/>
              <a:gd name="connsiteX9" fmla="*/ 2070000 w 2484000"/>
              <a:gd name="connsiteY9" fmla="*/ 1346400 h 1346400"/>
              <a:gd name="connsiteX10" fmla="*/ 1449000 w 2484000"/>
              <a:gd name="connsiteY10" fmla="*/ 1346400 h 1346400"/>
              <a:gd name="connsiteX11" fmla="*/ 1449000 w 2484000"/>
              <a:gd name="connsiteY11" fmla="*/ 1346400 h 1346400"/>
              <a:gd name="connsiteX12" fmla="*/ 0 w 2484000"/>
              <a:gd name="connsiteY12" fmla="*/ 1346400 h 1346400"/>
              <a:gd name="connsiteX13" fmla="*/ 0 w 2484000"/>
              <a:gd name="connsiteY13" fmla="*/ 1122000 h 1346400"/>
              <a:gd name="connsiteX14" fmla="*/ 0 w 2484000"/>
              <a:gd name="connsiteY14" fmla="*/ 785400 h 1346400"/>
              <a:gd name="connsiteX15" fmla="*/ 0 w 2484000"/>
              <a:gd name="connsiteY15" fmla="*/ 785400 h 1346400"/>
              <a:gd name="connsiteX16" fmla="*/ 0 w 2484000"/>
              <a:gd name="connsiteY16" fmla="*/ 0 h 1346400"/>
              <a:gd name="connsiteX0" fmla="*/ 0 w 2634357"/>
              <a:gd name="connsiteY0" fmla="*/ 0 h 1346400"/>
              <a:gd name="connsiteX1" fmla="*/ 1449000 w 2634357"/>
              <a:gd name="connsiteY1" fmla="*/ 0 h 1346400"/>
              <a:gd name="connsiteX2" fmla="*/ 1449000 w 2634357"/>
              <a:gd name="connsiteY2" fmla="*/ 0 h 1346400"/>
              <a:gd name="connsiteX3" fmla="*/ 2070000 w 2634357"/>
              <a:gd name="connsiteY3" fmla="*/ 0 h 1346400"/>
              <a:gd name="connsiteX4" fmla="*/ 2484000 w 2634357"/>
              <a:gd name="connsiteY4" fmla="*/ 0 h 1346400"/>
              <a:gd name="connsiteX5" fmla="*/ 2484000 w 2634357"/>
              <a:gd name="connsiteY5" fmla="*/ 785400 h 1346400"/>
              <a:gd name="connsiteX6" fmla="*/ 2634357 w 2634357"/>
              <a:gd name="connsiteY6" fmla="*/ 953520 h 1346400"/>
              <a:gd name="connsiteX7" fmla="*/ 2484000 w 2634357"/>
              <a:gd name="connsiteY7" fmla="*/ 1122000 h 1346400"/>
              <a:gd name="connsiteX8" fmla="*/ 2484000 w 2634357"/>
              <a:gd name="connsiteY8" fmla="*/ 1346400 h 1346400"/>
              <a:gd name="connsiteX9" fmla="*/ 2070000 w 2634357"/>
              <a:gd name="connsiteY9" fmla="*/ 1346400 h 1346400"/>
              <a:gd name="connsiteX10" fmla="*/ 1449000 w 2634357"/>
              <a:gd name="connsiteY10" fmla="*/ 1346400 h 1346400"/>
              <a:gd name="connsiteX11" fmla="*/ 1449000 w 2634357"/>
              <a:gd name="connsiteY11" fmla="*/ 1346400 h 1346400"/>
              <a:gd name="connsiteX12" fmla="*/ 0 w 2634357"/>
              <a:gd name="connsiteY12" fmla="*/ 1346400 h 1346400"/>
              <a:gd name="connsiteX13" fmla="*/ 0 w 2634357"/>
              <a:gd name="connsiteY13" fmla="*/ 1122000 h 1346400"/>
              <a:gd name="connsiteX14" fmla="*/ 0 w 2634357"/>
              <a:gd name="connsiteY14" fmla="*/ 785400 h 1346400"/>
              <a:gd name="connsiteX15" fmla="*/ 0 w 2634357"/>
              <a:gd name="connsiteY15" fmla="*/ 785400 h 1346400"/>
              <a:gd name="connsiteX16" fmla="*/ 977 w 2634357"/>
              <a:gd name="connsiteY16" fmla="*/ 263186 h 1346400"/>
              <a:gd name="connsiteX17" fmla="*/ 0 w 2634357"/>
              <a:gd name="connsiteY17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0 w 2807212"/>
              <a:gd name="connsiteY16" fmla="*/ 358436 h 1346400"/>
              <a:gd name="connsiteX17" fmla="*/ 172855 w 2807212"/>
              <a:gd name="connsiteY17" fmla="*/ 0 h 1346400"/>
              <a:gd name="connsiteX0" fmla="*/ 1441 w 2635798"/>
              <a:gd name="connsiteY0" fmla="*/ 0 h 1346400"/>
              <a:gd name="connsiteX1" fmla="*/ 1450441 w 2635798"/>
              <a:gd name="connsiteY1" fmla="*/ 0 h 1346400"/>
              <a:gd name="connsiteX2" fmla="*/ 1450441 w 2635798"/>
              <a:gd name="connsiteY2" fmla="*/ 0 h 1346400"/>
              <a:gd name="connsiteX3" fmla="*/ 2071441 w 2635798"/>
              <a:gd name="connsiteY3" fmla="*/ 0 h 1346400"/>
              <a:gd name="connsiteX4" fmla="*/ 2485441 w 2635798"/>
              <a:gd name="connsiteY4" fmla="*/ 0 h 1346400"/>
              <a:gd name="connsiteX5" fmla="*/ 2485441 w 2635798"/>
              <a:gd name="connsiteY5" fmla="*/ 785400 h 1346400"/>
              <a:gd name="connsiteX6" fmla="*/ 2635798 w 2635798"/>
              <a:gd name="connsiteY6" fmla="*/ 953520 h 1346400"/>
              <a:gd name="connsiteX7" fmla="*/ 2485441 w 2635798"/>
              <a:gd name="connsiteY7" fmla="*/ 1122000 h 1346400"/>
              <a:gd name="connsiteX8" fmla="*/ 2485441 w 2635798"/>
              <a:gd name="connsiteY8" fmla="*/ 1346400 h 1346400"/>
              <a:gd name="connsiteX9" fmla="*/ 2071441 w 2635798"/>
              <a:gd name="connsiteY9" fmla="*/ 1346400 h 1346400"/>
              <a:gd name="connsiteX10" fmla="*/ 1450441 w 2635798"/>
              <a:gd name="connsiteY10" fmla="*/ 1346400 h 1346400"/>
              <a:gd name="connsiteX11" fmla="*/ 1450441 w 2635798"/>
              <a:gd name="connsiteY11" fmla="*/ 1346400 h 1346400"/>
              <a:gd name="connsiteX12" fmla="*/ 1441 w 2635798"/>
              <a:gd name="connsiteY12" fmla="*/ 1346400 h 1346400"/>
              <a:gd name="connsiteX13" fmla="*/ 1441 w 2635798"/>
              <a:gd name="connsiteY13" fmla="*/ 1122000 h 1346400"/>
              <a:gd name="connsiteX14" fmla="*/ 1441 w 2635798"/>
              <a:gd name="connsiteY14" fmla="*/ 785400 h 1346400"/>
              <a:gd name="connsiteX15" fmla="*/ 1441 w 2635798"/>
              <a:gd name="connsiteY15" fmla="*/ 785400 h 1346400"/>
              <a:gd name="connsiteX16" fmla="*/ 36 w 2635798"/>
              <a:gd name="connsiteY16" fmla="*/ 351292 h 1346400"/>
              <a:gd name="connsiteX17" fmla="*/ 1441 w 2635798"/>
              <a:gd name="connsiteY17" fmla="*/ 0 h 1346400"/>
              <a:gd name="connsiteX0" fmla="*/ 1441 w 2635798"/>
              <a:gd name="connsiteY0" fmla="*/ 0 h 1346400"/>
              <a:gd name="connsiteX1" fmla="*/ 1450441 w 2635798"/>
              <a:gd name="connsiteY1" fmla="*/ 0 h 1346400"/>
              <a:gd name="connsiteX2" fmla="*/ 1450441 w 2635798"/>
              <a:gd name="connsiteY2" fmla="*/ 0 h 1346400"/>
              <a:gd name="connsiteX3" fmla="*/ 2071441 w 2635798"/>
              <a:gd name="connsiteY3" fmla="*/ 0 h 1346400"/>
              <a:gd name="connsiteX4" fmla="*/ 2485441 w 2635798"/>
              <a:gd name="connsiteY4" fmla="*/ 0 h 1346400"/>
              <a:gd name="connsiteX5" fmla="*/ 2485441 w 2635798"/>
              <a:gd name="connsiteY5" fmla="*/ 785400 h 1346400"/>
              <a:gd name="connsiteX6" fmla="*/ 2635798 w 2635798"/>
              <a:gd name="connsiteY6" fmla="*/ 953520 h 1346400"/>
              <a:gd name="connsiteX7" fmla="*/ 2485441 w 2635798"/>
              <a:gd name="connsiteY7" fmla="*/ 1122000 h 1346400"/>
              <a:gd name="connsiteX8" fmla="*/ 2485441 w 2635798"/>
              <a:gd name="connsiteY8" fmla="*/ 1346400 h 1346400"/>
              <a:gd name="connsiteX9" fmla="*/ 2071441 w 2635798"/>
              <a:gd name="connsiteY9" fmla="*/ 1346400 h 1346400"/>
              <a:gd name="connsiteX10" fmla="*/ 1450441 w 2635798"/>
              <a:gd name="connsiteY10" fmla="*/ 1346400 h 1346400"/>
              <a:gd name="connsiteX11" fmla="*/ 1450441 w 2635798"/>
              <a:gd name="connsiteY11" fmla="*/ 1346400 h 1346400"/>
              <a:gd name="connsiteX12" fmla="*/ 1441 w 2635798"/>
              <a:gd name="connsiteY12" fmla="*/ 1346400 h 1346400"/>
              <a:gd name="connsiteX13" fmla="*/ 1441 w 2635798"/>
              <a:gd name="connsiteY13" fmla="*/ 1122000 h 1346400"/>
              <a:gd name="connsiteX14" fmla="*/ 1441 w 2635798"/>
              <a:gd name="connsiteY14" fmla="*/ 785400 h 1346400"/>
              <a:gd name="connsiteX15" fmla="*/ 1441 w 2635798"/>
              <a:gd name="connsiteY15" fmla="*/ 785400 h 1346400"/>
              <a:gd name="connsiteX16" fmla="*/ 36 w 2635798"/>
              <a:gd name="connsiteY16" fmla="*/ 177461 h 1346400"/>
              <a:gd name="connsiteX17" fmla="*/ 1441 w 2635798"/>
              <a:gd name="connsiteY17" fmla="*/ 0 h 1346400"/>
              <a:gd name="connsiteX0" fmla="*/ 106956 w 2741313"/>
              <a:gd name="connsiteY0" fmla="*/ 0 h 1346400"/>
              <a:gd name="connsiteX1" fmla="*/ 1555956 w 2741313"/>
              <a:gd name="connsiteY1" fmla="*/ 0 h 1346400"/>
              <a:gd name="connsiteX2" fmla="*/ 1555956 w 2741313"/>
              <a:gd name="connsiteY2" fmla="*/ 0 h 1346400"/>
              <a:gd name="connsiteX3" fmla="*/ 2176956 w 2741313"/>
              <a:gd name="connsiteY3" fmla="*/ 0 h 1346400"/>
              <a:gd name="connsiteX4" fmla="*/ 2590956 w 2741313"/>
              <a:gd name="connsiteY4" fmla="*/ 0 h 1346400"/>
              <a:gd name="connsiteX5" fmla="*/ 2590956 w 2741313"/>
              <a:gd name="connsiteY5" fmla="*/ 785400 h 1346400"/>
              <a:gd name="connsiteX6" fmla="*/ 2741313 w 2741313"/>
              <a:gd name="connsiteY6" fmla="*/ 953520 h 1346400"/>
              <a:gd name="connsiteX7" fmla="*/ 2590956 w 2741313"/>
              <a:gd name="connsiteY7" fmla="*/ 1122000 h 1346400"/>
              <a:gd name="connsiteX8" fmla="*/ 2590956 w 2741313"/>
              <a:gd name="connsiteY8" fmla="*/ 1346400 h 1346400"/>
              <a:gd name="connsiteX9" fmla="*/ 2176956 w 2741313"/>
              <a:gd name="connsiteY9" fmla="*/ 1346400 h 1346400"/>
              <a:gd name="connsiteX10" fmla="*/ 1555956 w 2741313"/>
              <a:gd name="connsiteY10" fmla="*/ 1346400 h 1346400"/>
              <a:gd name="connsiteX11" fmla="*/ 1555956 w 2741313"/>
              <a:gd name="connsiteY11" fmla="*/ 1346400 h 1346400"/>
              <a:gd name="connsiteX12" fmla="*/ 106956 w 2741313"/>
              <a:gd name="connsiteY12" fmla="*/ 1346400 h 1346400"/>
              <a:gd name="connsiteX13" fmla="*/ 106956 w 2741313"/>
              <a:gd name="connsiteY13" fmla="*/ 1122000 h 1346400"/>
              <a:gd name="connsiteX14" fmla="*/ 106956 w 2741313"/>
              <a:gd name="connsiteY14" fmla="*/ 785400 h 1346400"/>
              <a:gd name="connsiteX15" fmla="*/ 106956 w 2741313"/>
              <a:gd name="connsiteY15" fmla="*/ 785400 h 1346400"/>
              <a:gd name="connsiteX16" fmla="*/ 105551 w 2741313"/>
              <a:gd name="connsiteY16" fmla="*/ 177461 h 1346400"/>
              <a:gd name="connsiteX17" fmla="*/ 107933 w 2741313"/>
              <a:gd name="connsiteY17" fmla="*/ 175080 h 1346400"/>
              <a:gd name="connsiteX18" fmla="*/ 106956 w 2741313"/>
              <a:gd name="connsiteY18" fmla="*/ 0 h 1346400"/>
              <a:gd name="connsiteX0" fmla="*/ 192244 w 2826601"/>
              <a:gd name="connsiteY0" fmla="*/ 0 h 1346400"/>
              <a:gd name="connsiteX1" fmla="*/ 1641244 w 2826601"/>
              <a:gd name="connsiteY1" fmla="*/ 0 h 1346400"/>
              <a:gd name="connsiteX2" fmla="*/ 1641244 w 2826601"/>
              <a:gd name="connsiteY2" fmla="*/ 0 h 1346400"/>
              <a:gd name="connsiteX3" fmla="*/ 2262244 w 2826601"/>
              <a:gd name="connsiteY3" fmla="*/ 0 h 1346400"/>
              <a:gd name="connsiteX4" fmla="*/ 2676244 w 2826601"/>
              <a:gd name="connsiteY4" fmla="*/ 0 h 1346400"/>
              <a:gd name="connsiteX5" fmla="*/ 2676244 w 2826601"/>
              <a:gd name="connsiteY5" fmla="*/ 785400 h 1346400"/>
              <a:gd name="connsiteX6" fmla="*/ 2826601 w 2826601"/>
              <a:gd name="connsiteY6" fmla="*/ 953520 h 1346400"/>
              <a:gd name="connsiteX7" fmla="*/ 2676244 w 2826601"/>
              <a:gd name="connsiteY7" fmla="*/ 1122000 h 1346400"/>
              <a:gd name="connsiteX8" fmla="*/ 2676244 w 2826601"/>
              <a:gd name="connsiteY8" fmla="*/ 1346400 h 1346400"/>
              <a:gd name="connsiteX9" fmla="*/ 2262244 w 2826601"/>
              <a:gd name="connsiteY9" fmla="*/ 1346400 h 1346400"/>
              <a:gd name="connsiteX10" fmla="*/ 1641244 w 2826601"/>
              <a:gd name="connsiteY10" fmla="*/ 1346400 h 1346400"/>
              <a:gd name="connsiteX11" fmla="*/ 1641244 w 2826601"/>
              <a:gd name="connsiteY11" fmla="*/ 1346400 h 1346400"/>
              <a:gd name="connsiteX12" fmla="*/ 192244 w 2826601"/>
              <a:gd name="connsiteY12" fmla="*/ 1346400 h 1346400"/>
              <a:gd name="connsiteX13" fmla="*/ 192244 w 2826601"/>
              <a:gd name="connsiteY13" fmla="*/ 1122000 h 1346400"/>
              <a:gd name="connsiteX14" fmla="*/ 192244 w 2826601"/>
              <a:gd name="connsiteY14" fmla="*/ 785400 h 1346400"/>
              <a:gd name="connsiteX15" fmla="*/ 192244 w 2826601"/>
              <a:gd name="connsiteY15" fmla="*/ 785400 h 1346400"/>
              <a:gd name="connsiteX16" fmla="*/ 190839 w 2826601"/>
              <a:gd name="connsiteY16" fmla="*/ 177461 h 1346400"/>
              <a:gd name="connsiteX17" fmla="*/ 5102 w 2826601"/>
              <a:gd name="connsiteY17" fmla="*/ 360818 h 1346400"/>
              <a:gd name="connsiteX18" fmla="*/ 192244 w 2826601"/>
              <a:gd name="connsiteY18" fmla="*/ 0 h 1346400"/>
              <a:gd name="connsiteX0" fmla="*/ 192244 w 2826601"/>
              <a:gd name="connsiteY0" fmla="*/ 0 h 1346400"/>
              <a:gd name="connsiteX1" fmla="*/ 1641244 w 2826601"/>
              <a:gd name="connsiteY1" fmla="*/ 0 h 1346400"/>
              <a:gd name="connsiteX2" fmla="*/ 1641244 w 2826601"/>
              <a:gd name="connsiteY2" fmla="*/ 0 h 1346400"/>
              <a:gd name="connsiteX3" fmla="*/ 2262244 w 2826601"/>
              <a:gd name="connsiteY3" fmla="*/ 0 h 1346400"/>
              <a:gd name="connsiteX4" fmla="*/ 2676244 w 2826601"/>
              <a:gd name="connsiteY4" fmla="*/ 0 h 1346400"/>
              <a:gd name="connsiteX5" fmla="*/ 2676244 w 2826601"/>
              <a:gd name="connsiteY5" fmla="*/ 785400 h 1346400"/>
              <a:gd name="connsiteX6" fmla="*/ 2826601 w 2826601"/>
              <a:gd name="connsiteY6" fmla="*/ 953520 h 1346400"/>
              <a:gd name="connsiteX7" fmla="*/ 2676244 w 2826601"/>
              <a:gd name="connsiteY7" fmla="*/ 1122000 h 1346400"/>
              <a:gd name="connsiteX8" fmla="*/ 2676244 w 2826601"/>
              <a:gd name="connsiteY8" fmla="*/ 1346400 h 1346400"/>
              <a:gd name="connsiteX9" fmla="*/ 2262244 w 2826601"/>
              <a:gd name="connsiteY9" fmla="*/ 1346400 h 1346400"/>
              <a:gd name="connsiteX10" fmla="*/ 1641244 w 2826601"/>
              <a:gd name="connsiteY10" fmla="*/ 1346400 h 1346400"/>
              <a:gd name="connsiteX11" fmla="*/ 1641244 w 2826601"/>
              <a:gd name="connsiteY11" fmla="*/ 1346400 h 1346400"/>
              <a:gd name="connsiteX12" fmla="*/ 192244 w 2826601"/>
              <a:gd name="connsiteY12" fmla="*/ 1346400 h 1346400"/>
              <a:gd name="connsiteX13" fmla="*/ 192244 w 2826601"/>
              <a:gd name="connsiteY13" fmla="*/ 1122000 h 1346400"/>
              <a:gd name="connsiteX14" fmla="*/ 192244 w 2826601"/>
              <a:gd name="connsiteY14" fmla="*/ 785400 h 1346400"/>
              <a:gd name="connsiteX15" fmla="*/ 192244 w 2826601"/>
              <a:gd name="connsiteY15" fmla="*/ 785400 h 1346400"/>
              <a:gd name="connsiteX16" fmla="*/ 193221 w 2826601"/>
              <a:gd name="connsiteY16" fmla="*/ 565605 h 1346400"/>
              <a:gd name="connsiteX17" fmla="*/ 5102 w 2826601"/>
              <a:gd name="connsiteY17" fmla="*/ 360818 h 1346400"/>
              <a:gd name="connsiteX18" fmla="*/ 192244 w 2826601"/>
              <a:gd name="connsiteY18" fmla="*/ 0 h 1346400"/>
              <a:gd name="connsiteX0" fmla="*/ 192244 w 2826601"/>
              <a:gd name="connsiteY0" fmla="*/ 0 h 1346400"/>
              <a:gd name="connsiteX1" fmla="*/ 1641244 w 2826601"/>
              <a:gd name="connsiteY1" fmla="*/ 0 h 1346400"/>
              <a:gd name="connsiteX2" fmla="*/ 1641244 w 2826601"/>
              <a:gd name="connsiteY2" fmla="*/ 0 h 1346400"/>
              <a:gd name="connsiteX3" fmla="*/ 2262244 w 2826601"/>
              <a:gd name="connsiteY3" fmla="*/ 0 h 1346400"/>
              <a:gd name="connsiteX4" fmla="*/ 2676244 w 2826601"/>
              <a:gd name="connsiteY4" fmla="*/ 0 h 1346400"/>
              <a:gd name="connsiteX5" fmla="*/ 2676244 w 2826601"/>
              <a:gd name="connsiteY5" fmla="*/ 785400 h 1346400"/>
              <a:gd name="connsiteX6" fmla="*/ 2826601 w 2826601"/>
              <a:gd name="connsiteY6" fmla="*/ 953520 h 1346400"/>
              <a:gd name="connsiteX7" fmla="*/ 2676244 w 2826601"/>
              <a:gd name="connsiteY7" fmla="*/ 1122000 h 1346400"/>
              <a:gd name="connsiteX8" fmla="*/ 2676244 w 2826601"/>
              <a:gd name="connsiteY8" fmla="*/ 1346400 h 1346400"/>
              <a:gd name="connsiteX9" fmla="*/ 2262244 w 2826601"/>
              <a:gd name="connsiteY9" fmla="*/ 1346400 h 1346400"/>
              <a:gd name="connsiteX10" fmla="*/ 1641244 w 2826601"/>
              <a:gd name="connsiteY10" fmla="*/ 1346400 h 1346400"/>
              <a:gd name="connsiteX11" fmla="*/ 1641244 w 2826601"/>
              <a:gd name="connsiteY11" fmla="*/ 1346400 h 1346400"/>
              <a:gd name="connsiteX12" fmla="*/ 192244 w 2826601"/>
              <a:gd name="connsiteY12" fmla="*/ 1346400 h 1346400"/>
              <a:gd name="connsiteX13" fmla="*/ 192244 w 2826601"/>
              <a:gd name="connsiteY13" fmla="*/ 1122000 h 1346400"/>
              <a:gd name="connsiteX14" fmla="*/ 192244 w 2826601"/>
              <a:gd name="connsiteY14" fmla="*/ 785400 h 1346400"/>
              <a:gd name="connsiteX15" fmla="*/ 192244 w 2826601"/>
              <a:gd name="connsiteY15" fmla="*/ 785400 h 1346400"/>
              <a:gd name="connsiteX16" fmla="*/ 193221 w 2826601"/>
              <a:gd name="connsiteY16" fmla="*/ 565605 h 1346400"/>
              <a:gd name="connsiteX17" fmla="*/ 5102 w 2826601"/>
              <a:gd name="connsiteY17" fmla="*/ 360818 h 1346400"/>
              <a:gd name="connsiteX18" fmla="*/ 192244 w 2826601"/>
              <a:gd name="connsiteY18" fmla="*/ 0 h 1346400"/>
              <a:gd name="connsiteX0" fmla="*/ 192244 w 2826601"/>
              <a:gd name="connsiteY0" fmla="*/ 0 h 1346400"/>
              <a:gd name="connsiteX1" fmla="*/ 1641244 w 2826601"/>
              <a:gd name="connsiteY1" fmla="*/ 0 h 1346400"/>
              <a:gd name="connsiteX2" fmla="*/ 1641244 w 2826601"/>
              <a:gd name="connsiteY2" fmla="*/ 0 h 1346400"/>
              <a:gd name="connsiteX3" fmla="*/ 2262244 w 2826601"/>
              <a:gd name="connsiteY3" fmla="*/ 0 h 1346400"/>
              <a:gd name="connsiteX4" fmla="*/ 2676244 w 2826601"/>
              <a:gd name="connsiteY4" fmla="*/ 0 h 1346400"/>
              <a:gd name="connsiteX5" fmla="*/ 2676244 w 2826601"/>
              <a:gd name="connsiteY5" fmla="*/ 785400 h 1346400"/>
              <a:gd name="connsiteX6" fmla="*/ 2826601 w 2826601"/>
              <a:gd name="connsiteY6" fmla="*/ 953520 h 1346400"/>
              <a:gd name="connsiteX7" fmla="*/ 2676244 w 2826601"/>
              <a:gd name="connsiteY7" fmla="*/ 1122000 h 1346400"/>
              <a:gd name="connsiteX8" fmla="*/ 2676244 w 2826601"/>
              <a:gd name="connsiteY8" fmla="*/ 1346400 h 1346400"/>
              <a:gd name="connsiteX9" fmla="*/ 2262244 w 2826601"/>
              <a:gd name="connsiteY9" fmla="*/ 1346400 h 1346400"/>
              <a:gd name="connsiteX10" fmla="*/ 1641244 w 2826601"/>
              <a:gd name="connsiteY10" fmla="*/ 1346400 h 1346400"/>
              <a:gd name="connsiteX11" fmla="*/ 1641244 w 2826601"/>
              <a:gd name="connsiteY11" fmla="*/ 1346400 h 1346400"/>
              <a:gd name="connsiteX12" fmla="*/ 192244 w 2826601"/>
              <a:gd name="connsiteY12" fmla="*/ 1346400 h 1346400"/>
              <a:gd name="connsiteX13" fmla="*/ 192244 w 2826601"/>
              <a:gd name="connsiteY13" fmla="*/ 1122000 h 1346400"/>
              <a:gd name="connsiteX14" fmla="*/ 192244 w 2826601"/>
              <a:gd name="connsiteY14" fmla="*/ 785400 h 1346400"/>
              <a:gd name="connsiteX15" fmla="*/ 192244 w 2826601"/>
              <a:gd name="connsiteY15" fmla="*/ 785400 h 1346400"/>
              <a:gd name="connsiteX16" fmla="*/ 193221 w 2826601"/>
              <a:gd name="connsiteY16" fmla="*/ 565605 h 1346400"/>
              <a:gd name="connsiteX17" fmla="*/ 5102 w 2826601"/>
              <a:gd name="connsiteY17" fmla="*/ 360818 h 1346400"/>
              <a:gd name="connsiteX18" fmla="*/ 192244 w 2826601"/>
              <a:gd name="connsiteY18" fmla="*/ 0 h 1346400"/>
              <a:gd name="connsiteX0" fmla="*/ 192244 w 2826601"/>
              <a:gd name="connsiteY0" fmla="*/ 0 h 1346400"/>
              <a:gd name="connsiteX1" fmla="*/ 1641244 w 2826601"/>
              <a:gd name="connsiteY1" fmla="*/ 0 h 1346400"/>
              <a:gd name="connsiteX2" fmla="*/ 1641244 w 2826601"/>
              <a:gd name="connsiteY2" fmla="*/ 0 h 1346400"/>
              <a:gd name="connsiteX3" fmla="*/ 2262244 w 2826601"/>
              <a:gd name="connsiteY3" fmla="*/ 0 h 1346400"/>
              <a:gd name="connsiteX4" fmla="*/ 2676244 w 2826601"/>
              <a:gd name="connsiteY4" fmla="*/ 0 h 1346400"/>
              <a:gd name="connsiteX5" fmla="*/ 2676244 w 2826601"/>
              <a:gd name="connsiteY5" fmla="*/ 785400 h 1346400"/>
              <a:gd name="connsiteX6" fmla="*/ 2826601 w 2826601"/>
              <a:gd name="connsiteY6" fmla="*/ 953520 h 1346400"/>
              <a:gd name="connsiteX7" fmla="*/ 2676244 w 2826601"/>
              <a:gd name="connsiteY7" fmla="*/ 1122000 h 1346400"/>
              <a:gd name="connsiteX8" fmla="*/ 2676244 w 2826601"/>
              <a:gd name="connsiteY8" fmla="*/ 1346400 h 1346400"/>
              <a:gd name="connsiteX9" fmla="*/ 2262244 w 2826601"/>
              <a:gd name="connsiteY9" fmla="*/ 1346400 h 1346400"/>
              <a:gd name="connsiteX10" fmla="*/ 1641244 w 2826601"/>
              <a:gd name="connsiteY10" fmla="*/ 1346400 h 1346400"/>
              <a:gd name="connsiteX11" fmla="*/ 1641244 w 2826601"/>
              <a:gd name="connsiteY11" fmla="*/ 1346400 h 1346400"/>
              <a:gd name="connsiteX12" fmla="*/ 192244 w 2826601"/>
              <a:gd name="connsiteY12" fmla="*/ 1346400 h 1346400"/>
              <a:gd name="connsiteX13" fmla="*/ 192244 w 2826601"/>
              <a:gd name="connsiteY13" fmla="*/ 1122000 h 1346400"/>
              <a:gd name="connsiteX14" fmla="*/ 192244 w 2826601"/>
              <a:gd name="connsiteY14" fmla="*/ 785400 h 1346400"/>
              <a:gd name="connsiteX15" fmla="*/ 192244 w 2826601"/>
              <a:gd name="connsiteY15" fmla="*/ 785400 h 1346400"/>
              <a:gd name="connsiteX16" fmla="*/ 193221 w 2826601"/>
              <a:gd name="connsiteY16" fmla="*/ 565605 h 1346400"/>
              <a:gd name="connsiteX17" fmla="*/ 5102 w 2826601"/>
              <a:gd name="connsiteY17" fmla="*/ 360818 h 1346400"/>
              <a:gd name="connsiteX18" fmla="*/ 192244 w 2826601"/>
              <a:gd name="connsiteY18" fmla="*/ 0 h 1346400"/>
              <a:gd name="connsiteX0" fmla="*/ 107009 w 2741366"/>
              <a:gd name="connsiteY0" fmla="*/ 0 h 1346400"/>
              <a:gd name="connsiteX1" fmla="*/ 1556009 w 2741366"/>
              <a:gd name="connsiteY1" fmla="*/ 0 h 1346400"/>
              <a:gd name="connsiteX2" fmla="*/ 1556009 w 2741366"/>
              <a:gd name="connsiteY2" fmla="*/ 0 h 1346400"/>
              <a:gd name="connsiteX3" fmla="*/ 2177009 w 2741366"/>
              <a:gd name="connsiteY3" fmla="*/ 0 h 1346400"/>
              <a:gd name="connsiteX4" fmla="*/ 2591009 w 2741366"/>
              <a:gd name="connsiteY4" fmla="*/ 0 h 1346400"/>
              <a:gd name="connsiteX5" fmla="*/ 2591009 w 2741366"/>
              <a:gd name="connsiteY5" fmla="*/ 785400 h 1346400"/>
              <a:gd name="connsiteX6" fmla="*/ 2741366 w 2741366"/>
              <a:gd name="connsiteY6" fmla="*/ 953520 h 1346400"/>
              <a:gd name="connsiteX7" fmla="*/ 2591009 w 2741366"/>
              <a:gd name="connsiteY7" fmla="*/ 1122000 h 1346400"/>
              <a:gd name="connsiteX8" fmla="*/ 2591009 w 2741366"/>
              <a:gd name="connsiteY8" fmla="*/ 1346400 h 1346400"/>
              <a:gd name="connsiteX9" fmla="*/ 2177009 w 2741366"/>
              <a:gd name="connsiteY9" fmla="*/ 1346400 h 1346400"/>
              <a:gd name="connsiteX10" fmla="*/ 1556009 w 2741366"/>
              <a:gd name="connsiteY10" fmla="*/ 1346400 h 1346400"/>
              <a:gd name="connsiteX11" fmla="*/ 1556009 w 2741366"/>
              <a:gd name="connsiteY11" fmla="*/ 1346400 h 1346400"/>
              <a:gd name="connsiteX12" fmla="*/ 107009 w 2741366"/>
              <a:gd name="connsiteY12" fmla="*/ 1346400 h 1346400"/>
              <a:gd name="connsiteX13" fmla="*/ 107009 w 2741366"/>
              <a:gd name="connsiteY13" fmla="*/ 1122000 h 1346400"/>
              <a:gd name="connsiteX14" fmla="*/ 107009 w 2741366"/>
              <a:gd name="connsiteY14" fmla="*/ 785400 h 1346400"/>
              <a:gd name="connsiteX15" fmla="*/ 107009 w 2741366"/>
              <a:gd name="connsiteY15" fmla="*/ 785400 h 1346400"/>
              <a:gd name="connsiteX16" fmla="*/ 107986 w 2741366"/>
              <a:gd name="connsiteY16" fmla="*/ 565605 h 1346400"/>
              <a:gd name="connsiteX17" fmla="*/ 107009 w 2741366"/>
              <a:gd name="connsiteY17" fmla="*/ 0 h 1346400"/>
              <a:gd name="connsiteX0" fmla="*/ 107333 w 2741690"/>
              <a:gd name="connsiteY0" fmla="*/ 0 h 1346400"/>
              <a:gd name="connsiteX1" fmla="*/ 1556333 w 2741690"/>
              <a:gd name="connsiteY1" fmla="*/ 0 h 1346400"/>
              <a:gd name="connsiteX2" fmla="*/ 1556333 w 2741690"/>
              <a:gd name="connsiteY2" fmla="*/ 0 h 1346400"/>
              <a:gd name="connsiteX3" fmla="*/ 2177333 w 2741690"/>
              <a:gd name="connsiteY3" fmla="*/ 0 h 1346400"/>
              <a:gd name="connsiteX4" fmla="*/ 2591333 w 2741690"/>
              <a:gd name="connsiteY4" fmla="*/ 0 h 1346400"/>
              <a:gd name="connsiteX5" fmla="*/ 2591333 w 2741690"/>
              <a:gd name="connsiteY5" fmla="*/ 785400 h 1346400"/>
              <a:gd name="connsiteX6" fmla="*/ 2741690 w 2741690"/>
              <a:gd name="connsiteY6" fmla="*/ 953520 h 1346400"/>
              <a:gd name="connsiteX7" fmla="*/ 2591333 w 2741690"/>
              <a:gd name="connsiteY7" fmla="*/ 1122000 h 1346400"/>
              <a:gd name="connsiteX8" fmla="*/ 2591333 w 2741690"/>
              <a:gd name="connsiteY8" fmla="*/ 1346400 h 1346400"/>
              <a:gd name="connsiteX9" fmla="*/ 2177333 w 2741690"/>
              <a:gd name="connsiteY9" fmla="*/ 1346400 h 1346400"/>
              <a:gd name="connsiteX10" fmla="*/ 1556333 w 2741690"/>
              <a:gd name="connsiteY10" fmla="*/ 1346400 h 1346400"/>
              <a:gd name="connsiteX11" fmla="*/ 1556333 w 2741690"/>
              <a:gd name="connsiteY11" fmla="*/ 1346400 h 1346400"/>
              <a:gd name="connsiteX12" fmla="*/ 107333 w 2741690"/>
              <a:gd name="connsiteY12" fmla="*/ 1346400 h 1346400"/>
              <a:gd name="connsiteX13" fmla="*/ 107333 w 2741690"/>
              <a:gd name="connsiteY13" fmla="*/ 1122000 h 1346400"/>
              <a:gd name="connsiteX14" fmla="*/ 107333 w 2741690"/>
              <a:gd name="connsiteY14" fmla="*/ 785400 h 1346400"/>
              <a:gd name="connsiteX15" fmla="*/ 107333 w 2741690"/>
              <a:gd name="connsiteY15" fmla="*/ 785400 h 1346400"/>
              <a:gd name="connsiteX16" fmla="*/ 107333 w 2741690"/>
              <a:gd name="connsiteY16" fmla="*/ 0 h 1346400"/>
              <a:gd name="connsiteX0" fmla="*/ 0 w 2634357"/>
              <a:gd name="connsiteY0" fmla="*/ 0 h 1346400"/>
              <a:gd name="connsiteX1" fmla="*/ 1449000 w 2634357"/>
              <a:gd name="connsiteY1" fmla="*/ 0 h 1346400"/>
              <a:gd name="connsiteX2" fmla="*/ 1449000 w 2634357"/>
              <a:gd name="connsiteY2" fmla="*/ 0 h 1346400"/>
              <a:gd name="connsiteX3" fmla="*/ 2070000 w 2634357"/>
              <a:gd name="connsiteY3" fmla="*/ 0 h 1346400"/>
              <a:gd name="connsiteX4" fmla="*/ 2484000 w 2634357"/>
              <a:gd name="connsiteY4" fmla="*/ 0 h 1346400"/>
              <a:gd name="connsiteX5" fmla="*/ 2484000 w 2634357"/>
              <a:gd name="connsiteY5" fmla="*/ 785400 h 1346400"/>
              <a:gd name="connsiteX6" fmla="*/ 2634357 w 2634357"/>
              <a:gd name="connsiteY6" fmla="*/ 953520 h 1346400"/>
              <a:gd name="connsiteX7" fmla="*/ 2484000 w 2634357"/>
              <a:gd name="connsiteY7" fmla="*/ 1122000 h 1346400"/>
              <a:gd name="connsiteX8" fmla="*/ 2484000 w 2634357"/>
              <a:gd name="connsiteY8" fmla="*/ 1346400 h 1346400"/>
              <a:gd name="connsiteX9" fmla="*/ 2070000 w 2634357"/>
              <a:gd name="connsiteY9" fmla="*/ 1346400 h 1346400"/>
              <a:gd name="connsiteX10" fmla="*/ 1449000 w 2634357"/>
              <a:gd name="connsiteY10" fmla="*/ 1346400 h 1346400"/>
              <a:gd name="connsiteX11" fmla="*/ 1449000 w 2634357"/>
              <a:gd name="connsiteY11" fmla="*/ 1346400 h 1346400"/>
              <a:gd name="connsiteX12" fmla="*/ 0 w 2634357"/>
              <a:gd name="connsiteY12" fmla="*/ 1346400 h 1346400"/>
              <a:gd name="connsiteX13" fmla="*/ 0 w 2634357"/>
              <a:gd name="connsiteY13" fmla="*/ 1122000 h 1346400"/>
              <a:gd name="connsiteX14" fmla="*/ 0 w 2634357"/>
              <a:gd name="connsiteY14" fmla="*/ 785400 h 1346400"/>
              <a:gd name="connsiteX15" fmla="*/ 0 w 2634357"/>
              <a:gd name="connsiteY15" fmla="*/ 785400 h 1346400"/>
              <a:gd name="connsiteX16" fmla="*/ 0 w 2634357"/>
              <a:gd name="connsiteY16" fmla="*/ 0 h 1346400"/>
              <a:gd name="connsiteX0" fmla="*/ 0 w 2634357"/>
              <a:gd name="connsiteY0" fmla="*/ 0 h 1346400"/>
              <a:gd name="connsiteX1" fmla="*/ 1449000 w 2634357"/>
              <a:gd name="connsiteY1" fmla="*/ 0 h 1346400"/>
              <a:gd name="connsiteX2" fmla="*/ 1449000 w 2634357"/>
              <a:gd name="connsiteY2" fmla="*/ 0 h 1346400"/>
              <a:gd name="connsiteX3" fmla="*/ 2070000 w 2634357"/>
              <a:gd name="connsiteY3" fmla="*/ 0 h 1346400"/>
              <a:gd name="connsiteX4" fmla="*/ 2484000 w 2634357"/>
              <a:gd name="connsiteY4" fmla="*/ 0 h 1346400"/>
              <a:gd name="connsiteX5" fmla="*/ 2484000 w 2634357"/>
              <a:gd name="connsiteY5" fmla="*/ 785400 h 1346400"/>
              <a:gd name="connsiteX6" fmla="*/ 2634357 w 2634357"/>
              <a:gd name="connsiteY6" fmla="*/ 953520 h 1346400"/>
              <a:gd name="connsiteX7" fmla="*/ 2484000 w 2634357"/>
              <a:gd name="connsiteY7" fmla="*/ 1122000 h 1346400"/>
              <a:gd name="connsiteX8" fmla="*/ 2484000 w 2634357"/>
              <a:gd name="connsiteY8" fmla="*/ 1346400 h 1346400"/>
              <a:gd name="connsiteX9" fmla="*/ 2070000 w 2634357"/>
              <a:gd name="connsiteY9" fmla="*/ 1346400 h 1346400"/>
              <a:gd name="connsiteX10" fmla="*/ 1449000 w 2634357"/>
              <a:gd name="connsiteY10" fmla="*/ 1346400 h 1346400"/>
              <a:gd name="connsiteX11" fmla="*/ 1449000 w 2634357"/>
              <a:gd name="connsiteY11" fmla="*/ 1346400 h 1346400"/>
              <a:gd name="connsiteX12" fmla="*/ 0 w 2634357"/>
              <a:gd name="connsiteY12" fmla="*/ 1346400 h 1346400"/>
              <a:gd name="connsiteX13" fmla="*/ 0 w 2634357"/>
              <a:gd name="connsiteY13" fmla="*/ 1122000 h 1346400"/>
              <a:gd name="connsiteX14" fmla="*/ 0 w 2634357"/>
              <a:gd name="connsiteY14" fmla="*/ 785400 h 1346400"/>
              <a:gd name="connsiteX15" fmla="*/ 0 w 2634357"/>
              <a:gd name="connsiteY15" fmla="*/ 785400 h 1346400"/>
              <a:gd name="connsiteX16" fmla="*/ 3358 w 2634357"/>
              <a:gd name="connsiteY16" fmla="*/ 329861 h 1346400"/>
              <a:gd name="connsiteX17" fmla="*/ 0 w 2634357"/>
              <a:gd name="connsiteY17" fmla="*/ 0 h 1346400"/>
              <a:gd name="connsiteX0" fmla="*/ 0 w 2634357"/>
              <a:gd name="connsiteY0" fmla="*/ 0 h 1346400"/>
              <a:gd name="connsiteX1" fmla="*/ 1449000 w 2634357"/>
              <a:gd name="connsiteY1" fmla="*/ 0 h 1346400"/>
              <a:gd name="connsiteX2" fmla="*/ 1449000 w 2634357"/>
              <a:gd name="connsiteY2" fmla="*/ 0 h 1346400"/>
              <a:gd name="connsiteX3" fmla="*/ 2070000 w 2634357"/>
              <a:gd name="connsiteY3" fmla="*/ 0 h 1346400"/>
              <a:gd name="connsiteX4" fmla="*/ 2484000 w 2634357"/>
              <a:gd name="connsiteY4" fmla="*/ 0 h 1346400"/>
              <a:gd name="connsiteX5" fmla="*/ 2484000 w 2634357"/>
              <a:gd name="connsiteY5" fmla="*/ 785400 h 1346400"/>
              <a:gd name="connsiteX6" fmla="*/ 2634357 w 2634357"/>
              <a:gd name="connsiteY6" fmla="*/ 953520 h 1346400"/>
              <a:gd name="connsiteX7" fmla="*/ 2484000 w 2634357"/>
              <a:gd name="connsiteY7" fmla="*/ 1122000 h 1346400"/>
              <a:gd name="connsiteX8" fmla="*/ 2484000 w 2634357"/>
              <a:gd name="connsiteY8" fmla="*/ 1346400 h 1346400"/>
              <a:gd name="connsiteX9" fmla="*/ 2070000 w 2634357"/>
              <a:gd name="connsiteY9" fmla="*/ 1346400 h 1346400"/>
              <a:gd name="connsiteX10" fmla="*/ 1449000 w 2634357"/>
              <a:gd name="connsiteY10" fmla="*/ 1346400 h 1346400"/>
              <a:gd name="connsiteX11" fmla="*/ 1449000 w 2634357"/>
              <a:gd name="connsiteY11" fmla="*/ 1346400 h 1346400"/>
              <a:gd name="connsiteX12" fmla="*/ 0 w 2634357"/>
              <a:gd name="connsiteY12" fmla="*/ 1346400 h 1346400"/>
              <a:gd name="connsiteX13" fmla="*/ 0 w 2634357"/>
              <a:gd name="connsiteY13" fmla="*/ 1122000 h 1346400"/>
              <a:gd name="connsiteX14" fmla="*/ 0 w 2634357"/>
              <a:gd name="connsiteY14" fmla="*/ 785400 h 1346400"/>
              <a:gd name="connsiteX15" fmla="*/ 0 w 2634357"/>
              <a:gd name="connsiteY15" fmla="*/ 785400 h 1346400"/>
              <a:gd name="connsiteX16" fmla="*/ 3358 w 2634357"/>
              <a:gd name="connsiteY16" fmla="*/ 329861 h 1346400"/>
              <a:gd name="connsiteX17" fmla="*/ 0 w 2634357"/>
              <a:gd name="connsiteY17" fmla="*/ 0 h 1346400"/>
              <a:gd name="connsiteX0" fmla="*/ 0 w 2634357"/>
              <a:gd name="connsiteY0" fmla="*/ 0 h 1346400"/>
              <a:gd name="connsiteX1" fmla="*/ 1449000 w 2634357"/>
              <a:gd name="connsiteY1" fmla="*/ 0 h 1346400"/>
              <a:gd name="connsiteX2" fmla="*/ 1449000 w 2634357"/>
              <a:gd name="connsiteY2" fmla="*/ 0 h 1346400"/>
              <a:gd name="connsiteX3" fmla="*/ 2070000 w 2634357"/>
              <a:gd name="connsiteY3" fmla="*/ 0 h 1346400"/>
              <a:gd name="connsiteX4" fmla="*/ 2484000 w 2634357"/>
              <a:gd name="connsiteY4" fmla="*/ 0 h 1346400"/>
              <a:gd name="connsiteX5" fmla="*/ 2484000 w 2634357"/>
              <a:gd name="connsiteY5" fmla="*/ 785400 h 1346400"/>
              <a:gd name="connsiteX6" fmla="*/ 2634357 w 2634357"/>
              <a:gd name="connsiteY6" fmla="*/ 953520 h 1346400"/>
              <a:gd name="connsiteX7" fmla="*/ 2484000 w 2634357"/>
              <a:gd name="connsiteY7" fmla="*/ 1122000 h 1346400"/>
              <a:gd name="connsiteX8" fmla="*/ 2484000 w 2634357"/>
              <a:gd name="connsiteY8" fmla="*/ 1346400 h 1346400"/>
              <a:gd name="connsiteX9" fmla="*/ 2070000 w 2634357"/>
              <a:gd name="connsiteY9" fmla="*/ 1346400 h 1346400"/>
              <a:gd name="connsiteX10" fmla="*/ 1449000 w 2634357"/>
              <a:gd name="connsiteY10" fmla="*/ 1346400 h 1346400"/>
              <a:gd name="connsiteX11" fmla="*/ 1449000 w 2634357"/>
              <a:gd name="connsiteY11" fmla="*/ 1346400 h 1346400"/>
              <a:gd name="connsiteX12" fmla="*/ 0 w 2634357"/>
              <a:gd name="connsiteY12" fmla="*/ 1346400 h 1346400"/>
              <a:gd name="connsiteX13" fmla="*/ 0 w 2634357"/>
              <a:gd name="connsiteY13" fmla="*/ 1122000 h 1346400"/>
              <a:gd name="connsiteX14" fmla="*/ 0 w 2634357"/>
              <a:gd name="connsiteY14" fmla="*/ 785400 h 1346400"/>
              <a:gd name="connsiteX15" fmla="*/ 0 w 2634357"/>
              <a:gd name="connsiteY15" fmla="*/ 785400 h 1346400"/>
              <a:gd name="connsiteX16" fmla="*/ 3358 w 2634357"/>
              <a:gd name="connsiteY16" fmla="*/ 329861 h 1346400"/>
              <a:gd name="connsiteX17" fmla="*/ 0 w 2634357"/>
              <a:gd name="connsiteY17" fmla="*/ 0 h 1346400"/>
              <a:gd name="connsiteX0" fmla="*/ 0 w 2634357"/>
              <a:gd name="connsiteY0" fmla="*/ 0 h 1346400"/>
              <a:gd name="connsiteX1" fmla="*/ 1449000 w 2634357"/>
              <a:gd name="connsiteY1" fmla="*/ 0 h 1346400"/>
              <a:gd name="connsiteX2" fmla="*/ 1449000 w 2634357"/>
              <a:gd name="connsiteY2" fmla="*/ 0 h 1346400"/>
              <a:gd name="connsiteX3" fmla="*/ 2070000 w 2634357"/>
              <a:gd name="connsiteY3" fmla="*/ 0 h 1346400"/>
              <a:gd name="connsiteX4" fmla="*/ 2484000 w 2634357"/>
              <a:gd name="connsiteY4" fmla="*/ 0 h 1346400"/>
              <a:gd name="connsiteX5" fmla="*/ 2484000 w 2634357"/>
              <a:gd name="connsiteY5" fmla="*/ 785400 h 1346400"/>
              <a:gd name="connsiteX6" fmla="*/ 2634357 w 2634357"/>
              <a:gd name="connsiteY6" fmla="*/ 953520 h 1346400"/>
              <a:gd name="connsiteX7" fmla="*/ 2484000 w 2634357"/>
              <a:gd name="connsiteY7" fmla="*/ 1122000 h 1346400"/>
              <a:gd name="connsiteX8" fmla="*/ 2484000 w 2634357"/>
              <a:gd name="connsiteY8" fmla="*/ 1346400 h 1346400"/>
              <a:gd name="connsiteX9" fmla="*/ 2070000 w 2634357"/>
              <a:gd name="connsiteY9" fmla="*/ 1346400 h 1346400"/>
              <a:gd name="connsiteX10" fmla="*/ 1449000 w 2634357"/>
              <a:gd name="connsiteY10" fmla="*/ 1346400 h 1346400"/>
              <a:gd name="connsiteX11" fmla="*/ 1449000 w 2634357"/>
              <a:gd name="connsiteY11" fmla="*/ 1346400 h 1346400"/>
              <a:gd name="connsiteX12" fmla="*/ 0 w 2634357"/>
              <a:gd name="connsiteY12" fmla="*/ 1346400 h 1346400"/>
              <a:gd name="connsiteX13" fmla="*/ 0 w 2634357"/>
              <a:gd name="connsiteY13" fmla="*/ 1122000 h 1346400"/>
              <a:gd name="connsiteX14" fmla="*/ 0 w 2634357"/>
              <a:gd name="connsiteY14" fmla="*/ 785400 h 1346400"/>
              <a:gd name="connsiteX15" fmla="*/ 0 w 2634357"/>
              <a:gd name="connsiteY15" fmla="*/ 785400 h 1346400"/>
              <a:gd name="connsiteX16" fmla="*/ 976 w 2634357"/>
              <a:gd name="connsiteY16" fmla="*/ 172698 h 1346400"/>
              <a:gd name="connsiteX17" fmla="*/ 0 w 2634357"/>
              <a:gd name="connsiteY17" fmla="*/ 0 h 1346400"/>
              <a:gd name="connsiteX0" fmla="*/ 0 w 2634357"/>
              <a:gd name="connsiteY0" fmla="*/ 0 h 1346400"/>
              <a:gd name="connsiteX1" fmla="*/ 1449000 w 2634357"/>
              <a:gd name="connsiteY1" fmla="*/ 0 h 1346400"/>
              <a:gd name="connsiteX2" fmla="*/ 1449000 w 2634357"/>
              <a:gd name="connsiteY2" fmla="*/ 0 h 1346400"/>
              <a:gd name="connsiteX3" fmla="*/ 2070000 w 2634357"/>
              <a:gd name="connsiteY3" fmla="*/ 0 h 1346400"/>
              <a:gd name="connsiteX4" fmla="*/ 2484000 w 2634357"/>
              <a:gd name="connsiteY4" fmla="*/ 0 h 1346400"/>
              <a:gd name="connsiteX5" fmla="*/ 2484000 w 2634357"/>
              <a:gd name="connsiteY5" fmla="*/ 785400 h 1346400"/>
              <a:gd name="connsiteX6" fmla="*/ 2634357 w 2634357"/>
              <a:gd name="connsiteY6" fmla="*/ 953520 h 1346400"/>
              <a:gd name="connsiteX7" fmla="*/ 2484000 w 2634357"/>
              <a:gd name="connsiteY7" fmla="*/ 1122000 h 1346400"/>
              <a:gd name="connsiteX8" fmla="*/ 2484000 w 2634357"/>
              <a:gd name="connsiteY8" fmla="*/ 1346400 h 1346400"/>
              <a:gd name="connsiteX9" fmla="*/ 2070000 w 2634357"/>
              <a:gd name="connsiteY9" fmla="*/ 1346400 h 1346400"/>
              <a:gd name="connsiteX10" fmla="*/ 1449000 w 2634357"/>
              <a:gd name="connsiteY10" fmla="*/ 1346400 h 1346400"/>
              <a:gd name="connsiteX11" fmla="*/ 1449000 w 2634357"/>
              <a:gd name="connsiteY11" fmla="*/ 1346400 h 1346400"/>
              <a:gd name="connsiteX12" fmla="*/ 0 w 2634357"/>
              <a:gd name="connsiteY12" fmla="*/ 1346400 h 1346400"/>
              <a:gd name="connsiteX13" fmla="*/ 0 w 2634357"/>
              <a:gd name="connsiteY13" fmla="*/ 1122000 h 1346400"/>
              <a:gd name="connsiteX14" fmla="*/ 0 w 2634357"/>
              <a:gd name="connsiteY14" fmla="*/ 785400 h 1346400"/>
              <a:gd name="connsiteX15" fmla="*/ 0 w 2634357"/>
              <a:gd name="connsiteY15" fmla="*/ 785400 h 1346400"/>
              <a:gd name="connsiteX16" fmla="*/ 3358 w 2634357"/>
              <a:gd name="connsiteY16" fmla="*/ 603705 h 1346400"/>
              <a:gd name="connsiteX17" fmla="*/ 976 w 2634357"/>
              <a:gd name="connsiteY17" fmla="*/ 172698 h 1346400"/>
              <a:gd name="connsiteX18" fmla="*/ 0 w 2634357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7087 w 2811444"/>
              <a:gd name="connsiteY0" fmla="*/ 0 h 1346400"/>
              <a:gd name="connsiteX1" fmla="*/ 1626087 w 2811444"/>
              <a:gd name="connsiteY1" fmla="*/ 0 h 1346400"/>
              <a:gd name="connsiteX2" fmla="*/ 1626087 w 2811444"/>
              <a:gd name="connsiteY2" fmla="*/ 0 h 1346400"/>
              <a:gd name="connsiteX3" fmla="*/ 2247087 w 2811444"/>
              <a:gd name="connsiteY3" fmla="*/ 0 h 1346400"/>
              <a:gd name="connsiteX4" fmla="*/ 2661087 w 2811444"/>
              <a:gd name="connsiteY4" fmla="*/ 0 h 1346400"/>
              <a:gd name="connsiteX5" fmla="*/ 2661087 w 2811444"/>
              <a:gd name="connsiteY5" fmla="*/ 785400 h 1346400"/>
              <a:gd name="connsiteX6" fmla="*/ 2811444 w 2811444"/>
              <a:gd name="connsiteY6" fmla="*/ 953520 h 1346400"/>
              <a:gd name="connsiteX7" fmla="*/ 2661087 w 2811444"/>
              <a:gd name="connsiteY7" fmla="*/ 1122000 h 1346400"/>
              <a:gd name="connsiteX8" fmla="*/ 2661087 w 2811444"/>
              <a:gd name="connsiteY8" fmla="*/ 1346400 h 1346400"/>
              <a:gd name="connsiteX9" fmla="*/ 2247087 w 2811444"/>
              <a:gd name="connsiteY9" fmla="*/ 1346400 h 1346400"/>
              <a:gd name="connsiteX10" fmla="*/ 1626087 w 2811444"/>
              <a:gd name="connsiteY10" fmla="*/ 1346400 h 1346400"/>
              <a:gd name="connsiteX11" fmla="*/ 1626087 w 2811444"/>
              <a:gd name="connsiteY11" fmla="*/ 1346400 h 1346400"/>
              <a:gd name="connsiteX12" fmla="*/ 177087 w 2811444"/>
              <a:gd name="connsiteY12" fmla="*/ 1346400 h 1346400"/>
              <a:gd name="connsiteX13" fmla="*/ 177087 w 2811444"/>
              <a:gd name="connsiteY13" fmla="*/ 1122000 h 1346400"/>
              <a:gd name="connsiteX14" fmla="*/ 177087 w 2811444"/>
              <a:gd name="connsiteY14" fmla="*/ 785400 h 1346400"/>
              <a:gd name="connsiteX15" fmla="*/ 177087 w 2811444"/>
              <a:gd name="connsiteY15" fmla="*/ 785400 h 1346400"/>
              <a:gd name="connsiteX16" fmla="*/ 63764 w 2811444"/>
              <a:gd name="connsiteY16" fmla="*/ 532267 h 1346400"/>
              <a:gd name="connsiteX17" fmla="*/ 4232 w 2811444"/>
              <a:gd name="connsiteY17" fmla="*/ 363199 h 1346400"/>
              <a:gd name="connsiteX18" fmla="*/ 178063 w 2811444"/>
              <a:gd name="connsiteY18" fmla="*/ 172698 h 1346400"/>
              <a:gd name="connsiteX19" fmla="*/ 177087 w 2811444"/>
              <a:gd name="connsiteY19" fmla="*/ 0 h 1346400"/>
              <a:gd name="connsiteX0" fmla="*/ 174193 w 2808550"/>
              <a:gd name="connsiteY0" fmla="*/ 0 h 1346400"/>
              <a:gd name="connsiteX1" fmla="*/ 1623193 w 2808550"/>
              <a:gd name="connsiteY1" fmla="*/ 0 h 1346400"/>
              <a:gd name="connsiteX2" fmla="*/ 1623193 w 2808550"/>
              <a:gd name="connsiteY2" fmla="*/ 0 h 1346400"/>
              <a:gd name="connsiteX3" fmla="*/ 2244193 w 2808550"/>
              <a:gd name="connsiteY3" fmla="*/ 0 h 1346400"/>
              <a:gd name="connsiteX4" fmla="*/ 2658193 w 2808550"/>
              <a:gd name="connsiteY4" fmla="*/ 0 h 1346400"/>
              <a:gd name="connsiteX5" fmla="*/ 2658193 w 2808550"/>
              <a:gd name="connsiteY5" fmla="*/ 785400 h 1346400"/>
              <a:gd name="connsiteX6" fmla="*/ 2808550 w 2808550"/>
              <a:gd name="connsiteY6" fmla="*/ 953520 h 1346400"/>
              <a:gd name="connsiteX7" fmla="*/ 2658193 w 2808550"/>
              <a:gd name="connsiteY7" fmla="*/ 1122000 h 1346400"/>
              <a:gd name="connsiteX8" fmla="*/ 2658193 w 2808550"/>
              <a:gd name="connsiteY8" fmla="*/ 1346400 h 1346400"/>
              <a:gd name="connsiteX9" fmla="*/ 2244193 w 2808550"/>
              <a:gd name="connsiteY9" fmla="*/ 1346400 h 1346400"/>
              <a:gd name="connsiteX10" fmla="*/ 1623193 w 2808550"/>
              <a:gd name="connsiteY10" fmla="*/ 1346400 h 1346400"/>
              <a:gd name="connsiteX11" fmla="*/ 1623193 w 2808550"/>
              <a:gd name="connsiteY11" fmla="*/ 1346400 h 1346400"/>
              <a:gd name="connsiteX12" fmla="*/ 174193 w 2808550"/>
              <a:gd name="connsiteY12" fmla="*/ 1346400 h 1346400"/>
              <a:gd name="connsiteX13" fmla="*/ 174193 w 2808550"/>
              <a:gd name="connsiteY13" fmla="*/ 1122000 h 1346400"/>
              <a:gd name="connsiteX14" fmla="*/ 174193 w 2808550"/>
              <a:gd name="connsiteY14" fmla="*/ 785400 h 1346400"/>
              <a:gd name="connsiteX15" fmla="*/ 174193 w 2808550"/>
              <a:gd name="connsiteY15" fmla="*/ 785400 h 1346400"/>
              <a:gd name="connsiteX16" fmla="*/ 201364 w 2808550"/>
              <a:gd name="connsiteY16" fmla="*/ 482260 h 1346400"/>
              <a:gd name="connsiteX17" fmla="*/ 1338 w 2808550"/>
              <a:gd name="connsiteY17" fmla="*/ 363199 h 1346400"/>
              <a:gd name="connsiteX18" fmla="*/ 175169 w 2808550"/>
              <a:gd name="connsiteY18" fmla="*/ 172698 h 1346400"/>
              <a:gd name="connsiteX19" fmla="*/ 174193 w 2808550"/>
              <a:gd name="connsiteY19" fmla="*/ 0 h 1346400"/>
              <a:gd name="connsiteX0" fmla="*/ 174431 w 2808788"/>
              <a:gd name="connsiteY0" fmla="*/ 0 h 1346400"/>
              <a:gd name="connsiteX1" fmla="*/ 1623431 w 2808788"/>
              <a:gd name="connsiteY1" fmla="*/ 0 h 1346400"/>
              <a:gd name="connsiteX2" fmla="*/ 1623431 w 2808788"/>
              <a:gd name="connsiteY2" fmla="*/ 0 h 1346400"/>
              <a:gd name="connsiteX3" fmla="*/ 2244431 w 2808788"/>
              <a:gd name="connsiteY3" fmla="*/ 0 h 1346400"/>
              <a:gd name="connsiteX4" fmla="*/ 2658431 w 2808788"/>
              <a:gd name="connsiteY4" fmla="*/ 0 h 1346400"/>
              <a:gd name="connsiteX5" fmla="*/ 2658431 w 2808788"/>
              <a:gd name="connsiteY5" fmla="*/ 785400 h 1346400"/>
              <a:gd name="connsiteX6" fmla="*/ 2808788 w 2808788"/>
              <a:gd name="connsiteY6" fmla="*/ 953520 h 1346400"/>
              <a:gd name="connsiteX7" fmla="*/ 2658431 w 2808788"/>
              <a:gd name="connsiteY7" fmla="*/ 1122000 h 1346400"/>
              <a:gd name="connsiteX8" fmla="*/ 2658431 w 2808788"/>
              <a:gd name="connsiteY8" fmla="*/ 1346400 h 1346400"/>
              <a:gd name="connsiteX9" fmla="*/ 2244431 w 2808788"/>
              <a:gd name="connsiteY9" fmla="*/ 1346400 h 1346400"/>
              <a:gd name="connsiteX10" fmla="*/ 1623431 w 2808788"/>
              <a:gd name="connsiteY10" fmla="*/ 1346400 h 1346400"/>
              <a:gd name="connsiteX11" fmla="*/ 1623431 w 2808788"/>
              <a:gd name="connsiteY11" fmla="*/ 1346400 h 1346400"/>
              <a:gd name="connsiteX12" fmla="*/ 174431 w 2808788"/>
              <a:gd name="connsiteY12" fmla="*/ 1346400 h 1346400"/>
              <a:gd name="connsiteX13" fmla="*/ 174431 w 2808788"/>
              <a:gd name="connsiteY13" fmla="*/ 1122000 h 1346400"/>
              <a:gd name="connsiteX14" fmla="*/ 174431 w 2808788"/>
              <a:gd name="connsiteY14" fmla="*/ 785400 h 1346400"/>
              <a:gd name="connsiteX15" fmla="*/ 174431 w 2808788"/>
              <a:gd name="connsiteY15" fmla="*/ 785400 h 1346400"/>
              <a:gd name="connsiteX16" fmla="*/ 170646 w 2808788"/>
              <a:gd name="connsiteY16" fmla="*/ 548935 h 1346400"/>
              <a:gd name="connsiteX17" fmla="*/ 1576 w 2808788"/>
              <a:gd name="connsiteY17" fmla="*/ 363199 h 1346400"/>
              <a:gd name="connsiteX18" fmla="*/ 175407 w 2808788"/>
              <a:gd name="connsiteY18" fmla="*/ 172698 h 1346400"/>
              <a:gd name="connsiteX19" fmla="*/ 174431 w 2808788"/>
              <a:gd name="connsiteY19" fmla="*/ 0 h 1346400"/>
              <a:gd name="connsiteX0" fmla="*/ 174595 w 2808952"/>
              <a:gd name="connsiteY0" fmla="*/ 0 h 1346400"/>
              <a:gd name="connsiteX1" fmla="*/ 1623595 w 2808952"/>
              <a:gd name="connsiteY1" fmla="*/ 0 h 1346400"/>
              <a:gd name="connsiteX2" fmla="*/ 1623595 w 2808952"/>
              <a:gd name="connsiteY2" fmla="*/ 0 h 1346400"/>
              <a:gd name="connsiteX3" fmla="*/ 2244595 w 2808952"/>
              <a:gd name="connsiteY3" fmla="*/ 0 h 1346400"/>
              <a:gd name="connsiteX4" fmla="*/ 2658595 w 2808952"/>
              <a:gd name="connsiteY4" fmla="*/ 0 h 1346400"/>
              <a:gd name="connsiteX5" fmla="*/ 2658595 w 2808952"/>
              <a:gd name="connsiteY5" fmla="*/ 785400 h 1346400"/>
              <a:gd name="connsiteX6" fmla="*/ 2808952 w 2808952"/>
              <a:gd name="connsiteY6" fmla="*/ 953520 h 1346400"/>
              <a:gd name="connsiteX7" fmla="*/ 2658595 w 2808952"/>
              <a:gd name="connsiteY7" fmla="*/ 1122000 h 1346400"/>
              <a:gd name="connsiteX8" fmla="*/ 2658595 w 2808952"/>
              <a:gd name="connsiteY8" fmla="*/ 1346400 h 1346400"/>
              <a:gd name="connsiteX9" fmla="*/ 2244595 w 2808952"/>
              <a:gd name="connsiteY9" fmla="*/ 1346400 h 1346400"/>
              <a:gd name="connsiteX10" fmla="*/ 1623595 w 2808952"/>
              <a:gd name="connsiteY10" fmla="*/ 1346400 h 1346400"/>
              <a:gd name="connsiteX11" fmla="*/ 1623595 w 2808952"/>
              <a:gd name="connsiteY11" fmla="*/ 1346400 h 1346400"/>
              <a:gd name="connsiteX12" fmla="*/ 174595 w 2808952"/>
              <a:gd name="connsiteY12" fmla="*/ 1346400 h 1346400"/>
              <a:gd name="connsiteX13" fmla="*/ 174595 w 2808952"/>
              <a:gd name="connsiteY13" fmla="*/ 1122000 h 1346400"/>
              <a:gd name="connsiteX14" fmla="*/ 174595 w 2808952"/>
              <a:gd name="connsiteY14" fmla="*/ 785400 h 1346400"/>
              <a:gd name="connsiteX15" fmla="*/ 174595 w 2808952"/>
              <a:gd name="connsiteY15" fmla="*/ 785400 h 1346400"/>
              <a:gd name="connsiteX16" fmla="*/ 170810 w 2808952"/>
              <a:gd name="connsiteY16" fmla="*/ 548935 h 1346400"/>
              <a:gd name="connsiteX17" fmla="*/ 1740 w 2808952"/>
              <a:gd name="connsiteY17" fmla="*/ 363199 h 1346400"/>
              <a:gd name="connsiteX18" fmla="*/ 175571 w 2808952"/>
              <a:gd name="connsiteY18" fmla="*/ 172698 h 1346400"/>
              <a:gd name="connsiteX19" fmla="*/ 174595 w 280895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69070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69070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69070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69070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76214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76214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76214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76214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76214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76214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76214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76214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76214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76214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76214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76214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3399 w 2807756"/>
              <a:gd name="connsiteY0" fmla="*/ 0 h 1346400"/>
              <a:gd name="connsiteX1" fmla="*/ 1622399 w 2807756"/>
              <a:gd name="connsiteY1" fmla="*/ 0 h 1346400"/>
              <a:gd name="connsiteX2" fmla="*/ 1622399 w 2807756"/>
              <a:gd name="connsiteY2" fmla="*/ 0 h 1346400"/>
              <a:gd name="connsiteX3" fmla="*/ 2243399 w 2807756"/>
              <a:gd name="connsiteY3" fmla="*/ 0 h 1346400"/>
              <a:gd name="connsiteX4" fmla="*/ 2657399 w 2807756"/>
              <a:gd name="connsiteY4" fmla="*/ 0 h 1346400"/>
              <a:gd name="connsiteX5" fmla="*/ 2657399 w 2807756"/>
              <a:gd name="connsiteY5" fmla="*/ 785400 h 1346400"/>
              <a:gd name="connsiteX6" fmla="*/ 2807756 w 2807756"/>
              <a:gd name="connsiteY6" fmla="*/ 953520 h 1346400"/>
              <a:gd name="connsiteX7" fmla="*/ 2657399 w 2807756"/>
              <a:gd name="connsiteY7" fmla="*/ 1122000 h 1346400"/>
              <a:gd name="connsiteX8" fmla="*/ 2657399 w 2807756"/>
              <a:gd name="connsiteY8" fmla="*/ 1346400 h 1346400"/>
              <a:gd name="connsiteX9" fmla="*/ 2243399 w 2807756"/>
              <a:gd name="connsiteY9" fmla="*/ 1346400 h 1346400"/>
              <a:gd name="connsiteX10" fmla="*/ 1622399 w 2807756"/>
              <a:gd name="connsiteY10" fmla="*/ 1346400 h 1346400"/>
              <a:gd name="connsiteX11" fmla="*/ 1622399 w 2807756"/>
              <a:gd name="connsiteY11" fmla="*/ 1346400 h 1346400"/>
              <a:gd name="connsiteX12" fmla="*/ 173399 w 2807756"/>
              <a:gd name="connsiteY12" fmla="*/ 1346400 h 1346400"/>
              <a:gd name="connsiteX13" fmla="*/ 173399 w 2807756"/>
              <a:gd name="connsiteY13" fmla="*/ 1122000 h 1346400"/>
              <a:gd name="connsiteX14" fmla="*/ 173399 w 2807756"/>
              <a:gd name="connsiteY14" fmla="*/ 785400 h 1346400"/>
              <a:gd name="connsiteX15" fmla="*/ 173399 w 2807756"/>
              <a:gd name="connsiteY15" fmla="*/ 785400 h 1346400"/>
              <a:gd name="connsiteX16" fmla="*/ 176758 w 2807756"/>
              <a:gd name="connsiteY16" fmla="*/ 548935 h 1346400"/>
              <a:gd name="connsiteX17" fmla="*/ 138658 w 2807756"/>
              <a:gd name="connsiteY17" fmla="*/ 389392 h 1346400"/>
              <a:gd name="connsiteX18" fmla="*/ 544 w 2807756"/>
              <a:gd name="connsiteY18" fmla="*/ 363199 h 1346400"/>
              <a:gd name="connsiteX19" fmla="*/ 174375 w 2807756"/>
              <a:gd name="connsiteY19" fmla="*/ 172698 h 1346400"/>
              <a:gd name="connsiteX20" fmla="*/ 173399 w 2807756"/>
              <a:gd name="connsiteY20" fmla="*/ 0 h 1346400"/>
              <a:gd name="connsiteX0" fmla="*/ 173705 w 2808062"/>
              <a:gd name="connsiteY0" fmla="*/ 0 h 1346400"/>
              <a:gd name="connsiteX1" fmla="*/ 1622705 w 2808062"/>
              <a:gd name="connsiteY1" fmla="*/ 0 h 1346400"/>
              <a:gd name="connsiteX2" fmla="*/ 1622705 w 2808062"/>
              <a:gd name="connsiteY2" fmla="*/ 0 h 1346400"/>
              <a:gd name="connsiteX3" fmla="*/ 2243705 w 2808062"/>
              <a:gd name="connsiteY3" fmla="*/ 0 h 1346400"/>
              <a:gd name="connsiteX4" fmla="*/ 2657705 w 2808062"/>
              <a:gd name="connsiteY4" fmla="*/ 0 h 1346400"/>
              <a:gd name="connsiteX5" fmla="*/ 2657705 w 2808062"/>
              <a:gd name="connsiteY5" fmla="*/ 785400 h 1346400"/>
              <a:gd name="connsiteX6" fmla="*/ 2808062 w 2808062"/>
              <a:gd name="connsiteY6" fmla="*/ 953520 h 1346400"/>
              <a:gd name="connsiteX7" fmla="*/ 2657705 w 2808062"/>
              <a:gd name="connsiteY7" fmla="*/ 1122000 h 1346400"/>
              <a:gd name="connsiteX8" fmla="*/ 2657705 w 2808062"/>
              <a:gd name="connsiteY8" fmla="*/ 1346400 h 1346400"/>
              <a:gd name="connsiteX9" fmla="*/ 2243705 w 2808062"/>
              <a:gd name="connsiteY9" fmla="*/ 1346400 h 1346400"/>
              <a:gd name="connsiteX10" fmla="*/ 1622705 w 2808062"/>
              <a:gd name="connsiteY10" fmla="*/ 1346400 h 1346400"/>
              <a:gd name="connsiteX11" fmla="*/ 1622705 w 2808062"/>
              <a:gd name="connsiteY11" fmla="*/ 1346400 h 1346400"/>
              <a:gd name="connsiteX12" fmla="*/ 173705 w 2808062"/>
              <a:gd name="connsiteY12" fmla="*/ 1346400 h 1346400"/>
              <a:gd name="connsiteX13" fmla="*/ 173705 w 2808062"/>
              <a:gd name="connsiteY13" fmla="*/ 1122000 h 1346400"/>
              <a:gd name="connsiteX14" fmla="*/ 173705 w 2808062"/>
              <a:gd name="connsiteY14" fmla="*/ 785400 h 1346400"/>
              <a:gd name="connsiteX15" fmla="*/ 173705 w 2808062"/>
              <a:gd name="connsiteY15" fmla="*/ 785400 h 1346400"/>
              <a:gd name="connsiteX16" fmla="*/ 177064 w 2808062"/>
              <a:gd name="connsiteY16" fmla="*/ 548935 h 1346400"/>
              <a:gd name="connsiteX17" fmla="*/ 93720 w 2808062"/>
              <a:gd name="connsiteY17" fmla="*/ 470355 h 1346400"/>
              <a:gd name="connsiteX18" fmla="*/ 850 w 2808062"/>
              <a:gd name="connsiteY18" fmla="*/ 363199 h 1346400"/>
              <a:gd name="connsiteX19" fmla="*/ 174681 w 2808062"/>
              <a:gd name="connsiteY19" fmla="*/ 172698 h 1346400"/>
              <a:gd name="connsiteX20" fmla="*/ 173705 w 2808062"/>
              <a:gd name="connsiteY20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76214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76214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76214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80976 w 2807212"/>
              <a:gd name="connsiteY16" fmla="*/ 646567 h 1346400"/>
              <a:gd name="connsiteX17" fmla="*/ 176214 w 2807212"/>
              <a:gd name="connsiteY17" fmla="*/ 548935 h 1346400"/>
              <a:gd name="connsiteX18" fmla="*/ 0 w 2807212"/>
              <a:gd name="connsiteY18" fmla="*/ 363199 h 1346400"/>
              <a:gd name="connsiteX19" fmla="*/ 173831 w 2807212"/>
              <a:gd name="connsiteY19" fmla="*/ 172698 h 1346400"/>
              <a:gd name="connsiteX20" fmla="*/ 172855 w 2807212"/>
              <a:gd name="connsiteY20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69070 w 2807212"/>
              <a:gd name="connsiteY16" fmla="*/ 651329 h 1346400"/>
              <a:gd name="connsiteX17" fmla="*/ 176214 w 2807212"/>
              <a:gd name="connsiteY17" fmla="*/ 548935 h 1346400"/>
              <a:gd name="connsiteX18" fmla="*/ 0 w 2807212"/>
              <a:gd name="connsiteY18" fmla="*/ 363199 h 1346400"/>
              <a:gd name="connsiteX19" fmla="*/ 173831 w 2807212"/>
              <a:gd name="connsiteY19" fmla="*/ 172698 h 1346400"/>
              <a:gd name="connsiteX20" fmla="*/ 172855 w 2807212"/>
              <a:gd name="connsiteY20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69070 w 2807212"/>
              <a:gd name="connsiteY16" fmla="*/ 651329 h 1346400"/>
              <a:gd name="connsiteX17" fmla="*/ 176214 w 2807212"/>
              <a:gd name="connsiteY17" fmla="*/ 548935 h 1346400"/>
              <a:gd name="connsiteX18" fmla="*/ 0 w 2807212"/>
              <a:gd name="connsiteY18" fmla="*/ 363199 h 1346400"/>
              <a:gd name="connsiteX19" fmla="*/ 173831 w 2807212"/>
              <a:gd name="connsiteY19" fmla="*/ 172698 h 1346400"/>
              <a:gd name="connsiteX20" fmla="*/ 172855 w 2807212"/>
              <a:gd name="connsiteY20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69070 w 2807212"/>
              <a:gd name="connsiteY16" fmla="*/ 651329 h 1346400"/>
              <a:gd name="connsiteX17" fmla="*/ 171452 w 2807212"/>
              <a:gd name="connsiteY17" fmla="*/ 541791 h 1346400"/>
              <a:gd name="connsiteX18" fmla="*/ 0 w 2807212"/>
              <a:gd name="connsiteY18" fmla="*/ 363199 h 1346400"/>
              <a:gd name="connsiteX19" fmla="*/ 173831 w 2807212"/>
              <a:gd name="connsiteY19" fmla="*/ 172698 h 1346400"/>
              <a:gd name="connsiteX20" fmla="*/ 172855 w 2807212"/>
              <a:gd name="connsiteY20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69070 w 2807212"/>
              <a:gd name="connsiteY16" fmla="*/ 651329 h 1346400"/>
              <a:gd name="connsiteX17" fmla="*/ 171452 w 2807212"/>
              <a:gd name="connsiteY17" fmla="*/ 541791 h 1346400"/>
              <a:gd name="connsiteX18" fmla="*/ 0 w 2807212"/>
              <a:gd name="connsiteY18" fmla="*/ 363199 h 1346400"/>
              <a:gd name="connsiteX19" fmla="*/ 173831 w 2807212"/>
              <a:gd name="connsiteY19" fmla="*/ 172698 h 1346400"/>
              <a:gd name="connsiteX20" fmla="*/ 172855 w 2807212"/>
              <a:gd name="connsiteY20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69070 w 2807212"/>
              <a:gd name="connsiteY16" fmla="*/ 651329 h 1346400"/>
              <a:gd name="connsiteX17" fmla="*/ 171452 w 2807212"/>
              <a:gd name="connsiteY17" fmla="*/ 541791 h 1346400"/>
              <a:gd name="connsiteX18" fmla="*/ 0 w 2807212"/>
              <a:gd name="connsiteY18" fmla="*/ 363199 h 1346400"/>
              <a:gd name="connsiteX19" fmla="*/ 173831 w 2807212"/>
              <a:gd name="connsiteY19" fmla="*/ 172698 h 1346400"/>
              <a:gd name="connsiteX20" fmla="*/ 172855 w 2807212"/>
              <a:gd name="connsiteY20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0473 w 2807212"/>
              <a:gd name="connsiteY15" fmla="*/ 1011618 h 1346400"/>
              <a:gd name="connsiteX16" fmla="*/ 169070 w 2807212"/>
              <a:gd name="connsiteY16" fmla="*/ 651329 h 1346400"/>
              <a:gd name="connsiteX17" fmla="*/ 171452 w 2807212"/>
              <a:gd name="connsiteY17" fmla="*/ 541791 h 1346400"/>
              <a:gd name="connsiteX18" fmla="*/ 0 w 2807212"/>
              <a:gd name="connsiteY18" fmla="*/ 363199 h 1346400"/>
              <a:gd name="connsiteX19" fmla="*/ 173831 w 2807212"/>
              <a:gd name="connsiteY19" fmla="*/ 172698 h 1346400"/>
              <a:gd name="connsiteX20" fmla="*/ 172855 w 2807212"/>
              <a:gd name="connsiteY20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69070 w 2807212"/>
              <a:gd name="connsiteY15" fmla="*/ 651329 h 1346400"/>
              <a:gd name="connsiteX16" fmla="*/ 171452 w 2807212"/>
              <a:gd name="connsiteY16" fmla="*/ 541791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69070 w 2807212"/>
              <a:gd name="connsiteY15" fmla="*/ 651329 h 1346400"/>
              <a:gd name="connsiteX16" fmla="*/ 171452 w 2807212"/>
              <a:gd name="connsiteY16" fmla="*/ 541791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69070 w 2807212"/>
              <a:gd name="connsiteY14" fmla="*/ 651329 h 1346400"/>
              <a:gd name="connsiteX15" fmla="*/ 171452 w 2807212"/>
              <a:gd name="connsiteY15" fmla="*/ 541791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204789 w 2807212"/>
              <a:gd name="connsiteY14" fmla="*/ 651329 h 1346400"/>
              <a:gd name="connsiteX15" fmla="*/ 171452 w 2807212"/>
              <a:gd name="connsiteY15" fmla="*/ 541791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3833 w 2807212"/>
              <a:gd name="connsiteY14" fmla="*/ 660854 h 1346400"/>
              <a:gd name="connsiteX15" fmla="*/ 171452 w 2807212"/>
              <a:gd name="connsiteY15" fmla="*/ 541791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3833 w 2807212"/>
              <a:gd name="connsiteY14" fmla="*/ 660854 h 1346400"/>
              <a:gd name="connsiteX15" fmla="*/ 171452 w 2807212"/>
              <a:gd name="connsiteY15" fmla="*/ 541791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3833 w 2807212"/>
              <a:gd name="connsiteY14" fmla="*/ 660854 h 1346400"/>
              <a:gd name="connsiteX15" fmla="*/ 171452 w 2807212"/>
              <a:gd name="connsiteY15" fmla="*/ 541791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3833 w 2807212"/>
              <a:gd name="connsiteY14" fmla="*/ 660854 h 1346400"/>
              <a:gd name="connsiteX15" fmla="*/ 171452 w 2807212"/>
              <a:gd name="connsiteY15" fmla="*/ 541791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3833 w 2807212"/>
              <a:gd name="connsiteY14" fmla="*/ 660854 h 1346400"/>
              <a:gd name="connsiteX15" fmla="*/ 171452 w 2807212"/>
              <a:gd name="connsiteY15" fmla="*/ 541791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3833 w 2807212"/>
              <a:gd name="connsiteY14" fmla="*/ 660854 h 1346400"/>
              <a:gd name="connsiteX15" fmla="*/ 171452 w 2807212"/>
              <a:gd name="connsiteY15" fmla="*/ 541791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3833 w 2807212"/>
              <a:gd name="connsiteY14" fmla="*/ 660854 h 1346400"/>
              <a:gd name="connsiteX15" fmla="*/ 171452 w 2807212"/>
              <a:gd name="connsiteY15" fmla="*/ 541791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3833 w 2807212"/>
              <a:gd name="connsiteY14" fmla="*/ 660854 h 1346400"/>
              <a:gd name="connsiteX15" fmla="*/ 171452 w 2807212"/>
              <a:gd name="connsiteY15" fmla="*/ 541791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3833 w 2807212"/>
              <a:gd name="connsiteY14" fmla="*/ 660854 h 1346400"/>
              <a:gd name="connsiteX15" fmla="*/ 171452 w 2807212"/>
              <a:gd name="connsiteY15" fmla="*/ 541791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3833 w 2807212"/>
              <a:gd name="connsiteY14" fmla="*/ 660854 h 1346400"/>
              <a:gd name="connsiteX15" fmla="*/ 171452 w 2807212"/>
              <a:gd name="connsiteY15" fmla="*/ 541791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1452 w 2807212"/>
              <a:gd name="connsiteY14" fmla="*/ 541791 h 1346400"/>
              <a:gd name="connsiteX15" fmla="*/ 0 w 2807212"/>
              <a:gd name="connsiteY15" fmla="*/ 363199 h 1346400"/>
              <a:gd name="connsiteX16" fmla="*/ 173831 w 2807212"/>
              <a:gd name="connsiteY16" fmla="*/ 172698 h 1346400"/>
              <a:gd name="connsiteX17" fmla="*/ 172855 w 2807212"/>
              <a:gd name="connsiteY17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1452 w 2807212"/>
              <a:gd name="connsiteY14" fmla="*/ 541791 h 1346400"/>
              <a:gd name="connsiteX15" fmla="*/ 0 w 2807212"/>
              <a:gd name="connsiteY15" fmla="*/ 363199 h 1346400"/>
              <a:gd name="connsiteX16" fmla="*/ 173831 w 2807212"/>
              <a:gd name="connsiteY16" fmla="*/ 172698 h 1346400"/>
              <a:gd name="connsiteX17" fmla="*/ 172855 w 2807212"/>
              <a:gd name="connsiteY17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1452 w 2807212"/>
              <a:gd name="connsiteY14" fmla="*/ 856116 h 1346400"/>
              <a:gd name="connsiteX15" fmla="*/ 0 w 2807212"/>
              <a:gd name="connsiteY15" fmla="*/ 363199 h 1346400"/>
              <a:gd name="connsiteX16" fmla="*/ 173831 w 2807212"/>
              <a:gd name="connsiteY16" fmla="*/ 172698 h 1346400"/>
              <a:gd name="connsiteX17" fmla="*/ 172855 w 2807212"/>
              <a:gd name="connsiteY17" fmla="*/ 0 h 1346400"/>
              <a:gd name="connsiteX0" fmla="*/ 175232 w 2809589"/>
              <a:gd name="connsiteY0" fmla="*/ 0 h 1346400"/>
              <a:gd name="connsiteX1" fmla="*/ 1624232 w 2809589"/>
              <a:gd name="connsiteY1" fmla="*/ 0 h 1346400"/>
              <a:gd name="connsiteX2" fmla="*/ 1624232 w 2809589"/>
              <a:gd name="connsiteY2" fmla="*/ 0 h 1346400"/>
              <a:gd name="connsiteX3" fmla="*/ 2245232 w 2809589"/>
              <a:gd name="connsiteY3" fmla="*/ 0 h 1346400"/>
              <a:gd name="connsiteX4" fmla="*/ 2659232 w 2809589"/>
              <a:gd name="connsiteY4" fmla="*/ 0 h 1346400"/>
              <a:gd name="connsiteX5" fmla="*/ 2659232 w 2809589"/>
              <a:gd name="connsiteY5" fmla="*/ 785400 h 1346400"/>
              <a:gd name="connsiteX6" fmla="*/ 2809589 w 2809589"/>
              <a:gd name="connsiteY6" fmla="*/ 953520 h 1346400"/>
              <a:gd name="connsiteX7" fmla="*/ 2659232 w 2809589"/>
              <a:gd name="connsiteY7" fmla="*/ 1122000 h 1346400"/>
              <a:gd name="connsiteX8" fmla="*/ 2659232 w 2809589"/>
              <a:gd name="connsiteY8" fmla="*/ 1346400 h 1346400"/>
              <a:gd name="connsiteX9" fmla="*/ 2245232 w 2809589"/>
              <a:gd name="connsiteY9" fmla="*/ 1346400 h 1346400"/>
              <a:gd name="connsiteX10" fmla="*/ 1624232 w 2809589"/>
              <a:gd name="connsiteY10" fmla="*/ 1346400 h 1346400"/>
              <a:gd name="connsiteX11" fmla="*/ 1624232 w 2809589"/>
              <a:gd name="connsiteY11" fmla="*/ 1346400 h 1346400"/>
              <a:gd name="connsiteX12" fmla="*/ 175232 w 2809589"/>
              <a:gd name="connsiteY12" fmla="*/ 1346400 h 1346400"/>
              <a:gd name="connsiteX13" fmla="*/ 175232 w 2809589"/>
              <a:gd name="connsiteY13" fmla="*/ 1122000 h 1346400"/>
              <a:gd name="connsiteX14" fmla="*/ 173829 w 2809589"/>
              <a:gd name="connsiteY14" fmla="*/ 856116 h 1346400"/>
              <a:gd name="connsiteX15" fmla="*/ 0 w 2809589"/>
              <a:gd name="connsiteY15" fmla="*/ 670380 h 1346400"/>
              <a:gd name="connsiteX16" fmla="*/ 176208 w 2809589"/>
              <a:gd name="connsiteY16" fmla="*/ 172698 h 1346400"/>
              <a:gd name="connsiteX17" fmla="*/ 175232 w 2809589"/>
              <a:gd name="connsiteY17" fmla="*/ 0 h 1346400"/>
              <a:gd name="connsiteX0" fmla="*/ 175232 w 2809589"/>
              <a:gd name="connsiteY0" fmla="*/ 0 h 1346400"/>
              <a:gd name="connsiteX1" fmla="*/ 1624232 w 2809589"/>
              <a:gd name="connsiteY1" fmla="*/ 0 h 1346400"/>
              <a:gd name="connsiteX2" fmla="*/ 1624232 w 2809589"/>
              <a:gd name="connsiteY2" fmla="*/ 0 h 1346400"/>
              <a:gd name="connsiteX3" fmla="*/ 2245232 w 2809589"/>
              <a:gd name="connsiteY3" fmla="*/ 0 h 1346400"/>
              <a:gd name="connsiteX4" fmla="*/ 2659232 w 2809589"/>
              <a:gd name="connsiteY4" fmla="*/ 0 h 1346400"/>
              <a:gd name="connsiteX5" fmla="*/ 2659232 w 2809589"/>
              <a:gd name="connsiteY5" fmla="*/ 785400 h 1346400"/>
              <a:gd name="connsiteX6" fmla="*/ 2809589 w 2809589"/>
              <a:gd name="connsiteY6" fmla="*/ 953520 h 1346400"/>
              <a:gd name="connsiteX7" fmla="*/ 2659232 w 2809589"/>
              <a:gd name="connsiteY7" fmla="*/ 1122000 h 1346400"/>
              <a:gd name="connsiteX8" fmla="*/ 2659232 w 2809589"/>
              <a:gd name="connsiteY8" fmla="*/ 1346400 h 1346400"/>
              <a:gd name="connsiteX9" fmla="*/ 2245232 w 2809589"/>
              <a:gd name="connsiteY9" fmla="*/ 1346400 h 1346400"/>
              <a:gd name="connsiteX10" fmla="*/ 1624232 w 2809589"/>
              <a:gd name="connsiteY10" fmla="*/ 1346400 h 1346400"/>
              <a:gd name="connsiteX11" fmla="*/ 1624232 w 2809589"/>
              <a:gd name="connsiteY11" fmla="*/ 1346400 h 1346400"/>
              <a:gd name="connsiteX12" fmla="*/ 175232 w 2809589"/>
              <a:gd name="connsiteY12" fmla="*/ 1346400 h 1346400"/>
              <a:gd name="connsiteX13" fmla="*/ 175232 w 2809589"/>
              <a:gd name="connsiteY13" fmla="*/ 1122000 h 1346400"/>
              <a:gd name="connsiteX14" fmla="*/ 173829 w 2809589"/>
              <a:gd name="connsiteY14" fmla="*/ 856116 h 1346400"/>
              <a:gd name="connsiteX15" fmla="*/ 0 w 2809589"/>
              <a:gd name="connsiteY15" fmla="*/ 670380 h 1346400"/>
              <a:gd name="connsiteX16" fmla="*/ 176208 w 2809589"/>
              <a:gd name="connsiteY16" fmla="*/ 482260 h 1346400"/>
              <a:gd name="connsiteX17" fmla="*/ 175232 w 2809589"/>
              <a:gd name="connsiteY17" fmla="*/ 0 h 1346400"/>
              <a:gd name="connsiteX0" fmla="*/ 175232 w 2809589"/>
              <a:gd name="connsiteY0" fmla="*/ 0 h 1346400"/>
              <a:gd name="connsiteX1" fmla="*/ 1624232 w 2809589"/>
              <a:gd name="connsiteY1" fmla="*/ 0 h 1346400"/>
              <a:gd name="connsiteX2" fmla="*/ 1624232 w 2809589"/>
              <a:gd name="connsiteY2" fmla="*/ 0 h 1346400"/>
              <a:gd name="connsiteX3" fmla="*/ 2245232 w 2809589"/>
              <a:gd name="connsiteY3" fmla="*/ 0 h 1346400"/>
              <a:gd name="connsiteX4" fmla="*/ 2659232 w 2809589"/>
              <a:gd name="connsiteY4" fmla="*/ 0 h 1346400"/>
              <a:gd name="connsiteX5" fmla="*/ 2659232 w 2809589"/>
              <a:gd name="connsiteY5" fmla="*/ 506794 h 1346400"/>
              <a:gd name="connsiteX6" fmla="*/ 2809589 w 2809589"/>
              <a:gd name="connsiteY6" fmla="*/ 953520 h 1346400"/>
              <a:gd name="connsiteX7" fmla="*/ 2659232 w 2809589"/>
              <a:gd name="connsiteY7" fmla="*/ 1122000 h 1346400"/>
              <a:gd name="connsiteX8" fmla="*/ 2659232 w 2809589"/>
              <a:gd name="connsiteY8" fmla="*/ 1346400 h 1346400"/>
              <a:gd name="connsiteX9" fmla="*/ 2245232 w 2809589"/>
              <a:gd name="connsiteY9" fmla="*/ 1346400 h 1346400"/>
              <a:gd name="connsiteX10" fmla="*/ 1624232 w 2809589"/>
              <a:gd name="connsiteY10" fmla="*/ 1346400 h 1346400"/>
              <a:gd name="connsiteX11" fmla="*/ 1624232 w 2809589"/>
              <a:gd name="connsiteY11" fmla="*/ 1346400 h 1346400"/>
              <a:gd name="connsiteX12" fmla="*/ 175232 w 2809589"/>
              <a:gd name="connsiteY12" fmla="*/ 1346400 h 1346400"/>
              <a:gd name="connsiteX13" fmla="*/ 175232 w 2809589"/>
              <a:gd name="connsiteY13" fmla="*/ 1122000 h 1346400"/>
              <a:gd name="connsiteX14" fmla="*/ 173829 w 2809589"/>
              <a:gd name="connsiteY14" fmla="*/ 856116 h 1346400"/>
              <a:gd name="connsiteX15" fmla="*/ 0 w 2809589"/>
              <a:gd name="connsiteY15" fmla="*/ 670380 h 1346400"/>
              <a:gd name="connsiteX16" fmla="*/ 176208 w 2809589"/>
              <a:gd name="connsiteY16" fmla="*/ 482260 h 1346400"/>
              <a:gd name="connsiteX17" fmla="*/ 175232 w 2809589"/>
              <a:gd name="connsiteY17" fmla="*/ 0 h 1346400"/>
              <a:gd name="connsiteX0" fmla="*/ 175232 w 2807212"/>
              <a:gd name="connsiteY0" fmla="*/ 0 h 1346400"/>
              <a:gd name="connsiteX1" fmla="*/ 1624232 w 2807212"/>
              <a:gd name="connsiteY1" fmla="*/ 0 h 1346400"/>
              <a:gd name="connsiteX2" fmla="*/ 1624232 w 2807212"/>
              <a:gd name="connsiteY2" fmla="*/ 0 h 1346400"/>
              <a:gd name="connsiteX3" fmla="*/ 2245232 w 2807212"/>
              <a:gd name="connsiteY3" fmla="*/ 0 h 1346400"/>
              <a:gd name="connsiteX4" fmla="*/ 2659232 w 2807212"/>
              <a:gd name="connsiteY4" fmla="*/ 0 h 1346400"/>
              <a:gd name="connsiteX5" fmla="*/ 2659232 w 2807212"/>
              <a:gd name="connsiteY5" fmla="*/ 506794 h 1346400"/>
              <a:gd name="connsiteX6" fmla="*/ 2807212 w 2807212"/>
              <a:gd name="connsiteY6" fmla="*/ 672533 h 1346400"/>
              <a:gd name="connsiteX7" fmla="*/ 2659232 w 2807212"/>
              <a:gd name="connsiteY7" fmla="*/ 1122000 h 1346400"/>
              <a:gd name="connsiteX8" fmla="*/ 2659232 w 2807212"/>
              <a:gd name="connsiteY8" fmla="*/ 1346400 h 1346400"/>
              <a:gd name="connsiteX9" fmla="*/ 2245232 w 2807212"/>
              <a:gd name="connsiteY9" fmla="*/ 1346400 h 1346400"/>
              <a:gd name="connsiteX10" fmla="*/ 1624232 w 2807212"/>
              <a:gd name="connsiteY10" fmla="*/ 1346400 h 1346400"/>
              <a:gd name="connsiteX11" fmla="*/ 1624232 w 2807212"/>
              <a:gd name="connsiteY11" fmla="*/ 1346400 h 1346400"/>
              <a:gd name="connsiteX12" fmla="*/ 175232 w 2807212"/>
              <a:gd name="connsiteY12" fmla="*/ 1346400 h 1346400"/>
              <a:gd name="connsiteX13" fmla="*/ 175232 w 2807212"/>
              <a:gd name="connsiteY13" fmla="*/ 1122000 h 1346400"/>
              <a:gd name="connsiteX14" fmla="*/ 173829 w 2807212"/>
              <a:gd name="connsiteY14" fmla="*/ 856116 h 1346400"/>
              <a:gd name="connsiteX15" fmla="*/ 0 w 2807212"/>
              <a:gd name="connsiteY15" fmla="*/ 670380 h 1346400"/>
              <a:gd name="connsiteX16" fmla="*/ 176208 w 2807212"/>
              <a:gd name="connsiteY16" fmla="*/ 482260 h 1346400"/>
              <a:gd name="connsiteX17" fmla="*/ 175232 w 2807212"/>
              <a:gd name="connsiteY17" fmla="*/ 0 h 1346400"/>
              <a:gd name="connsiteX0" fmla="*/ 175232 w 2807212"/>
              <a:gd name="connsiteY0" fmla="*/ 0 h 1346400"/>
              <a:gd name="connsiteX1" fmla="*/ 1624232 w 2807212"/>
              <a:gd name="connsiteY1" fmla="*/ 0 h 1346400"/>
              <a:gd name="connsiteX2" fmla="*/ 1624232 w 2807212"/>
              <a:gd name="connsiteY2" fmla="*/ 0 h 1346400"/>
              <a:gd name="connsiteX3" fmla="*/ 2245232 w 2807212"/>
              <a:gd name="connsiteY3" fmla="*/ 0 h 1346400"/>
              <a:gd name="connsiteX4" fmla="*/ 2659232 w 2807212"/>
              <a:gd name="connsiteY4" fmla="*/ 0 h 1346400"/>
              <a:gd name="connsiteX5" fmla="*/ 2659232 w 2807212"/>
              <a:gd name="connsiteY5" fmla="*/ 506794 h 1346400"/>
              <a:gd name="connsiteX6" fmla="*/ 2807212 w 2807212"/>
              <a:gd name="connsiteY6" fmla="*/ 672533 h 1346400"/>
              <a:gd name="connsiteX7" fmla="*/ 2661610 w 2807212"/>
              <a:gd name="connsiteY7" fmla="*/ 833869 h 1346400"/>
              <a:gd name="connsiteX8" fmla="*/ 2659232 w 2807212"/>
              <a:gd name="connsiteY8" fmla="*/ 1346400 h 1346400"/>
              <a:gd name="connsiteX9" fmla="*/ 2245232 w 2807212"/>
              <a:gd name="connsiteY9" fmla="*/ 1346400 h 1346400"/>
              <a:gd name="connsiteX10" fmla="*/ 1624232 w 2807212"/>
              <a:gd name="connsiteY10" fmla="*/ 1346400 h 1346400"/>
              <a:gd name="connsiteX11" fmla="*/ 1624232 w 2807212"/>
              <a:gd name="connsiteY11" fmla="*/ 1346400 h 1346400"/>
              <a:gd name="connsiteX12" fmla="*/ 175232 w 2807212"/>
              <a:gd name="connsiteY12" fmla="*/ 1346400 h 1346400"/>
              <a:gd name="connsiteX13" fmla="*/ 175232 w 2807212"/>
              <a:gd name="connsiteY13" fmla="*/ 1122000 h 1346400"/>
              <a:gd name="connsiteX14" fmla="*/ 173829 w 2807212"/>
              <a:gd name="connsiteY14" fmla="*/ 856116 h 1346400"/>
              <a:gd name="connsiteX15" fmla="*/ 0 w 2807212"/>
              <a:gd name="connsiteY15" fmla="*/ 670380 h 1346400"/>
              <a:gd name="connsiteX16" fmla="*/ 176208 w 2807212"/>
              <a:gd name="connsiteY16" fmla="*/ 482260 h 1346400"/>
              <a:gd name="connsiteX17" fmla="*/ 175232 w 2807212"/>
              <a:gd name="connsiteY17" fmla="*/ 0 h 1346400"/>
              <a:gd name="connsiteX0" fmla="*/ 175232 w 2807212"/>
              <a:gd name="connsiteY0" fmla="*/ 0 h 1346400"/>
              <a:gd name="connsiteX1" fmla="*/ 1624232 w 2807212"/>
              <a:gd name="connsiteY1" fmla="*/ 0 h 1346400"/>
              <a:gd name="connsiteX2" fmla="*/ 1624232 w 2807212"/>
              <a:gd name="connsiteY2" fmla="*/ 0 h 1346400"/>
              <a:gd name="connsiteX3" fmla="*/ 2245232 w 2807212"/>
              <a:gd name="connsiteY3" fmla="*/ 0 h 1346400"/>
              <a:gd name="connsiteX4" fmla="*/ 2659232 w 2807212"/>
              <a:gd name="connsiteY4" fmla="*/ 0 h 1346400"/>
              <a:gd name="connsiteX5" fmla="*/ 2659232 w 2807212"/>
              <a:gd name="connsiteY5" fmla="*/ 483997 h 1346400"/>
              <a:gd name="connsiteX6" fmla="*/ 2807212 w 2807212"/>
              <a:gd name="connsiteY6" fmla="*/ 672533 h 1346400"/>
              <a:gd name="connsiteX7" fmla="*/ 2661610 w 2807212"/>
              <a:gd name="connsiteY7" fmla="*/ 833869 h 1346400"/>
              <a:gd name="connsiteX8" fmla="*/ 2659232 w 2807212"/>
              <a:gd name="connsiteY8" fmla="*/ 1346400 h 1346400"/>
              <a:gd name="connsiteX9" fmla="*/ 2245232 w 2807212"/>
              <a:gd name="connsiteY9" fmla="*/ 1346400 h 1346400"/>
              <a:gd name="connsiteX10" fmla="*/ 1624232 w 2807212"/>
              <a:gd name="connsiteY10" fmla="*/ 1346400 h 1346400"/>
              <a:gd name="connsiteX11" fmla="*/ 1624232 w 2807212"/>
              <a:gd name="connsiteY11" fmla="*/ 1346400 h 1346400"/>
              <a:gd name="connsiteX12" fmla="*/ 175232 w 2807212"/>
              <a:gd name="connsiteY12" fmla="*/ 1346400 h 1346400"/>
              <a:gd name="connsiteX13" fmla="*/ 175232 w 2807212"/>
              <a:gd name="connsiteY13" fmla="*/ 1122000 h 1346400"/>
              <a:gd name="connsiteX14" fmla="*/ 173829 w 2807212"/>
              <a:gd name="connsiteY14" fmla="*/ 856116 h 1346400"/>
              <a:gd name="connsiteX15" fmla="*/ 0 w 2807212"/>
              <a:gd name="connsiteY15" fmla="*/ 670380 h 1346400"/>
              <a:gd name="connsiteX16" fmla="*/ 176208 w 2807212"/>
              <a:gd name="connsiteY16" fmla="*/ 482260 h 1346400"/>
              <a:gd name="connsiteX17" fmla="*/ 175232 w 2807212"/>
              <a:gd name="connsiteY17" fmla="*/ 0 h 1346400"/>
              <a:gd name="connsiteX0" fmla="*/ 175232 w 2807212"/>
              <a:gd name="connsiteY0" fmla="*/ 0 h 1346400"/>
              <a:gd name="connsiteX1" fmla="*/ 1624232 w 2807212"/>
              <a:gd name="connsiteY1" fmla="*/ 0 h 1346400"/>
              <a:gd name="connsiteX2" fmla="*/ 1624232 w 2807212"/>
              <a:gd name="connsiteY2" fmla="*/ 0 h 1346400"/>
              <a:gd name="connsiteX3" fmla="*/ 2245232 w 2807212"/>
              <a:gd name="connsiteY3" fmla="*/ 0 h 1346400"/>
              <a:gd name="connsiteX4" fmla="*/ 2659232 w 2807212"/>
              <a:gd name="connsiteY4" fmla="*/ 0 h 1346400"/>
              <a:gd name="connsiteX5" fmla="*/ 2659232 w 2807212"/>
              <a:gd name="connsiteY5" fmla="*/ 483997 h 1346400"/>
              <a:gd name="connsiteX6" fmla="*/ 2807212 w 2807212"/>
              <a:gd name="connsiteY6" fmla="*/ 672533 h 1346400"/>
              <a:gd name="connsiteX7" fmla="*/ 2661610 w 2807212"/>
              <a:gd name="connsiteY7" fmla="*/ 854133 h 1346400"/>
              <a:gd name="connsiteX8" fmla="*/ 2659232 w 2807212"/>
              <a:gd name="connsiteY8" fmla="*/ 1346400 h 1346400"/>
              <a:gd name="connsiteX9" fmla="*/ 2245232 w 2807212"/>
              <a:gd name="connsiteY9" fmla="*/ 1346400 h 1346400"/>
              <a:gd name="connsiteX10" fmla="*/ 1624232 w 2807212"/>
              <a:gd name="connsiteY10" fmla="*/ 1346400 h 1346400"/>
              <a:gd name="connsiteX11" fmla="*/ 1624232 w 2807212"/>
              <a:gd name="connsiteY11" fmla="*/ 1346400 h 1346400"/>
              <a:gd name="connsiteX12" fmla="*/ 175232 w 2807212"/>
              <a:gd name="connsiteY12" fmla="*/ 1346400 h 1346400"/>
              <a:gd name="connsiteX13" fmla="*/ 175232 w 2807212"/>
              <a:gd name="connsiteY13" fmla="*/ 1122000 h 1346400"/>
              <a:gd name="connsiteX14" fmla="*/ 173829 w 2807212"/>
              <a:gd name="connsiteY14" fmla="*/ 856116 h 1346400"/>
              <a:gd name="connsiteX15" fmla="*/ 0 w 2807212"/>
              <a:gd name="connsiteY15" fmla="*/ 670380 h 1346400"/>
              <a:gd name="connsiteX16" fmla="*/ 176208 w 2807212"/>
              <a:gd name="connsiteY16" fmla="*/ 482260 h 1346400"/>
              <a:gd name="connsiteX17" fmla="*/ 175232 w 2807212"/>
              <a:gd name="connsiteY17" fmla="*/ 0 h 1346400"/>
              <a:gd name="connsiteX0" fmla="*/ 175232 w 2807212"/>
              <a:gd name="connsiteY0" fmla="*/ 0 h 1346400"/>
              <a:gd name="connsiteX1" fmla="*/ 1624232 w 2807212"/>
              <a:gd name="connsiteY1" fmla="*/ 0 h 1346400"/>
              <a:gd name="connsiteX2" fmla="*/ 1624232 w 2807212"/>
              <a:gd name="connsiteY2" fmla="*/ 0 h 1346400"/>
              <a:gd name="connsiteX3" fmla="*/ 2245232 w 2807212"/>
              <a:gd name="connsiteY3" fmla="*/ 0 h 1346400"/>
              <a:gd name="connsiteX4" fmla="*/ 2659232 w 2807212"/>
              <a:gd name="connsiteY4" fmla="*/ 0 h 1346400"/>
              <a:gd name="connsiteX5" fmla="*/ 2659232 w 2807212"/>
              <a:gd name="connsiteY5" fmla="*/ 483997 h 1346400"/>
              <a:gd name="connsiteX6" fmla="*/ 2807212 w 2807212"/>
              <a:gd name="connsiteY6" fmla="*/ 672533 h 1346400"/>
              <a:gd name="connsiteX7" fmla="*/ 2661610 w 2807212"/>
              <a:gd name="connsiteY7" fmla="*/ 854133 h 1346400"/>
              <a:gd name="connsiteX8" fmla="*/ 2659232 w 2807212"/>
              <a:gd name="connsiteY8" fmla="*/ 1346400 h 1346400"/>
              <a:gd name="connsiteX9" fmla="*/ 2245232 w 2807212"/>
              <a:gd name="connsiteY9" fmla="*/ 1346400 h 1346400"/>
              <a:gd name="connsiteX10" fmla="*/ 1624232 w 2807212"/>
              <a:gd name="connsiteY10" fmla="*/ 1346400 h 1346400"/>
              <a:gd name="connsiteX11" fmla="*/ 1624232 w 2807212"/>
              <a:gd name="connsiteY11" fmla="*/ 1346400 h 1346400"/>
              <a:gd name="connsiteX12" fmla="*/ 175232 w 2807212"/>
              <a:gd name="connsiteY12" fmla="*/ 1346400 h 1346400"/>
              <a:gd name="connsiteX13" fmla="*/ 175232 w 2807212"/>
              <a:gd name="connsiteY13" fmla="*/ 1122000 h 1346400"/>
              <a:gd name="connsiteX14" fmla="*/ 173829 w 2807212"/>
              <a:gd name="connsiteY14" fmla="*/ 856116 h 1346400"/>
              <a:gd name="connsiteX15" fmla="*/ 0 w 2807212"/>
              <a:gd name="connsiteY15" fmla="*/ 670380 h 1346400"/>
              <a:gd name="connsiteX16" fmla="*/ 176208 w 2807212"/>
              <a:gd name="connsiteY16" fmla="*/ 482260 h 1346400"/>
              <a:gd name="connsiteX17" fmla="*/ 175232 w 2807212"/>
              <a:gd name="connsiteY17" fmla="*/ 0 h 1346400"/>
              <a:gd name="connsiteX0" fmla="*/ 175232 w 2807212"/>
              <a:gd name="connsiteY0" fmla="*/ 0 h 1346400"/>
              <a:gd name="connsiteX1" fmla="*/ 1624232 w 2807212"/>
              <a:gd name="connsiteY1" fmla="*/ 0 h 1346400"/>
              <a:gd name="connsiteX2" fmla="*/ 1624232 w 2807212"/>
              <a:gd name="connsiteY2" fmla="*/ 0 h 1346400"/>
              <a:gd name="connsiteX3" fmla="*/ 2245232 w 2807212"/>
              <a:gd name="connsiteY3" fmla="*/ 0 h 1346400"/>
              <a:gd name="connsiteX4" fmla="*/ 2659232 w 2807212"/>
              <a:gd name="connsiteY4" fmla="*/ 0 h 1346400"/>
              <a:gd name="connsiteX5" fmla="*/ 2659232 w 2807212"/>
              <a:gd name="connsiteY5" fmla="*/ 483997 h 1346400"/>
              <a:gd name="connsiteX6" fmla="*/ 2807212 w 2807212"/>
              <a:gd name="connsiteY6" fmla="*/ 672533 h 1346400"/>
              <a:gd name="connsiteX7" fmla="*/ 2661610 w 2807212"/>
              <a:gd name="connsiteY7" fmla="*/ 854133 h 1346400"/>
              <a:gd name="connsiteX8" fmla="*/ 2659232 w 2807212"/>
              <a:gd name="connsiteY8" fmla="*/ 1346400 h 1346400"/>
              <a:gd name="connsiteX9" fmla="*/ 2245232 w 2807212"/>
              <a:gd name="connsiteY9" fmla="*/ 1346400 h 1346400"/>
              <a:gd name="connsiteX10" fmla="*/ 1624232 w 2807212"/>
              <a:gd name="connsiteY10" fmla="*/ 1346400 h 1346400"/>
              <a:gd name="connsiteX11" fmla="*/ 1624232 w 2807212"/>
              <a:gd name="connsiteY11" fmla="*/ 1346400 h 1346400"/>
              <a:gd name="connsiteX12" fmla="*/ 175232 w 2807212"/>
              <a:gd name="connsiteY12" fmla="*/ 1346400 h 1346400"/>
              <a:gd name="connsiteX13" fmla="*/ 175232 w 2807212"/>
              <a:gd name="connsiteY13" fmla="*/ 1122000 h 1346400"/>
              <a:gd name="connsiteX14" fmla="*/ 173829 w 2807212"/>
              <a:gd name="connsiteY14" fmla="*/ 856116 h 1346400"/>
              <a:gd name="connsiteX15" fmla="*/ 0 w 2807212"/>
              <a:gd name="connsiteY15" fmla="*/ 670380 h 1346400"/>
              <a:gd name="connsiteX16" fmla="*/ 176208 w 2807212"/>
              <a:gd name="connsiteY16" fmla="*/ 482260 h 1346400"/>
              <a:gd name="connsiteX17" fmla="*/ 175232 w 2807212"/>
              <a:gd name="connsiteY17" fmla="*/ 0 h 1346400"/>
              <a:gd name="connsiteX0" fmla="*/ 175232 w 2807212"/>
              <a:gd name="connsiteY0" fmla="*/ 0 h 1346400"/>
              <a:gd name="connsiteX1" fmla="*/ 1624232 w 2807212"/>
              <a:gd name="connsiteY1" fmla="*/ 0 h 1346400"/>
              <a:gd name="connsiteX2" fmla="*/ 1624232 w 2807212"/>
              <a:gd name="connsiteY2" fmla="*/ 0 h 1346400"/>
              <a:gd name="connsiteX3" fmla="*/ 2245232 w 2807212"/>
              <a:gd name="connsiteY3" fmla="*/ 0 h 1346400"/>
              <a:gd name="connsiteX4" fmla="*/ 2659232 w 2807212"/>
              <a:gd name="connsiteY4" fmla="*/ 0 h 1346400"/>
              <a:gd name="connsiteX5" fmla="*/ 2659232 w 2807212"/>
              <a:gd name="connsiteY5" fmla="*/ 483997 h 1346400"/>
              <a:gd name="connsiteX6" fmla="*/ 2807212 w 2807212"/>
              <a:gd name="connsiteY6" fmla="*/ 672533 h 1346400"/>
              <a:gd name="connsiteX7" fmla="*/ 2661610 w 2807212"/>
              <a:gd name="connsiteY7" fmla="*/ 854133 h 1346400"/>
              <a:gd name="connsiteX8" fmla="*/ 2659232 w 2807212"/>
              <a:gd name="connsiteY8" fmla="*/ 1346400 h 1346400"/>
              <a:gd name="connsiteX9" fmla="*/ 2245232 w 2807212"/>
              <a:gd name="connsiteY9" fmla="*/ 1346400 h 1346400"/>
              <a:gd name="connsiteX10" fmla="*/ 1624232 w 2807212"/>
              <a:gd name="connsiteY10" fmla="*/ 1346400 h 1346400"/>
              <a:gd name="connsiteX11" fmla="*/ 1624232 w 2807212"/>
              <a:gd name="connsiteY11" fmla="*/ 1346400 h 1346400"/>
              <a:gd name="connsiteX12" fmla="*/ 175232 w 2807212"/>
              <a:gd name="connsiteY12" fmla="*/ 1346400 h 1346400"/>
              <a:gd name="connsiteX13" fmla="*/ 175232 w 2807212"/>
              <a:gd name="connsiteY13" fmla="*/ 1122000 h 1346400"/>
              <a:gd name="connsiteX14" fmla="*/ 173829 w 2807212"/>
              <a:gd name="connsiteY14" fmla="*/ 856116 h 1346400"/>
              <a:gd name="connsiteX15" fmla="*/ 0 w 2807212"/>
              <a:gd name="connsiteY15" fmla="*/ 670380 h 1346400"/>
              <a:gd name="connsiteX16" fmla="*/ 176208 w 2807212"/>
              <a:gd name="connsiteY16" fmla="*/ 482260 h 1346400"/>
              <a:gd name="connsiteX17" fmla="*/ 175232 w 2807212"/>
              <a:gd name="connsiteY17" fmla="*/ 0 h 1346400"/>
              <a:gd name="connsiteX0" fmla="*/ 175232 w 2807212"/>
              <a:gd name="connsiteY0" fmla="*/ 0 h 1346400"/>
              <a:gd name="connsiteX1" fmla="*/ 1624232 w 2807212"/>
              <a:gd name="connsiteY1" fmla="*/ 0 h 1346400"/>
              <a:gd name="connsiteX2" fmla="*/ 1624232 w 2807212"/>
              <a:gd name="connsiteY2" fmla="*/ 0 h 1346400"/>
              <a:gd name="connsiteX3" fmla="*/ 2245232 w 2807212"/>
              <a:gd name="connsiteY3" fmla="*/ 0 h 1346400"/>
              <a:gd name="connsiteX4" fmla="*/ 2659232 w 2807212"/>
              <a:gd name="connsiteY4" fmla="*/ 0 h 1346400"/>
              <a:gd name="connsiteX5" fmla="*/ 2659232 w 2807212"/>
              <a:gd name="connsiteY5" fmla="*/ 483997 h 1346400"/>
              <a:gd name="connsiteX6" fmla="*/ 2807212 w 2807212"/>
              <a:gd name="connsiteY6" fmla="*/ 672533 h 1346400"/>
              <a:gd name="connsiteX7" fmla="*/ 2661610 w 2807212"/>
              <a:gd name="connsiteY7" fmla="*/ 854133 h 1346400"/>
              <a:gd name="connsiteX8" fmla="*/ 2659232 w 2807212"/>
              <a:gd name="connsiteY8" fmla="*/ 1346400 h 1346400"/>
              <a:gd name="connsiteX9" fmla="*/ 2245232 w 2807212"/>
              <a:gd name="connsiteY9" fmla="*/ 1346400 h 1346400"/>
              <a:gd name="connsiteX10" fmla="*/ 1624232 w 2807212"/>
              <a:gd name="connsiteY10" fmla="*/ 1346400 h 1346400"/>
              <a:gd name="connsiteX11" fmla="*/ 1624232 w 2807212"/>
              <a:gd name="connsiteY11" fmla="*/ 1346400 h 1346400"/>
              <a:gd name="connsiteX12" fmla="*/ 175232 w 2807212"/>
              <a:gd name="connsiteY12" fmla="*/ 1346400 h 1346400"/>
              <a:gd name="connsiteX13" fmla="*/ 175232 w 2807212"/>
              <a:gd name="connsiteY13" fmla="*/ 1122000 h 1346400"/>
              <a:gd name="connsiteX14" fmla="*/ 173829 w 2807212"/>
              <a:gd name="connsiteY14" fmla="*/ 856116 h 1346400"/>
              <a:gd name="connsiteX15" fmla="*/ 0 w 2807212"/>
              <a:gd name="connsiteY15" fmla="*/ 670380 h 1346400"/>
              <a:gd name="connsiteX16" fmla="*/ 176208 w 2807212"/>
              <a:gd name="connsiteY16" fmla="*/ 482260 h 1346400"/>
              <a:gd name="connsiteX17" fmla="*/ 175232 w 2807212"/>
              <a:gd name="connsiteY17" fmla="*/ 0 h 1346400"/>
              <a:gd name="connsiteX0" fmla="*/ 175232 w 2807212"/>
              <a:gd name="connsiteY0" fmla="*/ 0 h 1346400"/>
              <a:gd name="connsiteX1" fmla="*/ 1624232 w 2807212"/>
              <a:gd name="connsiteY1" fmla="*/ 0 h 1346400"/>
              <a:gd name="connsiteX2" fmla="*/ 1624232 w 2807212"/>
              <a:gd name="connsiteY2" fmla="*/ 0 h 1346400"/>
              <a:gd name="connsiteX3" fmla="*/ 2245232 w 2807212"/>
              <a:gd name="connsiteY3" fmla="*/ 0 h 1346400"/>
              <a:gd name="connsiteX4" fmla="*/ 2659232 w 2807212"/>
              <a:gd name="connsiteY4" fmla="*/ 0 h 1346400"/>
              <a:gd name="connsiteX5" fmla="*/ 2659232 w 2807212"/>
              <a:gd name="connsiteY5" fmla="*/ 483997 h 1346400"/>
              <a:gd name="connsiteX6" fmla="*/ 2807212 w 2807212"/>
              <a:gd name="connsiteY6" fmla="*/ 672533 h 1346400"/>
              <a:gd name="connsiteX7" fmla="*/ 2661610 w 2807212"/>
              <a:gd name="connsiteY7" fmla="*/ 854133 h 1346400"/>
              <a:gd name="connsiteX8" fmla="*/ 2659232 w 2807212"/>
              <a:gd name="connsiteY8" fmla="*/ 1346400 h 1346400"/>
              <a:gd name="connsiteX9" fmla="*/ 2245232 w 2807212"/>
              <a:gd name="connsiteY9" fmla="*/ 1346400 h 1346400"/>
              <a:gd name="connsiteX10" fmla="*/ 1624232 w 2807212"/>
              <a:gd name="connsiteY10" fmla="*/ 1346400 h 1346400"/>
              <a:gd name="connsiteX11" fmla="*/ 1624232 w 2807212"/>
              <a:gd name="connsiteY11" fmla="*/ 1346400 h 1346400"/>
              <a:gd name="connsiteX12" fmla="*/ 175232 w 2807212"/>
              <a:gd name="connsiteY12" fmla="*/ 1346400 h 1346400"/>
              <a:gd name="connsiteX13" fmla="*/ 175232 w 2807212"/>
              <a:gd name="connsiteY13" fmla="*/ 1122000 h 1346400"/>
              <a:gd name="connsiteX14" fmla="*/ 173829 w 2807212"/>
              <a:gd name="connsiteY14" fmla="*/ 856116 h 1346400"/>
              <a:gd name="connsiteX15" fmla="*/ 0 w 2807212"/>
              <a:gd name="connsiteY15" fmla="*/ 670380 h 1346400"/>
              <a:gd name="connsiteX16" fmla="*/ 176208 w 2807212"/>
              <a:gd name="connsiteY16" fmla="*/ 482260 h 1346400"/>
              <a:gd name="connsiteX17" fmla="*/ 175232 w 2807212"/>
              <a:gd name="connsiteY17" fmla="*/ 0 h 1346400"/>
              <a:gd name="connsiteX0" fmla="*/ 175232 w 2829973"/>
              <a:gd name="connsiteY0" fmla="*/ 0 h 1346400"/>
              <a:gd name="connsiteX1" fmla="*/ 1624232 w 2829973"/>
              <a:gd name="connsiteY1" fmla="*/ 0 h 1346400"/>
              <a:gd name="connsiteX2" fmla="*/ 1624232 w 2829973"/>
              <a:gd name="connsiteY2" fmla="*/ 0 h 1346400"/>
              <a:gd name="connsiteX3" fmla="*/ 2245232 w 2829973"/>
              <a:gd name="connsiteY3" fmla="*/ 0 h 1346400"/>
              <a:gd name="connsiteX4" fmla="*/ 2659232 w 2829973"/>
              <a:gd name="connsiteY4" fmla="*/ 0 h 1346400"/>
              <a:gd name="connsiteX5" fmla="*/ 2659232 w 2829973"/>
              <a:gd name="connsiteY5" fmla="*/ 483997 h 1346400"/>
              <a:gd name="connsiteX6" fmla="*/ 2829973 w 2829973"/>
              <a:gd name="connsiteY6" fmla="*/ 672533 h 1346400"/>
              <a:gd name="connsiteX7" fmla="*/ 2661610 w 2829973"/>
              <a:gd name="connsiteY7" fmla="*/ 854133 h 1346400"/>
              <a:gd name="connsiteX8" fmla="*/ 2659232 w 2829973"/>
              <a:gd name="connsiteY8" fmla="*/ 1346400 h 1346400"/>
              <a:gd name="connsiteX9" fmla="*/ 2245232 w 2829973"/>
              <a:gd name="connsiteY9" fmla="*/ 1346400 h 1346400"/>
              <a:gd name="connsiteX10" fmla="*/ 1624232 w 2829973"/>
              <a:gd name="connsiteY10" fmla="*/ 1346400 h 1346400"/>
              <a:gd name="connsiteX11" fmla="*/ 1624232 w 2829973"/>
              <a:gd name="connsiteY11" fmla="*/ 1346400 h 1346400"/>
              <a:gd name="connsiteX12" fmla="*/ 175232 w 2829973"/>
              <a:gd name="connsiteY12" fmla="*/ 1346400 h 1346400"/>
              <a:gd name="connsiteX13" fmla="*/ 175232 w 2829973"/>
              <a:gd name="connsiteY13" fmla="*/ 1122000 h 1346400"/>
              <a:gd name="connsiteX14" fmla="*/ 173829 w 2829973"/>
              <a:gd name="connsiteY14" fmla="*/ 856116 h 1346400"/>
              <a:gd name="connsiteX15" fmla="*/ 0 w 2829973"/>
              <a:gd name="connsiteY15" fmla="*/ 670380 h 1346400"/>
              <a:gd name="connsiteX16" fmla="*/ 176208 w 2829973"/>
              <a:gd name="connsiteY16" fmla="*/ 482260 h 1346400"/>
              <a:gd name="connsiteX17" fmla="*/ 175232 w 2829973"/>
              <a:gd name="connsiteY17" fmla="*/ 0 h 13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29973" h="1346400">
                <a:moveTo>
                  <a:pt x="175232" y="0"/>
                </a:moveTo>
                <a:lnTo>
                  <a:pt x="1624232" y="0"/>
                </a:lnTo>
                <a:lnTo>
                  <a:pt x="1624232" y="0"/>
                </a:lnTo>
                <a:lnTo>
                  <a:pt x="2245232" y="0"/>
                </a:lnTo>
                <a:lnTo>
                  <a:pt x="2659232" y="0"/>
                </a:lnTo>
                <a:lnTo>
                  <a:pt x="2659232" y="483997"/>
                </a:lnTo>
                <a:lnTo>
                  <a:pt x="2829973" y="672533"/>
                </a:lnTo>
                <a:lnTo>
                  <a:pt x="2661610" y="854133"/>
                </a:lnTo>
                <a:cubicBezTo>
                  <a:pt x="2660817" y="1024977"/>
                  <a:pt x="2660025" y="1175556"/>
                  <a:pt x="2659232" y="1346400"/>
                </a:cubicBezTo>
                <a:lnTo>
                  <a:pt x="2245232" y="1346400"/>
                </a:lnTo>
                <a:lnTo>
                  <a:pt x="1624232" y="1346400"/>
                </a:lnTo>
                <a:lnTo>
                  <a:pt x="1624232" y="1346400"/>
                </a:lnTo>
                <a:lnTo>
                  <a:pt x="175232" y="1346400"/>
                </a:lnTo>
                <a:lnTo>
                  <a:pt x="175232" y="1122000"/>
                </a:lnTo>
                <a:cubicBezTo>
                  <a:pt x="174998" y="987899"/>
                  <a:pt x="176444" y="1015921"/>
                  <a:pt x="173829" y="856116"/>
                </a:cubicBezTo>
                <a:cubicBezTo>
                  <a:pt x="6908" y="678593"/>
                  <a:pt x="174377" y="860051"/>
                  <a:pt x="0" y="670380"/>
                </a:cubicBezTo>
                <a:cubicBezTo>
                  <a:pt x="173995" y="485375"/>
                  <a:pt x="2936" y="670983"/>
                  <a:pt x="176208" y="482260"/>
                </a:cubicBezTo>
                <a:cubicBezTo>
                  <a:pt x="175089" y="372306"/>
                  <a:pt x="176351" y="109954"/>
                  <a:pt x="175232" y="0"/>
                </a:cubicBezTo>
                <a:close/>
              </a:path>
            </a:pathLst>
          </a:custGeom>
          <a:gradFill flip="none" rotWithShape="1">
            <a:gsLst>
              <a:gs pos="45000">
                <a:srgbClr val="2E8DBE"/>
              </a:gs>
              <a:gs pos="55000">
                <a:srgbClr val="2E8DBE"/>
              </a:gs>
              <a:gs pos="100000">
                <a:srgbClr val="004F8D"/>
              </a:gs>
              <a:gs pos="0">
                <a:srgbClr val="004F8D"/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9050" h="6350"/>
          </a:sp3d>
        </p:spPr>
        <p:txBody>
          <a:bodyPr anchor="ctr"/>
          <a:lstStyle>
            <a:lvl1pPr marL="271463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50000" y="2294974"/>
            <a:ext cx="2461366" cy="994971"/>
          </a:xfrm>
          <a:prstGeom prst="rect">
            <a:avLst/>
          </a:prstGeom>
          <a:gradFill>
            <a:gsLst>
              <a:gs pos="100000">
                <a:srgbClr val="1D88B4"/>
              </a:gs>
              <a:gs pos="0">
                <a:srgbClr val="49AED8"/>
              </a:gs>
            </a:gsLst>
            <a:lin ang="19200000" scaled="0"/>
          </a:gradFill>
          <a:scene3d>
            <a:camera prst="orthographicFront"/>
            <a:lightRig rig="threePt" dir="t"/>
          </a:scene3d>
          <a:sp3d>
            <a:bevelT w="19050" h="6350"/>
          </a:sp3d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11"/>
          <p:cNvSpPr>
            <a:spLocks noGrp="1"/>
          </p:cNvSpPr>
          <p:nvPr>
            <p:ph sz="quarter" idx="14"/>
          </p:nvPr>
        </p:nvSpPr>
        <p:spPr>
          <a:xfrm>
            <a:off x="6219825" y="3291545"/>
            <a:ext cx="2458800" cy="2862035"/>
          </a:xfrm>
          <a:solidFill>
            <a:srgbClr val="FCFCFC"/>
          </a:solidFill>
          <a:effectLst>
            <a:outerShdw blurRad="241300" sx="103000" sy="103000" algn="ctr" rotWithShape="0">
              <a:srgbClr val="000000">
                <a:alpha val="10000"/>
              </a:srgbClr>
            </a:outerShdw>
          </a:effectLst>
        </p:spPr>
        <p:txBody>
          <a:bodyPr vert="horz" lIns="90000" tIns="234000" rIns="91440" bIns="45720" rtlCol="0">
            <a:normAutofit/>
          </a:bodyPr>
          <a:lstStyle>
            <a:lvl1pPr>
              <a:defRPr lang="ru-RU" sz="1800" dirty="0" smtClean="0"/>
            </a:lvl1pPr>
            <a:lvl2pPr>
              <a:defRPr lang="ru-RU" sz="1800" dirty="0" smtClean="0"/>
            </a:lvl2pPr>
            <a:lvl3pPr>
              <a:defRPr lang="ru-RU" sz="1600" dirty="0" smtClean="0"/>
            </a:lvl3pPr>
            <a:lvl4pPr>
              <a:defRPr lang="ru-RU" sz="1400" dirty="0" smtClean="0"/>
            </a:lvl4pPr>
            <a:lvl5pPr>
              <a:defRPr lang="ru-RU" sz="1200" dirty="0"/>
            </a:lvl5pPr>
          </a:lstStyle>
          <a:p>
            <a:pPr marL="179388" lvl="0" indent="-179388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quarter" idx="15"/>
          </p:nvPr>
        </p:nvSpPr>
        <p:spPr>
          <a:xfrm flipH="1">
            <a:off x="6218740" y="2294974"/>
            <a:ext cx="2461366" cy="994971"/>
          </a:xfrm>
          <a:prstGeom prst="rect">
            <a:avLst/>
          </a:prstGeom>
          <a:gradFill>
            <a:gsLst>
              <a:gs pos="100000">
                <a:srgbClr val="1D88B4"/>
              </a:gs>
              <a:gs pos="0">
                <a:srgbClr val="49AED8"/>
              </a:gs>
            </a:gsLst>
            <a:lin ang="19200000" scaled="0"/>
          </a:gradFill>
          <a:scene3d>
            <a:camera prst="orthographicFront"/>
            <a:lightRig rig="threePt" dir="t"/>
          </a:scene3d>
          <a:sp3d>
            <a:bevelT w="19050" h="6350"/>
          </a:sp3d>
        </p:spPr>
        <p:txBody>
          <a:bodyPr anchor="ctr"/>
          <a:lstStyle>
            <a:lvl1pPr marL="85725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882303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заимодействие (2 блок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2"/>
          </p:nvPr>
        </p:nvSpPr>
        <p:spPr>
          <a:xfrm>
            <a:off x="450000" y="3200400"/>
            <a:ext cx="3924000" cy="2924175"/>
          </a:xfrm>
          <a:solidFill>
            <a:srgbClr val="FCFCFC"/>
          </a:solidFill>
          <a:effectLst>
            <a:outerShdw blurRad="241300" sx="103000" sy="103000" algn="ctr" rotWithShape="0">
              <a:srgbClr val="000000">
                <a:alpha val="10000"/>
              </a:srgbClr>
            </a:outerShdw>
          </a:effectLst>
        </p:spPr>
        <p:txBody>
          <a:bodyPr lIns="90000" tIns="90000">
            <a:normAutofit/>
          </a:bodyPr>
          <a:lstStyle>
            <a:lvl1pPr marL="179388" indent="-179388"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quarter" idx="13"/>
          </p:nvPr>
        </p:nvSpPr>
        <p:spPr>
          <a:xfrm>
            <a:off x="4758038" y="3200400"/>
            <a:ext cx="3924000" cy="2924175"/>
          </a:xfrm>
          <a:solidFill>
            <a:srgbClr val="FCFCFC"/>
          </a:solidFill>
          <a:effectLst>
            <a:outerShdw blurRad="241300" sx="103000" sy="103000" algn="ctr" rotWithShape="0">
              <a:srgbClr val="000000">
                <a:alpha val="10000"/>
              </a:srgbClr>
            </a:outerShdw>
          </a:effectLst>
        </p:spPr>
        <p:txBody>
          <a:bodyPr vert="horz" lIns="90000" tIns="90000" rIns="91440" bIns="45720" rtlCol="0">
            <a:normAutofit/>
          </a:bodyPr>
          <a:lstStyle>
            <a:lvl1pPr>
              <a:defRPr lang="ru-RU" sz="2000" dirty="0" smtClean="0"/>
            </a:lvl1pPr>
            <a:lvl2pPr>
              <a:defRPr lang="ru-RU" sz="2000" dirty="0" smtClean="0"/>
            </a:lvl2pPr>
            <a:lvl3pPr>
              <a:defRPr lang="ru-RU" sz="1800" dirty="0" smtClean="0"/>
            </a:lvl3pPr>
            <a:lvl4pPr>
              <a:defRPr lang="ru-RU" sz="1600" dirty="0" smtClean="0"/>
            </a:lvl4pPr>
            <a:lvl5pPr>
              <a:defRPr lang="ru-RU" sz="1400" dirty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Объект 3"/>
          <p:cNvSpPr>
            <a:spLocks noGrp="1"/>
          </p:cNvSpPr>
          <p:nvPr>
            <p:ph sz="quarter" idx="11"/>
          </p:nvPr>
        </p:nvSpPr>
        <p:spPr>
          <a:xfrm flipH="1">
            <a:off x="4758038" y="2210411"/>
            <a:ext cx="3924000" cy="993600"/>
          </a:xfrm>
          <a:prstGeom prst="wedgeRectCallout">
            <a:avLst>
              <a:gd name="adj1" fmla="val 56053"/>
              <a:gd name="adj2" fmla="val 20820"/>
            </a:avLst>
          </a:prstGeom>
          <a:gradFill>
            <a:gsLst>
              <a:gs pos="0">
                <a:srgbClr val="1D88B4"/>
              </a:gs>
              <a:gs pos="100000">
                <a:srgbClr val="49AED8"/>
              </a:gs>
            </a:gsLst>
            <a:lin ang="19200000" scaled="0"/>
          </a:gradFill>
          <a:scene3d>
            <a:camera prst="orthographicFront"/>
            <a:lightRig rig="threePt" dir="t"/>
          </a:scene3d>
          <a:sp3d>
            <a:bevelT w="19050" h="6350"/>
          </a:sp3d>
        </p:spPr>
        <p:txBody>
          <a:bodyPr anchor="ctr"/>
          <a:lstStyle>
            <a:lvl1pPr marL="85725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50000" y="2210411"/>
            <a:ext cx="3924000" cy="993600"/>
          </a:xfrm>
          <a:prstGeom prst="wedgeRectCallout">
            <a:avLst>
              <a:gd name="adj1" fmla="val 56240"/>
              <a:gd name="adj2" fmla="val -20728"/>
            </a:avLst>
          </a:prstGeom>
          <a:gradFill>
            <a:gsLst>
              <a:gs pos="0">
                <a:srgbClr val="1D88B4"/>
              </a:gs>
              <a:gs pos="100000">
                <a:srgbClr val="49AED8"/>
              </a:gs>
            </a:gsLst>
            <a:lin ang="19200000" scaled="0"/>
          </a:gradFill>
          <a:scene3d>
            <a:camera prst="orthographicFront"/>
            <a:lightRig rig="threePt" dir="t"/>
          </a:scene3d>
          <a:sp3d>
            <a:bevelT w="19050" h="6350"/>
          </a:sp3d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793979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заимодействие (3 блок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2"/>
          </p:nvPr>
        </p:nvSpPr>
        <p:spPr>
          <a:xfrm>
            <a:off x="450000" y="3173506"/>
            <a:ext cx="2484000" cy="2980074"/>
          </a:xfrm>
          <a:solidFill>
            <a:srgbClr val="FCFCFC"/>
          </a:solidFill>
          <a:effectLst>
            <a:outerShdw blurRad="241300" sx="103000" sy="103000" algn="ctr" rotWithShape="0">
              <a:srgbClr val="000000">
                <a:alpha val="10000"/>
              </a:srgbClr>
            </a:outerShdw>
          </a:effectLst>
        </p:spPr>
        <p:txBody>
          <a:bodyPr vert="horz" lIns="90000" tIns="90000" rIns="91440" bIns="45720" rtlCol="0">
            <a:normAutofit/>
          </a:bodyPr>
          <a:lstStyle>
            <a:lvl1pPr>
              <a:defRPr lang="ru-RU" sz="1800" dirty="0" smtClean="0"/>
            </a:lvl1pPr>
            <a:lvl2pPr>
              <a:defRPr lang="ru-RU" sz="1800" dirty="0" smtClean="0"/>
            </a:lvl2pPr>
            <a:lvl3pPr>
              <a:defRPr lang="ru-RU" sz="1600" dirty="0" smtClean="0"/>
            </a:lvl3pPr>
            <a:lvl4pPr>
              <a:defRPr lang="ru-RU" sz="1400" dirty="0" smtClean="0"/>
            </a:lvl4pPr>
            <a:lvl5pPr>
              <a:defRPr lang="ru-RU" sz="1200" dirty="0"/>
            </a:lvl5pPr>
          </a:lstStyle>
          <a:p>
            <a:pPr marL="179388" lvl="0" indent="-179388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quarter" idx="13"/>
          </p:nvPr>
        </p:nvSpPr>
        <p:spPr>
          <a:xfrm>
            <a:off x="3322465" y="3173506"/>
            <a:ext cx="2484000" cy="2980074"/>
          </a:xfrm>
          <a:solidFill>
            <a:srgbClr val="FCFCFC"/>
          </a:solidFill>
          <a:effectLst>
            <a:outerShdw blurRad="241300" sx="103000" sy="103000" algn="ctr" rotWithShape="0">
              <a:srgbClr val="000000">
                <a:alpha val="10000"/>
              </a:srgbClr>
            </a:outerShdw>
          </a:effectLst>
        </p:spPr>
        <p:txBody>
          <a:bodyPr vert="horz" lIns="90000" tIns="90000" rIns="91440" bIns="45720" rtlCol="0">
            <a:normAutofit/>
          </a:bodyPr>
          <a:lstStyle>
            <a:lvl1pPr>
              <a:defRPr lang="ru-RU" sz="1800" dirty="0" smtClean="0"/>
            </a:lvl1pPr>
            <a:lvl2pPr>
              <a:defRPr lang="ru-RU" sz="1800" dirty="0" smtClean="0"/>
            </a:lvl2pPr>
            <a:lvl3pPr>
              <a:defRPr lang="ru-RU" sz="1600" dirty="0" smtClean="0"/>
            </a:lvl3pPr>
            <a:lvl4pPr>
              <a:defRPr lang="ru-RU" sz="1400" dirty="0" smtClean="0"/>
            </a:lvl4pPr>
            <a:lvl5pPr>
              <a:defRPr lang="ru-RU" sz="1200" dirty="0"/>
            </a:lvl5pPr>
          </a:lstStyle>
          <a:p>
            <a:pPr marL="179388" lvl="0" indent="-179388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Объект 3"/>
          <p:cNvSpPr>
            <a:spLocks noGrp="1"/>
          </p:cNvSpPr>
          <p:nvPr>
            <p:ph sz="quarter" idx="11"/>
          </p:nvPr>
        </p:nvSpPr>
        <p:spPr>
          <a:xfrm flipH="1">
            <a:off x="3169727" y="2214225"/>
            <a:ext cx="2811600" cy="993600"/>
          </a:xfrm>
          <a:custGeom>
            <a:avLst/>
            <a:gdLst>
              <a:gd name="connsiteX0" fmla="*/ 0 w 2484000"/>
              <a:gd name="connsiteY0" fmla="*/ 0 h 1346400"/>
              <a:gd name="connsiteX1" fmla="*/ 1449000 w 2484000"/>
              <a:gd name="connsiteY1" fmla="*/ 0 h 1346400"/>
              <a:gd name="connsiteX2" fmla="*/ 1449000 w 2484000"/>
              <a:gd name="connsiteY2" fmla="*/ 0 h 1346400"/>
              <a:gd name="connsiteX3" fmla="*/ 2070000 w 2484000"/>
              <a:gd name="connsiteY3" fmla="*/ 0 h 1346400"/>
              <a:gd name="connsiteX4" fmla="*/ 2484000 w 2484000"/>
              <a:gd name="connsiteY4" fmla="*/ 0 h 1346400"/>
              <a:gd name="connsiteX5" fmla="*/ 2484000 w 2484000"/>
              <a:gd name="connsiteY5" fmla="*/ 785400 h 1346400"/>
              <a:gd name="connsiteX6" fmla="*/ 2634357 w 2484000"/>
              <a:gd name="connsiteY6" fmla="*/ 953520 h 1346400"/>
              <a:gd name="connsiteX7" fmla="*/ 2484000 w 2484000"/>
              <a:gd name="connsiteY7" fmla="*/ 1122000 h 1346400"/>
              <a:gd name="connsiteX8" fmla="*/ 2484000 w 2484000"/>
              <a:gd name="connsiteY8" fmla="*/ 1346400 h 1346400"/>
              <a:gd name="connsiteX9" fmla="*/ 2070000 w 2484000"/>
              <a:gd name="connsiteY9" fmla="*/ 1346400 h 1346400"/>
              <a:gd name="connsiteX10" fmla="*/ 1449000 w 2484000"/>
              <a:gd name="connsiteY10" fmla="*/ 1346400 h 1346400"/>
              <a:gd name="connsiteX11" fmla="*/ 1449000 w 2484000"/>
              <a:gd name="connsiteY11" fmla="*/ 1346400 h 1346400"/>
              <a:gd name="connsiteX12" fmla="*/ 0 w 2484000"/>
              <a:gd name="connsiteY12" fmla="*/ 1346400 h 1346400"/>
              <a:gd name="connsiteX13" fmla="*/ 0 w 2484000"/>
              <a:gd name="connsiteY13" fmla="*/ 1122000 h 1346400"/>
              <a:gd name="connsiteX14" fmla="*/ 0 w 2484000"/>
              <a:gd name="connsiteY14" fmla="*/ 785400 h 1346400"/>
              <a:gd name="connsiteX15" fmla="*/ 0 w 2484000"/>
              <a:gd name="connsiteY15" fmla="*/ 785400 h 1346400"/>
              <a:gd name="connsiteX16" fmla="*/ 0 w 2484000"/>
              <a:gd name="connsiteY16" fmla="*/ 0 h 1346400"/>
              <a:gd name="connsiteX0" fmla="*/ 0 w 2634357"/>
              <a:gd name="connsiteY0" fmla="*/ 0 h 1346400"/>
              <a:gd name="connsiteX1" fmla="*/ 1449000 w 2634357"/>
              <a:gd name="connsiteY1" fmla="*/ 0 h 1346400"/>
              <a:gd name="connsiteX2" fmla="*/ 1449000 w 2634357"/>
              <a:gd name="connsiteY2" fmla="*/ 0 h 1346400"/>
              <a:gd name="connsiteX3" fmla="*/ 2070000 w 2634357"/>
              <a:gd name="connsiteY3" fmla="*/ 0 h 1346400"/>
              <a:gd name="connsiteX4" fmla="*/ 2484000 w 2634357"/>
              <a:gd name="connsiteY4" fmla="*/ 0 h 1346400"/>
              <a:gd name="connsiteX5" fmla="*/ 2484000 w 2634357"/>
              <a:gd name="connsiteY5" fmla="*/ 785400 h 1346400"/>
              <a:gd name="connsiteX6" fmla="*/ 2634357 w 2634357"/>
              <a:gd name="connsiteY6" fmla="*/ 953520 h 1346400"/>
              <a:gd name="connsiteX7" fmla="*/ 2484000 w 2634357"/>
              <a:gd name="connsiteY7" fmla="*/ 1122000 h 1346400"/>
              <a:gd name="connsiteX8" fmla="*/ 2484000 w 2634357"/>
              <a:gd name="connsiteY8" fmla="*/ 1346400 h 1346400"/>
              <a:gd name="connsiteX9" fmla="*/ 2070000 w 2634357"/>
              <a:gd name="connsiteY9" fmla="*/ 1346400 h 1346400"/>
              <a:gd name="connsiteX10" fmla="*/ 1449000 w 2634357"/>
              <a:gd name="connsiteY10" fmla="*/ 1346400 h 1346400"/>
              <a:gd name="connsiteX11" fmla="*/ 1449000 w 2634357"/>
              <a:gd name="connsiteY11" fmla="*/ 1346400 h 1346400"/>
              <a:gd name="connsiteX12" fmla="*/ 0 w 2634357"/>
              <a:gd name="connsiteY12" fmla="*/ 1346400 h 1346400"/>
              <a:gd name="connsiteX13" fmla="*/ 0 w 2634357"/>
              <a:gd name="connsiteY13" fmla="*/ 1122000 h 1346400"/>
              <a:gd name="connsiteX14" fmla="*/ 0 w 2634357"/>
              <a:gd name="connsiteY14" fmla="*/ 785400 h 1346400"/>
              <a:gd name="connsiteX15" fmla="*/ 0 w 2634357"/>
              <a:gd name="connsiteY15" fmla="*/ 785400 h 1346400"/>
              <a:gd name="connsiteX16" fmla="*/ 977 w 2634357"/>
              <a:gd name="connsiteY16" fmla="*/ 263186 h 1346400"/>
              <a:gd name="connsiteX17" fmla="*/ 0 w 2634357"/>
              <a:gd name="connsiteY17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0 w 2807212"/>
              <a:gd name="connsiteY16" fmla="*/ 358436 h 1346400"/>
              <a:gd name="connsiteX17" fmla="*/ 172855 w 2807212"/>
              <a:gd name="connsiteY17" fmla="*/ 0 h 1346400"/>
              <a:gd name="connsiteX0" fmla="*/ 1441 w 2635798"/>
              <a:gd name="connsiteY0" fmla="*/ 0 h 1346400"/>
              <a:gd name="connsiteX1" fmla="*/ 1450441 w 2635798"/>
              <a:gd name="connsiteY1" fmla="*/ 0 h 1346400"/>
              <a:gd name="connsiteX2" fmla="*/ 1450441 w 2635798"/>
              <a:gd name="connsiteY2" fmla="*/ 0 h 1346400"/>
              <a:gd name="connsiteX3" fmla="*/ 2071441 w 2635798"/>
              <a:gd name="connsiteY3" fmla="*/ 0 h 1346400"/>
              <a:gd name="connsiteX4" fmla="*/ 2485441 w 2635798"/>
              <a:gd name="connsiteY4" fmla="*/ 0 h 1346400"/>
              <a:gd name="connsiteX5" fmla="*/ 2485441 w 2635798"/>
              <a:gd name="connsiteY5" fmla="*/ 785400 h 1346400"/>
              <a:gd name="connsiteX6" fmla="*/ 2635798 w 2635798"/>
              <a:gd name="connsiteY6" fmla="*/ 953520 h 1346400"/>
              <a:gd name="connsiteX7" fmla="*/ 2485441 w 2635798"/>
              <a:gd name="connsiteY7" fmla="*/ 1122000 h 1346400"/>
              <a:gd name="connsiteX8" fmla="*/ 2485441 w 2635798"/>
              <a:gd name="connsiteY8" fmla="*/ 1346400 h 1346400"/>
              <a:gd name="connsiteX9" fmla="*/ 2071441 w 2635798"/>
              <a:gd name="connsiteY9" fmla="*/ 1346400 h 1346400"/>
              <a:gd name="connsiteX10" fmla="*/ 1450441 w 2635798"/>
              <a:gd name="connsiteY10" fmla="*/ 1346400 h 1346400"/>
              <a:gd name="connsiteX11" fmla="*/ 1450441 w 2635798"/>
              <a:gd name="connsiteY11" fmla="*/ 1346400 h 1346400"/>
              <a:gd name="connsiteX12" fmla="*/ 1441 w 2635798"/>
              <a:gd name="connsiteY12" fmla="*/ 1346400 h 1346400"/>
              <a:gd name="connsiteX13" fmla="*/ 1441 w 2635798"/>
              <a:gd name="connsiteY13" fmla="*/ 1122000 h 1346400"/>
              <a:gd name="connsiteX14" fmla="*/ 1441 w 2635798"/>
              <a:gd name="connsiteY14" fmla="*/ 785400 h 1346400"/>
              <a:gd name="connsiteX15" fmla="*/ 1441 w 2635798"/>
              <a:gd name="connsiteY15" fmla="*/ 785400 h 1346400"/>
              <a:gd name="connsiteX16" fmla="*/ 36 w 2635798"/>
              <a:gd name="connsiteY16" fmla="*/ 351292 h 1346400"/>
              <a:gd name="connsiteX17" fmla="*/ 1441 w 2635798"/>
              <a:gd name="connsiteY17" fmla="*/ 0 h 1346400"/>
              <a:gd name="connsiteX0" fmla="*/ 1441 w 2635798"/>
              <a:gd name="connsiteY0" fmla="*/ 0 h 1346400"/>
              <a:gd name="connsiteX1" fmla="*/ 1450441 w 2635798"/>
              <a:gd name="connsiteY1" fmla="*/ 0 h 1346400"/>
              <a:gd name="connsiteX2" fmla="*/ 1450441 w 2635798"/>
              <a:gd name="connsiteY2" fmla="*/ 0 h 1346400"/>
              <a:gd name="connsiteX3" fmla="*/ 2071441 w 2635798"/>
              <a:gd name="connsiteY3" fmla="*/ 0 h 1346400"/>
              <a:gd name="connsiteX4" fmla="*/ 2485441 w 2635798"/>
              <a:gd name="connsiteY4" fmla="*/ 0 h 1346400"/>
              <a:gd name="connsiteX5" fmla="*/ 2485441 w 2635798"/>
              <a:gd name="connsiteY5" fmla="*/ 785400 h 1346400"/>
              <a:gd name="connsiteX6" fmla="*/ 2635798 w 2635798"/>
              <a:gd name="connsiteY6" fmla="*/ 953520 h 1346400"/>
              <a:gd name="connsiteX7" fmla="*/ 2485441 w 2635798"/>
              <a:gd name="connsiteY7" fmla="*/ 1122000 h 1346400"/>
              <a:gd name="connsiteX8" fmla="*/ 2485441 w 2635798"/>
              <a:gd name="connsiteY8" fmla="*/ 1346400 h 1346400"/>
              <a:gd name="connsiteX9" fmla="*/ 2071441 w 2635798"/>
              <a:gd name="connsiteY9" fmla="*/ 1346400 h 1346400"/>
              <a:gd name="connsiteX10" fmla="*/ 1450441 w 2635798"/>
              <a:gd name="connsiteY10" fmla="*/ 1346400 h 1346400"/>
              <a:gd name="connsiteX11" fmla="*/ 1450441 w 2635798"/>
              <a:gd name="connsiteY11" fmla="*/ 1346400 h 1346400"/>
              <a:gd name="connsiteX12" fmla="*/ 1441 w 2635798"/>
              <a:gd name="connsiteY12" fmla="*/ 1346400 h 1346400"/>
              <a:gd name="connsiteX13" fmla="*/ 1441 w 2635798"/>
              <a:gd name="connsiteY13" fmla="*/ 1122000 h 1346400"/>
              <a:gd name="connsiteX14" fmla="*/ 1441 w 2635798"/>
              <a:gd name="connsiteY14" fmla="*/ 785400 h 1346400"/>
              <a:gd name="connsiteX15" fmla="*/ 1441 w 2635798"/>
              <a:gd name="connsiteY15" fmla="*/ 785400 h 1346400"/>
              <a:gd name="connsiteX16" fmla="*/ 36 w 2635798"/>
              <a:gd name="connsiteY16" fmla="*/ 177461 h 1346400"/>
              <a:gd name="connsiteX17" fmla="*/ 1441 w 2635798"/>
              <a:gd name="connsiteY17" fmla="*/ 0 h 1346400"/>
              <a:gd name="connsiteX0" fmla="*/ 106956 w 2741313"/>
              <a:gd name="connsiteY0" fmla="*/ 0 h 1346400"/>
              <a:gd name="connsiteX1" fmla="*/ 1555956 w 2741313"/>
              <a:gd name="connsiteY1" fmla="*/ 0 h 1346400"/>
              <a:gd name="connsiteX2" fmla="*/ 1555956 w 2741313"/>
              <a:gd name="connsiteY2" fmla="*/ 0 h 1346400"/>
              <a:gd name="connsiteX3" fmla="*/ 2176956 w 2741313"/>
              <a:gd name="connsiteY3" fmla="*/ 0 h 1346400"/>
              <a:gd name="connsiteX4" fmla="*/ 2590956 w 2741313"/>
              <a:gd name="connsiteY4" fmla="*/ 0 h 1346400"/>
              <a:gd name="connsiteX5" fmla="*/ 2590956 w 2741313"/>
              <a:gd name="connsiteY5" fmla="*/ 785400 h 1346400"/>
              <a:gd name="connsiteX6" fmla="*/ 2741313 w 2741313"/>
              <a:gd name="connsiteY6" fmla="*/ 953520 h 1346400"/>
              <a:gd name="connsiteX7" fmla="*/ 2590956 w 2741313"/>
              <a:gd name="connsiteY7" fmla="*/ 1122000 h 1346400"/>
              <a:gd name="connsiteX8" fmla="*/ 2590956 w 2741313"/>
              <a:gd name="connsiteY8" fmla="*/ 1346400 h 1346400"/>
              <a:gd name="connsiteX9" fmla="*/ 2176956 w 2741313"/>
              <a:gd name="connsiteY9" fmla="*/ 1346400 h 1346400"/>
              <a:gd name="connsiteX10" fmla="*/ 1555956 w 2741313"/>
              <a:gd name="connsiteY10" fmla="*/ 1346400 h 1346400"/>
              <a:gd name="connsiteX11" fmla="*/ 1555956 w 2741313"/>
              <a:gd name="connsiteY11" fmla="*/ 1346400 h 1346400"/>
              <a:gd name="connsiteX12" fmla="*/ 106956 w 2741313"/>
              <a:gd name="connsiteY12" fmla="*/ 1346400 h 1346400"/>
              <a:gd name="connsiteX13" fmla="*/ 106956 w 2741313"/>
              <a:gd name="connsiteY13" fmla="*/ 1122000 h 1346400"/>
              <a:gd name="connsiteX14" fmla="*/ 106956 w 2741313"/>
              <a:gd name="connsiteY14" fmla="*/ 785400 h 1346400"/>
              <a:gd name="connsiteX15" fmla="*/ 106956 w 2741313"/>
              <a:gd name="connsiteY15" fmla="*/ 785400 h 1346400"/>
              <a:gd name="connsiteX16" fmla="*/ 105551 w 2741313"/>
              <a:gd name="connsiteY16" fmla="*/ 177461 h 1346400"/>
              <a:gd name="connsiteX17" fmla="*/ 107933 w 2741313"/>
              <a:gd name="connsiteY17" fmla="*/ 175080 h 1346400"/>
              <a:gd name="connsiteX18" fmla="*/ 106956 w 2741313"/>
              <a:gd name="connsiteY18" fmla="*/ 0 h 1346400"/>
              <a:gd name="connsiteX0" fmla="*/ 192244 w 2826601"/>
              <a:gd name="connsiteY0" fmla="*/ 0 h 1346400"/>
              <a:gd name="connsiteX1" fmla="*/ 1641244 w 2826601"/>
              <a:gd name="connsiteY1" fmla="*/ 0 h 1346400"/>
              <a:gd name="connsiteX2" fmla="*/ 1641244 w 2826601"/>
              <a:gd name="connsiteY2" fmla="*/ 0 h 1346400"/>
              <a:gd name="connsiteX3" fmla="*/ 2262244 w 2826601"/>
              <a:gd name="connsiteY3" fmla="*/ 0 h 1346400"/>
              <a:gd name="connsiteX4" fmla="*/ 2676244 w 2826601"/>
              <a:gd name="connsiteY4" fmla="*/ 0 h 1346400"/>
              <a:gd name="connsiteX5" fmla="*/ 2676244 w 2826601"/>
              <a:gd name="connsiteY5" fmla="*/ 785400 h 1346400"/>
              <a:gd name="connsiteX6" fmla="*/ 2826601 w 2826601"/>
              <a:gd name="connsiteY6" fmla="*/ 953520 h 1346400"/>
              <a:gd name="connsiteX7" fmla="*/ 2676244 w 2826601"/>
              <a:gd name="connsiteY7" fmla="*/ 1122000 h 1346400"/>
              <a:gd name="connsiteX8" fmla="*/ 2676244 w 2826601"/>
              <a:gd name="connsiteY8" fmla="*/ 1346400 h 1346400"/>
              <a:gd name="connsiteX9" fmla="*/ 2262244 w 2826601"/>
              <a:gd name="connsiteY9" fmla="*/ 1346400 h 1346400"/>
              <a:gd name="connsiteX10" fmla="*/ 1641244 w 2826601"/>
              <a:gd name="connsiteY10" fmla="*/ 1346400 h 1346400"/>
              <a:gd name="connsiteX11" fmla="*/ 1641244 w 2826601"/>
              <a:gd name="connsiteY11" fmla="*/ 1346400 h 1346400"/>
              <a:gd name="connsiteX12" fmla="*/ 192244 w 2826601"/>
              <a:gd name="connsiteY12" fmla="*/ 1346400 h 1346400"/>
              <a:gd name="connsiteX13" fmla="*/ 192244 w 2826601"/>
              <a:gd name="connsiteY13" fmla="*/ 1122000 h 1346400"/>
              <a:gd name="connsiteX14" fmla="*/ 192244 w 2826601"/>
              <a:gd name="connsiteY14" fmla="*/ 785400 h 1346400"/>
              <a:gd name="connsiteX15" fmla="*/ 192244 w 2826601"/>
              <a:gd name="connsiteY15" fmla="*/ 785400 h 1346400"/>
              <a:gd name="connsiteX16" fmla="*/ 190839 w 2826601"/>
              <a:gd name="connsiteY16" fmla="*/ 177461 h 1346400"/>
              <a:gd name="connsiteX17" fmla="*/ 5102 w 2826601"/>
              <a:gd name="connsiteY17" fmla="*/ 360818 h 1346400"/>
              <a:gd name="connsiteX18" fmla="*/ 192244 w 2826601"/>
              <a:gd name="connsiteY18" fmla="*/ 0 h 1346400"/>
              <a:gd name="connsiteX0" fmla="*/ 192244 w 2826601"/>
              <a:gd name="connsiteY0" fmla="*/ 0 h 1346400"/>
              <a:gd name="connsiteX1" fmla="*/ 1641244 w 2826601"/>
              <a:gd name="connsiteY1" fmla="*/ 0 h 1346400"/>
              <a:gd name="connsiteX2" fmla="*/ 1641244 w 2826601"/>
              <a:gd name="connsiteY2" fmla="*/ 0 h 1346400"/>
              <a:gd name="connsiteX3" fmla="*/ 2262244 w 2826601"/>
              <a:gd name="connsiteY3" fmla="*/ 0 h 1346400"/>
              <a:gd name="connsiteX4" fmla="*/ 2676244 w 2826601"/>
              <a:gd name="connsiteY4" fmla="*/ 0 h 1346400"/>
              <a:gd name="connsiteX5" fmla="*/ 2676244 w 2826601"/>
              <a:gd name="connsiteY5" fmla="*/ 785400 h 1346400"/>
              <a:gd name="connsiteX6" fmla="*/ 2826601 w 2826601"/>
              <a:gd name="connsiteY6" fmla="*/ 953520 h 1346400"/>
              <a:gd name="connsiteX7" fmla="*/ 2676244 w 2826601"/>
              <a:gd name="connsiteY7" fmla="*/ 1122000 h 1346400"/>
              <a:gd name="connsiteX8" fmla="*/ 2676244 w 2826601"/>
              <a:gd name="connsiteY8" fmla="*/ 1346400 h 1346400"/>
              <a:gd name="connsiteX9" fmla="*/ 2262244 w 2826601"/>
              <a:gd name="connsiteY9" fmla="*/ 1346400 h 1346400"/>
              <a:gd name="connsiteX10" fmla="*/ 1641244 w 2826601"/>
              <a:gd name="connsiteY10" fmla="*/ 1346400 h 1346400"/>
              <a:gd name="connsiteX11" fmla="*/ 1641244 w 2826601"/>
              <a:gd name="connsiteY11" fmla="*/ 1346400 h 1346400"/>
              <a:gd name="connsiteX12" fmla="*/ 192244 w 2826601"/>
              <a:gd name="connsiteY12" fmla="*/ 1346400 h 1346400"/>
              <a:gd name="connsiteX13" fmla="*/ 192244 w 2826601"/>
              <a:gd name="connsiteY13" fmla="*/ 1122000 h 1346400"/>
              <a:gd name="connsiteX14" fmla="*/ 192244 w 2826601"/>
              <a:gd name="connsiteY14" fmla="*/ 785400 h 1346400"/>
              <a:gd name="connsiteX15" fmla="*/ 192244 w 2826601"/>
              <a:gd name="connsiteY15" fmla="*/ 785400 h 1346400"/>
              <a:gd name="connsiteX16" fmla="*/ 193221 w 2826601"/>
              <a:gd name="connsiteY16" fmla="*/ 565605 h 1346400"/>
              <a:gd name="connsiteX17" fmla="*/ 5102 w 2826601"/>
              <a:gd name="connsiteY17" fmla="*/ 360818 h 1346400"/>
              <a:gd name="connsiteX18" fmla="*/ 192244 w 2826601"/>
              <a:gd name="connsiteY18" fmla="*/ 0 h 1346400"/>
              <a:gd name="connsiteX0" fmla="*/ 192244 w 2826601"/>
              <a:gd name="connsiteY0" fmla="*/ 0 h 1346400"/>
              <a:gd name="connsiteX1" fmla="*/ 1641244 w 2826601"/>
              <a:gd name="connsiteY1" fmla="*/ 0 h 1346400"/>
              <a:gd name="connsiteX2" fmla="*/ 1641244 w 2826601"/>
              <a:gd name="connsiteY2" fmla="*/ 0 h 1346400"/>
              <a:gd name="connsiteX3" fmla="*/ 2262244 w 2826601"/>
              <a:gd name="connsiteY3" fmla="*/ 0 h 1346400"/>
              <a:gd name="connsiteX4" fmla="*/ 2676244 w 2826601"/>
              <a:gd name="connsiteY4" fmla="*/ 0 h 1346400"/>
              <a:gd name="connsiteX5" fmla="*/ 2676244 w 2826601"/>
              <a:gd name="connsiteY5" fmla="*/ 785400 h 1346400"/>
              <a:gd name="connsiteX6" fmla="*/ 2826601 w 2826601"/>
              <a:gd name="connsiteY6" fmla="*/ 953520 h 1346400"/>
              <a:gd name="connsiteX7" fmla="*/ 2676244 w 2826601"/>
              <a:gd name="connsiteY7" fmla="*/ 1122000 h 1346400"/>
              <a:gd name="connsiteX8" fmla="*/ 2676244 w 2826601"/>
              <a:gd name="connsiteY8" fmla="*/ 1346400 h 1346400"/>
              <a:gd name="connsiteX9" fmla="*/ 2262244 w 2826601"/>
              <a:gd name="connsiteY9" fmla="*/ 1346400 h 1346400"/>
              <a:gd name="connsiteX10" fmla="*/ 1641244 w 2826601"/>
              <a:gd name="connsiteY10" fmla="*/ 1346400 h 1346400"/>
              <a:gd name="connsiteX11" fmla="*/ 1641244 w 2826601"/>
              <a:gd name="connsiteY11" fmla="*/ 1346400 h 1346400"/>
              <a:gd name="connsiteX12" fmla="*/ 192244 w 2826601"/>
              <a:gd name="connsiteY12" fmla="*/ 1346400 h 1346400"/>
              <a:gd name="connsiteX13" fmla="*/ 192244 w 2826601"/>
              <a:gd name="connsiteY13" fmla="*/ 1122000 h 1346400"/>
              <a:gd name="connsiteX14" fmla="*/ 192244 w 2826601"/>
              <a:gd name="connsiteY14" fmla="*/ 785400 h 1346400"/>
              <a:gd name="connsiteX15" fmla="*/ 192244 w 2826601"/>
              <a:gd name="connsiteY15" fmla="*/ 785400 h 1346400"/>
              <a:gd name="connsiteX16" fmla="*/ 193221 w 2826601"/>
              <a:gd name="connsiteY16" fmla="*/ 565605 h 1346400"/>
              <a:gd name="connsiteX17" fmla="*/ 5102 w 2826601"/>
              <a:gd name="connsiteY17" fmla="*/ 360818 h 1346400"/>
              <a:gd name="connsiteX18" fmla="*/ 192244 w 2826601"/>
              <a:gd name="connsiteY18" fmla="*/ 0 h 1346400"/>
              <a:gd name="connsiteX0" fmla="*/ 192244 w 2826601"/>
              <a:gd name="connsiteY0" fmla="*/ 0 h 1346400"/>
              <a:gd name="connsiteX1" fmla="*/ 1641244 w 2826601"/>
              <a:gd name="connsiteY1" fmla="*/ 0 h 1346400"/>
              <a:gd name="connsiteX2" fmla="*/ 1641244 w 2826601"/>
              <a:gd name="connsiteY2" fmla="*/ 0 h 1346400"/>
              <a:gd name="connsiteX3" fmla="*/ 2262244 w 2826601"/>
              <a:gd name="connsiteY3" fmla="*/ 0 h 1346400"/>
              <a:gd name="connsiteX4" fmla="*/ 2676244 w 2826601"/>
              <a:gd name="connsiteY4" fmla="*/ 0 h 1346400"/>
              <a:gd name="connsiteX5" fmla="*/ 2676244 w 2826601"/>
              <a:gd name="connsiteY5" fmla="*/ 785400 h 1346400"/>
              <a:gd name="connsiteX6" fmla="*/ 2826601 w 2826601"/>
              <a:gd name="connsiteY6" fmla="*/ 953520 h 1346400"/>
              <a:gd name="connsiteX7" fmla="*/ 2676244 w 2826601"/>
              <a:gd name="connsiteY7" fmla="*/ 1122000 h 1346400"/>
              <a:gd name="connsiteX8" fmla="*/ 2676244 w 2826601"/>
              <a:gd name="connsiteY8" fmla="*/ 1346400 h 1346400"/>
              <a:gd name="connsiteX9" fmla="*/ 2262244 w 2826601"/>
              <a:gd name="connsiteY9" fmla="*/ 1346400 h 1346400"/>
              <a:gd name="connsiteX10" fmla="*/ 1641244 w 2826601"/>
              <a:gd name="connsiteY10" fmla="*/ 1346400 h 1346400"/>
              <a:gd name="connsiteX11" fmla="*/ 1641244 w 2826601"/>
              <a:gd name="connsiteY11" fmla="*/ 1346400 h 1346400"/>
              <a:gd name="connsiteX12" fmla="*/ 192244 w 2826601"/>
              <a:gd name="connsiteY12" fmla="*/ 1346400 h 1346400"/>
              <a:gd name="connsiteX13" fmla="*/ 192244 w 2826601"/>
              <a:gd name="connsiteY13" fmla="*/ 1122000 h 1346400"/>
              <a:gd name="connsiteX14" fmla="*/ 192244 w 2826601"/>
              <a:gd name="connsiteY14" fmla="*/ 785400 h 1346400"/>
              <a:gd name="connsiteX15" fmla="*/ 192244 w 2826601"/>
              <a:gd name="connsiteY15" fmla="*/ 785400 h 1346400"/>
              <a:gd name="connsiteX16" fmla="*/ 193221 w 2826601"/>
              <a:gd name="connsiteY16" fmla="*/ 565605 h 1346400"/>
              <a:gd name="connsiteX17" fmla="*/ 5102 w 2826601"/>
              <a:gd name="connsiteY17" fmla="*/ 360818 h 1346400"/>
              <a:gd name="connsiteX18" fmla="*/ 192244 w 2826601"/>
              <a:gd name="connsiteY18" fmla="*/ 0 h 1346400"/>
              <a:gd name="connsiteX0" fmla="*/ 192244 w 2826601"/>
              <a:gd name="connsiteY0" fmla="*/ 0 h 1346400"/>
              <a:gd name="connsiteX1" fmla="*/ 1641244 w 2826601"/>
              <a:gd name="connsiteY1" fmla="*/ 0 h 1346400"/>
              <a:gd name="connsiteX2" fmla="*/ 1641244 w 2826601"/>
              <a:gd name="connsiteY2" fmla="*/ 0 h 1346400"/>
              <a:gd name="connsiteX3" fmla="*/ 2262244 w 2826601"/>
              <a:gd name="connsiteY3" fmla="*/ 0 h 1346400"/>
              <a:gd name="connsiteX4" fmla="*/ 2676244 w 2826601"/>
              <a:gd name="connsiteY4" fmla="*/ 0 h 1346400"/>
              <a:gd name="connsiteX5" fmla="*/ 2676244 w 2826601"/>
              <a:gd name="connsiteY5" fmla="*/ 785400 h 1346400"/>
              <a:gd name="connsiteX6" fmla="*/ 2826601 w 2826601"/>
              <a:gd name="connsiteY6" fmla="*/ 953520 h 1346400"/>
              <a:gd name="connsiteX7" fmla="*/ 2676244 w 2826601"/>
              <a:gd name="connsiteY7" fmla="*/ 1122000 h 1346400"/>
              <a:gd name="connsiteX8" fmla="*/ 2676244 w 2826601"/>
              <a:gd name="connsiteY8" fmla="*/ 1346400 h 1346400"/>
              <a:gd name="connsiteX9" fmla="*/ 2262244 w 2826601"/>
              <a:gd name="connsiteY9" fmla="*/ 1346400 h 1346400"/>
              <a:gd name="connsiteX10" fmla="*/ 1641244 w 2826601"/>
              <a:gd name="connsiteY10" fmla="*/ 1346400 h 1346400"/>
              <a:gd name="connsiteX11" fmla="*/ 1641244 w 2826601"/>
              <a:gd name="connsiteY11" fmla="*/ 1346400 h 1346400"/>
              <a:gd name="connsiteX12" fmla="*/ 192244 w 2826601"/>
              <a:gd name="connsiteY12" fmla="*/ 1346400 h 1346400"/>
              <a:gd name="connsiteX13" fmla="*/ 192244 w 2826601"/>
              <a:gd name="connsiteY13" fmla="*/ 1122000 h 1346400"/>
              <a:gd name="connsiteX14" fmla="*/ 192244 w 2826601"/>
              <a:gd name="connsiteY14" fmla="*/ 785400 h 1346400"/>
              <a:gd name="connsiteX15" fmla="*/ 192244 w 2826601"/>
              <a:gd name="connsiteY15" fmla="*/ 785400 h 1346400"/>
              <a:gd name="connsiteX16" fmla="*/ 193221 w 2826601"/>
              <a:gd name="connsiteY16" fmla="*/ 565605 h 1346400"/>
              <a:gd name="connsiteX17" fmla="*/ 5102 w 2826601"/>
              <a:gd name="connsiteY17" fmla="*/ 360818 h 1346400"/>
              <a:gd name="connsiteX18" fmla="*/ 192244 w 2826601"/>
              <a:gd name="connsiteY18" fmla="*/ 0 h 1346400"/>
              <a:gd name="connsiteX0" fmla="*/ 107009 w 2741366"/>
              <a:gd name="connsiteY0" fmla="*/ 0 h 1346400"/>
              <a:gd name="connsiteX1" fmla="*/ 1556009 w 2741366"/>
              <a:gd name="connsiteY1" fmla="*/ 0 h 1346400"/>
              <a:gd name="connsiteX2" fmla="*/ 1556009 w 2741366"/>
              <a:gd name="connsiteY2" fmla="*/ 0 h 1346400"/>
              <a:gd name="connsiteX3" fmla="*/ 2177009 w 2741366"/>
              <a:gd name="connsiteY3" fmla="*/ 0 h 1346400"/>
              <a:gd name="connsiteX4" fmla="*/ 2591009 w 2741366"/>
              <a:gd name="connsiteY4" fmla="*/ 0 h 1346400"/>
              <a:gd name="connsiteX5" fmla="*/ 2591009 w 2741366"/>
              <a:gd name="connsiteY5" fmla="*/ 785400 h 1346400"/>
              <a:gd name="connsiteX6" fmla="*/ 2741366 w 2741366"/>
              <a:gd name="connsiteY6" fmla="*/ 953520 h 1346400"/>
              <a:gd name="connsiteX7" fmla="*/ 2591009 w 2741366"/>
              <a:gd name="connsiteY7" fmla="*/ 1122000 h 1346400"/>
              <a:gd name="connsiteX8" fmla="*/ 2591009 w 2741366"/>
              <a:gd name="connsiteY8" fmla="*/ 1346400 h 1346400"/>
              <a:gd name="connsiteX9" fmla="*/ 2177009 w 2741366"/>
              <a:gd name="connsiteY9" fmla="*/ 1346400 h 1346400"/>
              <a:gd name="connsiteX10" fmla="*/ 1556009 w 2741366"/>
              <a:gd name="connsiteY10" fmla="*/ 1346400 h 1346400"/>
              <a:gd name="connsiteX11" fmla="*/ 1556009 w 2741366"/>
              <a:gd name="connsiteY11" fmla="*/ 1346400 h 1346400"/>
              <a:gd name="connsiteX12" fmla="*/ 107009 w 2741366"/>
              <a:gd name="connsiteY12" fmla="*/ 1346400 h 1346400"/>
              <a:gd name="connsiteX13" fmla="*/ 107009 w 2741366"/>
              <a:gd name="connsiteY13" fmla="*/ 1122000 h 1346400"/>
              <a:gd name="connsiteX14" fmla="*/ 107009 w 2741366"/>
              <a:gd name="connsiteY14" fmla="*/ 785400 h 1346400"/>
              <a:gd name="connsiteX15" fmla="*/ 107009 w 2741366"/>
              <a:gd name="connsiteY15" fmla="*/ 785400 h 1346400"/>
              <a:gd name="connsiteX16" fmla="*/ 107986 w 2741366"/>
              <a:gd name="connsiteY16" fmla="*/ 565605 h 1346400"/>
              <a:gd name="connsiteX17" fmla="*/ 107009 w 2741366"/>
              <a:gd name="connsiteY17" fmla="*/ 0 h 1346400"/>
              <a:gd name="connsiteX0" fmla="*/ 107333 w 2741690"/>
              <a:gd name="connsiteY0" fmla="*/ 0 h 1346400"/>
              <a:gd name="connsiteX1" fmla="*/ 1556333 w 2741690"/>
              <a:gd name="connsiteY1" fmla="*/ 0 h 1346400"/>
              <a:gd name="connsiteX2" fmla="*/ 1556333 w 2741690"/>
              <a:gd name="connsiteY2" fmla="*/ 0 h 1346400"/>
              <a:gd name="connsiteX3" fmla="*/ 2177333 w 2741690"/>
              <a:gd name="connsiteY3" fmla="*/ 0 h 1346400"/>
              <a:gd name="connsiteX4" fmla="*/ 2591333 w 2741690"/>
              <a:gd name="connsiteY4" fmla="*/ 0 h 1346400"/>
              <a:gd name="connsiteX5" fmla="*/ 2591333 w 2741690"/>
              <a:gd name="connsiteY5" fmla="*/ 785400 h 1346400"/>
              <a:gd name="connsiteX6" fmla="*/ 2741690 w 2741690"/>
              <a:gd name="connsiteY6" fmla="*/ 953520 h 1346400"/>
              <a:gd name="connsiteX7" fmla="*/ 2591333 w 2741690"/>
              <a:gd name="connsiteY7" fmla="*/ 1122000 h 1346400"/>
              <a:gd name="connsiteX8" fmla="*/ 2591333 w 2741690"/>
              <a:gd name="connsiteY8" fmla="*/ 1346400 h 1346400"/>
              <a:gd name="connsiteX9" fmla="*/ 2177333 w 2741690"/>
              <a:gd name="connsiteY9" fmla="*/ 1346400 h 1346400"/>
              <a:gd name="connsiteX10" fmla="*/ 1556333 w 2741690"/>
              <a:gd name="connsiteY10" fmla="*/ 1346400 h 1346400"/>
              <a:gd name="connsiteX11" fmla="*/ 1556333 w 2741690"/>
              <a:gd name="connsiteY11" fmla="*/ 1346400 h 1346400"/>
              <a:gd name="connsiteX12" fmla="*/ 107333 w 2741690"/>
              <a:gd name="connsiteY12" fmla="*/ 1346400 h 1346400"/>
              <a:gd name="connsiteX13" fmla="*/ 107333 w 2741690"/>
              <a:gd name="connsiteY13" fmla="*/ 1122000 h 1346400"/>
              <a:gd name="connsiteX14" fmla="*/ 107333 w 2741690"/>
              <a:gd name="connsiteY14" fmla="*/ 785400 h 1346400"/>
              <a:gd name="connsiteX15" fmla="*/ 107333 w 2741690"/>
              <a:gd name="connsiteY15" fmla="*/ 785400 h 1346400"/>
              <a:gd name="connsiteX16" fmla="*/ 107333 w 2741690"/>
              <a:gd name="connsiteY16" fmla="*/ 0 h 1346400"/>
              <a:gd name="connsiteX0" fmla="*/ 0 w 2634357"/>
              <a:gd name="connsiteY0" fmla="*/ 0 h 1346400"/>
              <a:gd name="connsiteX1" fmla="*/ 1449000 w 2634357"/>
              <a:gd name="connsiteY1" fmla="*/ 0 h 1346400"/>
              <a:gd name="connsiteX2" fmla="*/ 1449000 w 2634357"/>
              <a:gd name="connsiteY2" fmla="*/ 0 h 1346400"/>
              <a:gd name="connsiteX3" fmla="*/ 2070000 w 2634357"/>
              <a:gd name="connsiteY3" fmla="*/ 0 h 1346400"/>
              <a:gd name="connsiteX4" fmla="*/ 2484000 w 2634357"/>
              <a:gd name="connsiteY4" fmla="*/ 0 h 1346400"/>
              <a:gd name="connsiteX5" fmla="*/ 2484000 w 2634357"/>
              <a:gd name="connsiteY5" fmla="*/ 785400 h 1346400"/>
              <a:gd name="connsiteX6" fmla="*/ 2634357 w 2634357"/>
              <a:gd name="connsiteY6" fmla="*/ 953520 h 1346400"/>
              <a:gd name="connsiteX7" fmla="*/ 2484000 w 2634357"/>
              <a:gd name="connsiteY7" fmla="*/ 1122000 h 1346400"/>
              <a:gd name="connsiteX8" fmla="*/ 2484000 w 2634357"/>
              <a:gd name="connsiteY8" fmla="*/ 1346400 h 1346400"/>
              <a:gd name="connsiteX9" fmla="*/ 2070000 w 2634357"/>
              <a:gd name="connsiteY9" fmla="*/ 1346400 h 1346400"/>
              <a:gd name="connsiteX10" fmla="*/ 1449000 w 2634357"/>
              <a:gd name="connsiteY10" fmla="*/ 1346400 h 1346400"/>
              <a:gd name="connsiteX11" fmla="*/ 1449000 w 2634357"/>
              <a:gd name="connsiteY11" fmla="*/ 1346400 h 1346400"/>
              <a:gd name="connsiteX12" fmla="*/ 0 w 2634357"/>
              <a:gd name="connsiteY12" fmla="*/ 1346400 h 1346400"/>
              <a:gd name="connsiteX13" fmla="*/ 0 w 2634357"/>
              <a:gd name="connsiteY13" fmla="*/ 1122000 h 1346400"/>
              <a:gd name="connsiteX14" fmla="*/ 0 w 2634357"/>
              <a:gd name="connsiteY14" fmla="*/ 785400 h 1346400"/>
              <a:gd name="connsiteX15" fmla="*/ 0 w 2634357"/>
              <a:gd name="connsiteY15" fmla="*/ 785400 h 1346400"/>
              <a:gd name="connsiteX16" fmla="*/ 0 w 2634357"/>
              <a:gd name="connsiteY16" fmla="*/ 0 h 1346400"/>
              <a:gd name="connsiteX0" fmla="*/ 0 w 2634357"/>
              <a:gd name="connsiteY0" fmla="*/ 0 h 1346400"/>
              <a:gd name="connsiteX1" fmla="*/ 1449000 w 2634357"/>
              <a:gd name="connsiteY1" fmla="*/ 0 h 1346400"/>
              <a:gd name="connsiteX2" fmla="*/ 1449000 w 2634357"/>
              <a:gd name="connsiteY2" fmla="*/ 0 h 1346400"/>
              <a:gd name="connsiteX3" fmla="*/ 2070000 w 2634357"/>
              <a:gd name="connsiteY3" fmla="*/ 0 h 1346400"/>
              <a:gd name="connsiteX4" fmla="*/ 2484000 w 2634357"/>
              <a:gd name="connsiteY4" fmla="*/ 0 h 1346400"/>
              <a:gd name="connsiteX5" fmla="*/ 2484000 w 2634357"/>
              <a:gd name="connsiteY5" fmla="*/ 785400 h 1346400"/>
              <a:gd name="connsiteX6" fmla="*/ 2634357 w 2634357"/>
              <a:gd name="connsiteY6" fmla="*/ 953520 h 1346400"/>
              <a:gd name="connsiteX7" fmla="*/ 2484000 w 2634357"/>
              <a:gd name="connsiteY7" fmla="*/ 1122000 h 1346400"/>
              <a:gd name="connsiteX8" fmla="*/ 2484000 w 2634357"/>
              <a:gd name="connsiteY8" fmla="*/ 1346400 h 1346400"/>
              <a:gd name="connsiteX9" fmla="*/ 2070000 w 2634357"/>
              <a:gd name="connsiteY9" fmla="*/ 1346400 h 1346400"/>
              <a:gd name="connsiteX10" fmla="*/ 1449000 w 2634357"/>
              <a:gd name="connsiteY10" fmla="*/ 1346400 h 1346400"/>
              <a:gd name="connsiteX11" fmla="*/ 1449000 w 2634357"/>
              <a:gd name="connsiteY11" fmla="*/ 1346400 h 1346400"/>
              <a:gd name="connsiteX12" fmla="*/ 0 w 2634357"/>
              <a:gd name="connsiteY12" fmla="*/ 1346400 h 1346400"/>
              <a:gd name="connsiteX13" fmla="*/ 0 w 2634357"/>
              <a:gd name="connsiteY13" fmla="*/ 1122000 h 1346400"/>
              <a:gd name="connsiteX14" fmla="*/ 0 w 2634357"/>
              <a:gd name="connsiteY14" fmla="*/ 785400 h 1346400"/>
              <a:gd name="connsiteX15" fmla="*/ 0 w 2634357"/>
              <a:gd name="connsiteY15" fmla="*/ 785400 h 1346400"/>
              <a:gd name="connsiteX16" fmla="*/ 3358 w 2634357"/>
              <a:gd name="connsiteY16" fmla="*/ 329861 h 1346400"/>
              <a:gd name="connsiteX17" fmla="*/ 0 w 2634357"/>
              <a:gd name="connsiteY17" fmla="*/ 0 h 1346400"/>
              <a:gd name="connsiteX0" fmla="*/ 0 w 2634357"/>
              <a:gd name="connsiteY0" fmla="*/ 0 h 1346400"/>
              <a:gd name="connsiteX1" fmla="*/ 1449000 w 2634357"/>
              <a:gd name="connsiteY1" fmla="*/ 0 h 1346400"/>
              <a:gd name="connsiteX2" fmla="*/ 1449000 w 2634357"/>
              <a:gd name="connsiteY2" fmla="*/ 0 h 1346400"/>
              <a:gd name="connsiteX3" fmla="*/ 2070000 w 2634357"/>
              <a:gd name="connsiteY3" fmla="*/ 0 h 1346400"/>
              <a:gd name="connsiteX4" fmla="*/ 2484000 w 2634357"/>
              <a:gd name="connsiteY4" fmla="*/ 0 h 1346400"/>
              <a:gd name="connsiteX5" fmla="*/ 2484000 w 2634357"/>
              <a:gd name="connsiteY5" fmla="*/ 785400 h 1346400"/>
              <a:gd name="connsiteX6" fmla="*/ 2634357 w 2634357"/>
              <a:gd name="connsiteY6" fmla="*/ 953520 h 1346400"/>
              <a:gd name="connsiteX7" fmla="*/ 2484000 w 2634357"/>
              <a:gd name="connsiteY7" fmla="*/ 1122000 h 1346400"/>
              <a:gd name="connsiteX8" fmla="*/ 2484000 w 2634357"/>
              <a:gd name="connsiteY8" fmla="*/ 1346400 h 1346400"/>
              <a:gd name="connsiteX9" fmla="*/ 2070000 w 2634357"/>
              <a:gd name="connsiteY9" fmla="*/ 1346400 h 1346400"/>
              <a:gd name="connsiteX10" fmla="*/ 1449000 w 2634357"/>
              <a:gd name="connsiteY10" fmla="*/ 1346400 h 1346400"/>
              <a:gd name="connsiteX11" fmla="*/ 1449000 w 2634357"/>
              <a:gd name="connsiteY11" fmla="*/ 1346400 h 1346400"/>
              <a:gd name="connsiteX12" fmla="*/ 0 w 2634357"/>
              <a:gd name="connsiteY12" fmla="*/ 1346400 h 1346400"/>
              <a:gd name="connsiteX13" fmla="*/ 0 w 2634357"/>
              <a:gd name="connsiteY13" fmla="*/ 1122000 h 1346400"/>
              <a:gd name="connsiteX14" fmla="*/ 0 w 2634357"/>
              <a:gd name="connsiteY14" fmla="*/ 785400 h 1346400"/>
              <a:gd name="connsiteX15" fmla="*/ 0 w 2634357"/>
              <a:gd name="connsiteY15" fmla="*/ 785400 h 1346400"/>
              <a:gd name="connsiteX16" fmla="*/ 3358 w 2634357"/>
              <a:gd name="connsiteY16" fmla="*/ 329861 h 1346400"/>
              <a:gd name="connsiteX17" fmla="*/ 0 w 2634357"/>
              <a:gd name="connsiteY17" fmla="*/ 0 h 1346400"/>
              <a:gd name="connsiteX0" fmla="*/ 0 w 2634357"/>
              <a:gd name="connsiteY0" fmla="*/ 0 h 1346400"/>
              <a:gd name="connsiteX1" fmla="*/ 1449000 w 2634357"/>
              <a:gd name="connsiteY1" fmla="*/ 0 h 1346400"/>
              <a:gd name="connsiteX2" fmla="*/ 1449000 w 2634357"/>
              <a:gd name="connsiteY2" fmla="*/ 0 h 1346400"/>
              <a:gd name="connsiteX3" fmla="*/ 2070000 w 2634357"/>
              <a:gd name="connsiteY3" fmla="*/ 0 h 1346400"/>
              <a:gd name="connsiteX4" fmla="*/ 2484000 w 2634357"/>
              <a:gd name="connsiteY4" fmla="*/ 0 h 1346400"/>
              <a:gd name="connsiteX5" fmla="*/ 2484000 w 2634357"/>
              <a:gd name="connsiteY5" fmla="*/ 785400 h 1346400"/>
              <a:gd name="connsiteX6" fmla="*/ 2634357 w 2634357"/>
              <a:gd name="connsiteY6" fmla="*/ 953520 h 1346400"/>
              <a:gd name="connsiteX7" fmla="*/ 2484000 w 2634357"/>
              <a:gd name="connsiteY7" fmla="*/ 1122000 h 1346400"/>
              <a:gd name="connsiteX8" fmla="*/ 2484000 w 2634357"/>
              <a:gd name="connsiteY8" fmla="*/ 1346400 h 1346400"/>
              <a:gd name="connsiteX9" fmla="*/ 2070000 w 2634357"/>
              <a:gd name="connsiteY9" fmla="*/ 1346400 h 1346400"/>
              <a:gd name="connsiteX10" fmla="*/ 1449000 w 2634357"/>
              <a:gd name="connsiteY10" fmla="*/ 1346400 h 1346400"/>
              <a:gd name="connsiteX11" fmla="*/ 1449000 w 2634357"/>
              <a:gd name="connsiteY11" fmla="*/ 1346400 h 1346400"/>
              <a:gd name="connsiteX12" fmla="*/ 0 w 2634357"/>
              <a:gd name="connsiteY12" fmla="*/ 1346400 h 1346400"/>
              <a:gd name="connsiteX13" fmla="*/ 0 w 2634357"/>
              <a:gd name="connsiteY13" fmla="*/ 1122000 h 1346400"/>
              <a:gd name="connsiteX14" fmla="*/ 0 w 2634357"/>
              <a:gd name="connsiteY14" fmla="*/ 785400 h 1346400"/>
              <a:gd name="connsiteX15" fmla="*/ 0 w 2634357"/>
              <a:gd name="connsiteY15" fmla="*/ 785400 h 1346400"/>
              <a:gd name="connsiteX16" fmla="*/ 3358 w 2634357"/>
              <a:gd name="connsiteY16" fmla="*/ 329861 h 1346400"/>
              <a:gd name="connsiteX17" fmla="*/ 0 w 2634357"/>
              <a:gd name="connsiteY17" fmla="*/ 0 h 1346400"/>
              <a:gd name="connsiteX0" fmla="*/ 0 w 2634357"/>
              <a:gd name="connsiteY0" fmla="*/ 0 h 1346400"/>
              <a:gd name="connsiteX1" fmla="*/ 1449000 w 2634357"/>
              <a:gd name="connsiteY1" fmla="*/ 0 h 1346400"/>
              <a:gd name="connsiteX2" fmla="*/ 1449000 w 2634357"/>
              <a:gd name="connsiteY2" fmla="*/ 0 h 1346400"/>
              <a:gd name="connsiteX3" fmla="*/ 2070000 w 2634357"/>
              <a:gd name="connsiteY3" fmla="*/ 0 h 1346400"/>
              <a:gd name="connsiteX4" fmla="*/ 2484000 w 2634357"/>
              <a:gd name="connsiteY4" fmla="*/ 0 h 1346400"/>
              <a:gd name="connsiteX5" fmla="*/ 2484000 w 2634357"/>
              <a:gd name="connsiteY5" fmla="*/ 785400 h 1346400"/>
              <a:gd name="connsiteX6" fmla="*/ 2634357 w 2634357"/>
              <a:gd name="connsiteY6" fmla="*/ 953520 h 1346400"/>
              <a:gd name="connsiteX7" fmla="*/ 2484000 w 2634357"/>
              <a:gd name="connsiteY7" fmla="*/ 1122000 h 1346400"/>
              <a:gd name="connsiteX8" fmla="*/ 2484000 w 2634357"/>
              <a:gd name="connsiteY8" fmla="*/ 1346400 h 1346400"/>
              <a:gd name="connsiteX9" fmla="*/ 2070000 w 2634357"/>
              <a:gd name="connsiteY9" fmla="*/ 1346400 h 1346400"/>
              <a:gd name="connsiteX10" fmla="*/ 1449000 w 2634357"/>
              <a:gd name="connsiteY10" fmla="*/ 1346400 h 1346400"/>
              <a:gd name="connsiteX11" fmla="*/ 1449000 w 2634357"/>
              <a:gd name="connsiteY11" fmla="*/ 1346400 h 1346400"/>
              <a:gd name="connsiteX12" fmla="*/ 0 w 2634357"/>
              <a:gd name="connsiteY12" fmla="*/ 1346400 h 1346400"/>
              <a:gd name="connsiteX13" fmla="*/ 0 w 2634357"/>
              <a:gd name="connsiteY13" fmla="*/ 1122000 h 1346400"/>
              <a:gd name="connsiteX14" fmla="*/ 0 w 2634357"/>
              <a:gd name="connsiteY14" fmla="*/ 785400 h 1346400"/>
              <a:gd name="connsiteX15" fmla="*/ 0 w 2634357"/>
              <a:gd name="connsiteY15" fmla="*/ 785400 h 1346400"/>
              <a:gd name="connsiteX16" fmla="*/ 976 w 2634357"/>
              <a:gd name="connsiteY16" fmla="*/ 172698 h 1346400"/>
              <a:gd name="connsiteX17" fmla="*/ 0 w 2634357"/>
              <a:gd name="connsiteY17" fmla="*/ 0 h 1346400"/>
              <a:gd name="connsiteX0" fmla="*/ 0 w 2634357"/>
              <a:gd name="connsiteY0" fmla="*/ 0 h 1346400"/>
              <a:gd name="connsiteX1" fmla="*/ 1449000 w 2634357"/>
              <a:gd name="connsiteY1" fmla="*/ 0 h 1346400"/>
              <a:gd name="connsiteX2" fmla="*/ 1449000 w 2634357"/>
              <a:gd name="connsiteY2" fmla="*/ 0 h 1346400"/>
              <a:gd name="connsiteX3" fmla="*/ 2070000 w 2634357"/>
              <a:gd name="connsiteY3" fmla="*/ 0 h 1346400"/>
              <a:gd name="connsiteX4" fmla="*/ 2484000 w 2634357"/>
              <a:gd name="connsiteY4" fmla="*/ 0 h 1346400"/>
              <a:gd name="connsiteX5" fmla="*/ 2484000 w 2634357"/>
              <a:gd name="connsiteY5" fmla="*/ 785400 h 1346400"/>
              <a:gd name="connsiteX6" fmla="*/ 2634357 w 2634357"/>
              <a:gd name="connsiteY6" fmla="*/ 953520 h 1346400"/>
              <a:gd name="connsiteX7" fmla="*/ 2484000 w 2634357"/>
              <a:gd name="connsiteY7" fmla="*/ 1122000 h 1346400"/>
              <a:gd name="connsiteX8" fmla="*/ 2484000 w 2634357"/>
              <a:gd name="connsiteY8" fmla="*/ 1346400 h 1346400"/>
              <a:gd name="connsiteX9" fmla="*/ 2070000 w 2634357"/>
              <a:gd name="connsiteY9" fmla="*/ 1346400 h 1346400"/>
              <a:gd name="connsiteX10" fmla="*/ 1449000 w 2634357"/>
              <a:gd name="connsiteY10" fmla="*/ 1346400 h 1346400"/>
              <a:gd name="connsiteX11" fmla="*/ 1449000 w 2634357"/>
              <a:gd name="connsiteY11" fmla="*/ 1346400 h 1346400"/>
              <a:gd name="connsiteX12" fmla="*/ 0 w 2634357"/>
              <a:gd name="connsiteY12" fmla="*/ 1346400 h 1346400"/>
              <a:gd name="connsiteX13" fmla="*/ 0 w 2634357"/>
              <a:gd name="connsiteY13" fmla="*/ 1122000 h 1346400"/>
              <a:gd name="connsiteX14" fmla="*/ 0 w 2634357"/>
              <a:gd name="connsiteY14" fmla="*/ 785400 h 1346400"/>
              <a:gd name="connsiteX15" fmla="*/ 0 w 2634357"/>
              <a:gd name="connsiteY15" fmla="*/ 785400 h 1346400"/>
              <a:gd name="connsiteX16" fmla="*/ 3358 w 2634357"/>
              <a:gd name="connsiteY16" fmla="*/ 603705 h 1346400"/>
              <a:gd name="connsiteX17" fmla="*/ 976 w 2634357"/>
              <a:gd name="connsiteY17" fmla="*/ 172698 h 1346400"/>
              <a:gd name="connsiteX18" fmla="*/ 0 w 2634357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7087 w 2811444"/>
              <a:gd name="connsiteY0" fmla="*/ 0 h 1346400"/>
              <a:gd name="connsiteX1" fmla="*/ 1626087 w 2811444"/>
              <a:gd name="connsiteY1" fmla="*/ 0 h 1346400"/>
              <a:gd name="connsiteX2" fmla="*/ 1626087 w 2811444"/>
              <a:gd name="connsiteY2" fmla="*/ 0 h 1346400"/>
              <a:gd name="connsiteX3" fmla="*/ 2247087 w 2811444"/>
              <a:gd name="connsiteY3" fmla="*/ 0 h 1346400"/>
              <a:gd name="connsiteX4" fmla="*/ 2661087 w 2811444"/>
              <a:gd name="connsiteY4" fmla="*/ 0 h 1346400"/>
              <a:gd name="connsiteX5" fmla="*/ 2661087 w 2811444"/>
              <a:gd name="connsiteY5" fmla="*/ 785400 h 1346400"/>
              <a:gd name="connsiteX6" fmla="*/ 2811444 w 2811444"/>
              <a:gd name="connsiteY6" fmla="*/ 953520 h 1346400"/>
              <a:gd name="connsiteX7" fmla="*/ 2661087 w 2811444"/>
              <a:gd name="connsiteY7" fmla="*/ 1122000 h 1346400"/>
              <a:gd name="connsiteX8" fmla="*/ 2661087 w 2811444"/>
              <a:gd name="connsiteY8" fmla="*/ 1346400 h 1346400"/>
              <a:gd name="connsiteX9" fmla="*/ 2247087 w 2811444"/>
              <a:gd name="connsiteY9" fmla="*/ 1346400 h 1346400"/>
              <a:gd name="connsiteX10" fmla="*/ 1626087 w 2811444"/>
              <a:gd name="connsiteY10" fmla="*/ 1346400 h 1346400"/>
              <a:gd name="connsiteX11" fmla="*/ 1626087 w 2811444"/>
              <a:gd name="connsiteY11" fmla="*/ 1346400 h 1346400"/>
              <a:gd name="connsiteX12" fmla="*/ 177087 w 2811444"/>
              <a:gd name="connsiteY12" fmla="*/ 1346400 h 1346400"/>
              <a:gd name="connsiteX13" fmla="*/ 177087 w 2811444"/>
              <a:gd name="connsiteY13" fmla="*/ 1122000 h 1346400"/>
              <a:gd name="connsiteX14" fmla="*/ 177087 w 2811444"/>
              <a:gd name="connsiteY14" fmla="*/ 785400 h 1346400"/>
              <a:gd name="connsiteX15" fmla="*/ 177087 w 2811444"/>
              <a:gd name="connsiteY15" fmla="*/ 785400 h 1346400"/>
              <a:gd name="connsiteX16" fmla="*/ 63764 w 2811444"/>
              <a:gd name="connsiteY16" fmla="*/ 532267 h 1346400"/>
              <a:gd name="connsiteX17" fmla="*/ 4232 w 2811444"/>
              <a:gd name="connsiteY17" fmla="*/ 363199 h 1346400"/>
              <a:gd name="connsiteX18" fmla="*/ 178063 w 2811444"/>
              <a:gd name="connsiteY18" fmla="*/ 172698 h 1346400"/>
              <a:gd name="connsiteX19" fmla="*/ 177087 w 2811444"/>
              <a:gd name="connsiteY19" fmla="*/ 0 h 1346400"/>
              <a:gd name="connsiteX0" fmla="*/ 174193 w 2808550"/>
              <a:gd name="connsiteY0" fmla="*/ 0 h 1346400"/>
              <a:gd name="connsiteX1" fmla="*/ 1623193 w 2808550"/>
              <a:gd name="connsiteY1" fmla="*/ 0 h 1346400"/>
              <a:gd name="connsiteX2" fmla="*/ 1623193 w 2808550"/>
              <a:gd name="connsiteY2" fmla="*/ 0 h 1346400"/>
              <a:gd name="connsiteX3" fmla="*/ 2244193 w 2808550"/>
              <a:gd name="connsiteY3" fmla="*/ 0 h 1346400"/>
              <a:gd name="connsiteX4" fmla="*/ 2658193 w 2808550"/>
              <a:gd name="connsiteY4" fmla="*/ 0 h 1346400"/>
              <a:gd name="connsiteX5" fmla="*/ 2658193 w 2808550"/>
              <a:gd name="connsiteY5" fmla="*/ 785400 h 1346400"/>
              <a:gd name="connsiteX6" fmla="*/ 2808550 w 2808550"/>
              <a:gd name="connsiteY6" fmla="*/ 953520 h 1346400"/>
              <a:gd name="connsiteX7" fmla="*/ 2658193 w 2808550"/>
              <a:gd name="connsiteY7" fmla="*/ 1122000 h 1346400"/>
              <a:gd name="connsiteX8" fmla="*/ 2658193 w 2808550"/>
              <a:gd name="connsiteY8" fmla="*/ 1346400 h 1346400"/>
              <a:gd name="connsiteX9" fmla="*/ 2244193 w 2808550"/>
              <a:gd name="connsiteY9" fmla="*/ 1346400 h 1346400"/>
              <a:gd name="connsiteX10" fmla="*/ 1623193 w 2808550"/>
              <a:gd name="connsiteY10" fmla="*/ 1346400 h 1346400"/>
              <a:gd name="connsiteX11" fmla="*/ 1623193 w 2808550"/>
              <a:gd name="connsiteY11" fmla="*/ 1346400 h 1346400"/>
              <a:gd name="connsiteX12" fmla="*/ 174193 w 2808550"/>
              <a:gd name="connsiteY12" fmla="*/ 1346400 h 1346400"/>
              <a:gd name="connsiteX13" fmla="*/ 174193 w 2808550"/>
              <a:gd name="connsiteY13" fmla="*/ 1122000 h 1346400"/>
              <a:gd name="connsiteX14" fmla="*/ 174193 w 2808550"/>
              <a:gd name="connsiteY14" fmla="*/ 785400 h 1346400"/>
              <a:gd name="connsiteX15" fmla="*/ 174193 w 2808550"/>
              <a:gd name="connsiteY15" fmla="*/ 785400 h 1346400"/>
              <a:gd name="connsiteX16" fmla="*/ 201364 w 2808550"/>
              <a:gd name="connsiteY16" fmla="*/ 482260 h 1346400"/>
              <a:gd name="connsiteX17" fmla="*/ 1338 w 2808550"/>
              <a:gd name="connsiteY17" fmla="*/ 363199 h 1346400"/>
              <a:gd name="connsiteX18" fmla="*/ 175169 w 2808550"/>
              <a:gd name="connsiteY18" fmla="*/ 172698 h 1346400"/>
              <a:gd name="connsiteX19" fmla="*/ 174193 w 2808550"/>
              <a:gd name="connsiteY19" fmla="*/ 0 h 1346400"/>
              <a:gd name="connsiteX0" fmla="*/ 174431 w 2808788"/>
              <a:gd name="connsiteY0" fmla="*/ 0 h 1346400"/>
              <a:gd name="connsiteX1" fmla="*/ 1623431 w 2808788"/>
              <a:gd name="connsiteY1" fmla="*/ 0 h 1346400"/>
              <a:gd name="connsiteX2" fmla="*/ 1623431 w 2808788"/>
              <a:gd name="connsiteY2" fmla="*/ 0 h 1346400"/>
              <a:gd name="connsiteX3" fmla="*/ 2244431 w 2808788"/>
              <a:gd name="connsiteY3" fmla="*/ 0 h 1346400"/>
              <a:gd name="connsiteX4" fmla="*/ 2658431 w 2808788"/>
              <a:gd name="connsiteY4" fmla="*/ 0 h 1346400"/>
              <a:gd name="connsiteX5" fmla="*/ 2658431 w 2808788"/>
              <a:gd name="connsiteY5" fmla="*/ 785400 h 1346400"/>
              <a:gd name="connsiteX6" fmla="*/ 2808788 w 2808788"/>
              <a:gd name="connsiteY6" fmla="*/ 953520 h 1346400"/>
              <a:gd name="connsiteX7" fmla="*/ 2658431 w 2808788"/>
              <a:gd name="connsiteY7" fmla="*/ 1122000 h 1346400"/>
              <a:gd name="connsiteX8" fmla="*/ 2658431 w 2808788"/>
              <a:gd name="connsiteY8" fmla="*/ 1346400 h 1346400"/>
              <a:gd name="connsiteX9" fmla="*/ 2244431 w 2808788"/>
              <a:gd name="connsiteY9" fmla="*/ 1346400 h 1346400"/>
              <a:gd name="connsiteX10" fmla="*/ 1623431 w 2808788"/>
              <a:gd name="connsiteY10" fmla="*/ 1346400 h 1346400"/>
              <a:gd name="connsiteX11" fmla="*/ 1623431 w 2808788"/>
              <a:gd name="connsiteY11" fmla="*/ 1346400 h 1346400"/>
              <a:gd name="connsiteX12" fmla="*/ 174431 w 2808788"/>
              <a:gd name="connsiteY12" fmla="*/ 1346400 h 1346400"/>
              <a:gd name="connsiteX13" fmla="*/ 174431 w 2808788"/>
              <a:gd name="connsiteY13" fmla="*/ 1122000 h 1346400"/>
              <a:gd name="connsiteX14" fmla="*/ 174431 w 2808788"/>
              <a:gd name="connsiteY14" fmla="*/ 785400 h 1346400"/>
              <a:gd name="connsiteX15" fmla="*/ 174431 w 2808788"/>
              <a:gd name="connsiteY15" fmla="*/ 785400 h 1346400"/>
              <a:gd name="connsiteX16" fmla="*/ 170646 w 2808788"/>
              <a:gd name="connsiteY16" fmla="*/ 548935 h 1346400"/>
              <a:gd name="connsiteX17" fmla="*/ 1576 w 2808788"/>
              <a:gd name="connsiteY17" fmla="*/ 363199 h 1346400"/>
              <a:gd name="connsiteX18" fmla="*/ 175407 w 2808788"/>
              <a:gd name="connsiteY18" fmla="*/ 172698 h 1346400"/>
              <a:gd name="connsiteX19" fmla="*/ 174431 w 2808788"/>
              <a:gd name="connsiteY19" fmla="*/ 0 h 1346400"/>
              <a:gd name="connsiteX0" fmla="*/ 174595 w 2808952"/>
              <a:gd name="connsiteY0" fmla="*/ 0 h 1346400"/>
              <a:gd name="connsiteX1" fmla="*/ 1623595 w 2808952"/>
              <a:gd name="connsiteY1" fmla="*/ 0 h 1346400"/>
              <a:gd name="connsiteX2" fmla="*/ 1623595 w 2808952"/>
              <a:gd name="connsiteY2" fmla="*/ 0 h 1346400"/>
              <a:gd name="connsiteX3" fmla="*/ 2244595 w 2808952"/>
              <a:gd name="connsiteY3" fmla="*/ 0 h 1346400"/>
              <a:gd name="connsiteX4" fmla="*/ 2658595 w 2808952"/>
              <a:gd name="connsiteY4" fmla="*/ 0 h 1346400"/>
              <a:gd name="connsiteX5" fmla="*/ 2658595 w 2808952"/>
              <a:gd name="connsiteY5" fmla="*/ 785400 h 1346400"/>
              <a:gd name="connsiteX6" fmla="*/ 2808952 w 2808952"/>
              <a:gd name="connsiteY6" fmla="*/ 953520 h 1346400"/>
              <a:gd name="connsiteX7" fmla="*/ 2658595 w 2808952"/>
              <a:gd name="connsiteY7" fmla="*/ 1122000 h 1346400"/>
              <a:gd name="connsiteX8" fmla="*/ 2658595 w 2808952"/>
              <a:gd name="connsiteY8" fmla="*/ 1346400 h 1346400"/>
              <a:gd name="connsiteX9" fmla="*/ 2244595 w 2808952"/>
              <a:gd name="connsiteY9" fmla="*/ 1346400 h 1346400"/>
              <a:gd name="connsiteX10" fmla="*/ 1623595 w 2808952"/>
              <a:gd name="connsiteY10" fmla="*/ 1346400 h 1346400"/>
              <a:gd name="connsiteX11" fmla="*/ 1623595 w 2808952"/>
              <a:gd name="connsiteY11" fmla="*/ 1346400 h 1346400"/>
              <a:gd name="connsiteX12" fmla="*/ 174595 w 2808952"/>
              <a:gd name="connsiteY12" fmla="*/ 1346400 h 1346400"/>
              <a:gd name="connsiteX13" fmla="*/ 174595 w 2808952"/>
              <a:gd name="connsiteY13" fmla="*/ 1122000 h 1346400"/>
              <a:gd name="connsiteX14" fmla="*/ 174595 w 2808952"/>
              <a:gd name="connsiteY14" fmla="*/ 785400 h 1346400"/>
              <a:gd name="connsiteX15" fmla="*/ 174595 w 2808952"/>
              <a:gd name="connsiteY15" fmla="*/ 785400 h 1346400"/>
              <a:gd name="connsiteX16" fmla="*/ 170810 w 2808952"/>
              <a:gd name="connsiteY16" fmla="*/ 548935 h 1346400"/>
              <a:gd name="connsiteX17" fmla="*/ 1740 w 2808952"/>
              <a:gd name="connsiteY17" fmla="*/ 363199 h 1346400"/>
              <a:gd name="connsiteX18" fmla="*/ 175571 w 2808952"/>
              <a:gd name="connsiteY18" fmla="*/ 172698 h 1346400"/>
              <a:gd name="connsiteX19" fmla="*/ 174595 w 280895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69070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69070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69070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69070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76214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76214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76214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76214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76214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76214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76214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76214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76214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76214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76214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76214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3399 w 2807756"/>
              <a:gd name="connsiteY0" fmla="*/ 0 h 1346400"/>
              <a:gd name="connsiteX1" fmla="*/ 1622399 w 2807756"/>
              <a:gd name="connsiteY1" fmla="*/ 0 h 1346400"/>
              <a:gd name="connsiteX2" fmla="*/ 1622399 w 2807756"/>
              <a:gd name="connsiteY2" fmla="*/ 0 h 1346400"/>
              <a:gd name="connsiteX3" fmla="*/ 2243399 w 2807756"/>
              <a:gd name="connsiteY3" fmla="*/ 0 h 1346400"/>
              <a:gd name="connsiteX4" fmla="*/ 2657399 w 2807756"/>
              <a:gd name="connsiteY4" fmla="*/ 0 h 1346400"/>
              <a:gd name="connsiteX5" fmla="*/ 2657399 w 2807756"/>
              <a:gd name="connsiteY5" fmla="*/ 785400 h 1346400"/>
              <a:gd name="connsiteX6" fmla="*/ 2807756 w 2807756"/>
              <a:gd name="connsiteY6" fmla="*/ 953520 h 1346400"/>
              <a:gd name="connsiteX7" fmla="*/ 2657399 w 2807756"/>
              <a:gd name="connsiteY7" fmla="*/ 1122000 h 1346400"/>
              <a:gd name="connsiteX8" fmla="*/ 2657399 w 2807756"/>
              <a:gd name="connsiteY8" fmla="*/ 1346400 h 1346400"/>
              <a:gd name="connsiteX9" fmla="*/ 2243399 w 2807756"/>
              <a:gd name="connsiteY9" fmla="*/ 1346400 h 1346400"/>
              <a:gd name="connsiteX10" fmla="*/ 1622399 w 2807756"/>
              <a:gd name="connsiteY10" fmla="*/ 1346400 h 1346400"/>
              <a:gd name="connsiteX11" fmla="*/ 1622399 w 2807756"/>
              <a:gd name="connsiteY11" fmla="*/ 1346400 h 1346400"/>
              <a:gd name="connsiteX12" fmla="*/ 173399 w 2807756"/>
              <a:gd name="connsiteY12" fmla="*/ 1346400 h 1346400"/>
              <a:gd name="connsiteX13" fmla="*/ 173399 w 2807756"/>
              <a:gd name="connsiteY13" fmla="*/ 1122000 h 1346400"/>
              <a:gd name="connsiteX14" fmla="*/ 173399 w 2807756"/>
              <a:gd name="connsiteY14" fmla="*/ 785400 h 1346400"/>
              <a:gd name="connsiteX15" fmla="*/ 173399 w 2807756"/>
              <a:gd name="connsiteY15" fmla="*/ 785400 h 1346400"/>
              <a:gd name="connsiteX16" fmla="*/ 176758 w 2807756"/>
              <a:gd name="connsiteY16" fmla="*/ 548935 h 1346400"/>
              <a:gd name="connsiteX17" fmla="*/ 138658 w 2807756"/>
              <a:gd name="connsiteY17" fmla="*/ 389392 h 1346400"/>
              <a:gd name="connsiteX18" fmla="*/ 544 w 2807756"/>
              <a:gd name="connsiteY18" fmla="*/ 363199 h 1346400"/>
              <a:gd name="connsiteX19" fmla="*/ 174375 w 2807756"/>
              <a:gd name="connsiteY19" fmla="*/ 172698 h 1346400"/>
              <a:gd name="connsiteX20" fmla="*/ 173399 w 2807756"/>
              <a:gd name="connsiteY20" fmla="*/ 0 h 1346400"/>
              <a:gd name="connsiteX0" fmla="*/ 173705 w 2808062"/>
              <a:gd name="connsiteY0" fmla="*/ 0 h 1346400"/>
              <a:gd name="connsiteX1" fmla="*/ 1622705 w 2808062"/>
              <a:gd name="connsiteY1" fmla="*/ 0 h 1346400"/>
              <a:gd name="connsiteX2" fmla="*/ 1622705 w 2808062"/>
              <a:gd name="connsiteY2" fmla="*/ 0 h 1346400"/>
              <a:gd name="connsiteX3" fmla="*/ 2243705 w 2808062"/>
              <a:gd name="connsiteY3" fmla="*/ 0 h 1346400"/>
              <a:gd name="connsiteX4" fmla="*/ 2657705 w 2808062"/>
              <a:gd name="connsiteY4" fmla="*/ 0 h 1346400"/>
              <a:gd name="connsiteX5" fmla="*/ 2657705 w 2808062"/>
              <a:gd name="connsiteY5" fmla="*/ 785400 h 1346400"/>
              <a:gd name="connsiteX6" fmla="*/ 2808062 w 2808062"/>
              <a:gd name="connsiteY6" fmla="*/ 953520 h 1346400"/>
              <a:gd name="connsiteX7" fmla="*/ 2657705 w 2808062"/>
              <a:gd name="connsiteY7" fmla="*/ 1122000 h 1346400"/>
              <a:gd name="connsiteX8" fmla="*/ 2657705 w 2808062"/>
              <a:gd name="connsiteY8" fmla="*/ 1346400 h 1346400"/>
              <a:gd name="connsiteX9" fmla="*/ 2243705 w 2808062"/>
              <a:gd name="connsiteY9" fmla="*/ 1346400 h 1346400"/>
              <a:gd name="connsiteX10" fmla="*/ 1622705 w 2808062"/>
              <a:gd name="connsiteY10" fmla="*/ 1346400 h 1346400"/>
              <a:gd name="connsiteX11" fmla="*/ 1622705 w 2808062"/>
              <a:gd name="connsiteY11" fmla="*/ 1346400 h 1346400"/>
              <a:gd name="connsiteX12" fmla="*/ 173705 w 2808062"/>
              <a:gd name="connsiteY12" fmla="*/ 1346400 h 1346400"/>
              <a:gd name="connsiteX13" fmla="*/ 173705 w 2808062"/>
              <a:gd name="connsiteY13" fmla="*/ 1122000 h 1346400"/>
              <a:gd name="connsiteX14" fmla="*/ 173705 w 2808062"/>
              <a:gd name="connsiteY14" fmla="*/ 785400 h 1346400"/>
              <a:gd name="connsiteX15" fmla="*/ 173705 w 2808062"/>
              <a:gd name="connsiteY15" fmla="*/ 785400 h 1346400"/>
              <a:gd name="connsiteX16" fmla="*/ 177064 w 2808062"/>
              <a:gd name="connsiteY16" fmla="*/ 548935 h 1346400"/>
              <a:gd name="connsiteX17" fmla="*/ 93720 w 2808062"/>
              <a:gd name="connsiteY17" fmla="*/ 470355 h 1346400"/>
              <a:gd name="connsiteX18" fmla="*/ 850 w 2808062"/>
              <a:gd name="connsiteY18" fmla="*/ 363199 h 1346400"/>
              <a:gd name="connsiteX19" fmla="*/ 174681 w 2808062"/>
              <a:gd name="connsiteY19" fmla="*/ 172698 h 1346400"/>
              <a:gd name="connsiteX20" fmla="*/ 173705 w 2808062"/>
              <a:gd name="connsiteY20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76214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76214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76214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80976 w 2807212"/>
              <a:gd name="connsiteY16" fmla="*/ 646567 h 1346400"/>
              <a:gd name="connsiteX17" fmla="*/ 176214 w 2807212"/>
              <a:gd name="connsiteY17" fmla="*/ 548935 h 1346400"/>
              <a:gd name="connsiteX18" fmla="*/ 0 w 2807212"/>
              <a:gd name="connsiteY18" fmla="*/ 363199 h 1346400"/>
              <a:gd name="connsiteX19" fmla="*/ 173831 w 2807212"/>
              <a:gd name="connsiteY19" fmla="*/ 172698 h 1346400"/>
              <a:gd name="connsiteX20" fmla="*/ 172855 w 2807212"/>
              <a:gd name="connsiteY20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69070 w 2807212"/>
              <a:gd name="connsiteY16" fmla="*/ 651329 h 1346400"/>
              <a:gd name="connsiteX17" fmla="*/ 176214 w 2807212"/>
              <a:gd name="connsiteY17" fmla="*/ 548935 h 1346400"/>
              <a:gd name="connsiteX18" fmla="*/ 0 w 2807212"/>
              <a:gd name="connsiteY18" fmla="*/ 363199 h 1346400"/>
              <a:gd name="connsiteX19" fmla="*/ 173831 w 2807212"/>
              <a:gd name="connsiteY19" fmla="*/ 172698 h 1346400"/>
              <a:gd name="connsiteX20" fmla="*/ 172855 w 2807212"/>
              <a:gd name="connsiteY20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69070 w 2807212"/>
              <a:gd name="connsiteY16" fmla="*/ 651329 h 1346400"/>
              <a:gd name="connsiteX17" fmla="*/ 176214 w 2807212"/>
              <a:gd name="connsiteY17" fmla="*/ 548935 h 1346400"/>
              <a:gd name="connsiteX18" fmla="*/ 0 w 2807212"/>
              <a:gd name="connsiteY18" fmla="*/ 363199 h 1346400"/>
              <a:gd name="connsiteX19" fmla="*/ 173831 w 2807212"/>
              <a:gd name="connsiteY19" fmla="*/ 172698 h 1346400"/>
              <a:gd name="connsiteX20" fmla="*/ 172855 w 2807212"/>
              <a:gd name="connsiteY20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69070 w 2807212"/>
              <a:gd name="connsiteY16" fmla="*/ 651329 h 1346400"/>
              <a:gd name="connsiteX17" fmla="*/ 171452 w 2807212"/>
              <a:gd name="connsiteY17" fmla="*/ 541791 h 1346400"/>
              <a:gd name="connsiteX18" fmla="*/ 0 w 2807212"/>
              <a:gd name="connsiteY18" fmla="*/ 363199 h 1346400"/>
              <a:gd name="connsiteX19" fmla="*/ 173831 w 2807212"/>
              <a:gd name="connsiteY19" fmla="*/ 172698 h 1346400"/>
              <a:gd name="connsiteX20" fmla="*/ 172855 w 2807212"/>
              <a:gd name="connsiteY20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69070 w 2807212"/>
              <a:gd name="connsiteY16" fmla="*/ 651329 h 1346400"/>
              <a:gd name="connsiteX17" fmla="*/ 171452 w 2807212"/>
              <a:gd name="connsiteY17" fmla="*/ 541791 h 1346400"/>
              <a:gd name="connsiteX18" fmla="*/ 0 w 2807212"/>
              <a:gd name="connsiteY18" fmla="*/ 363199 h 1346400"/>
              <a:gd name="connsiteX19" fmla="*/ 173831 w 2807212"/>
              <a:gd name="connsiteY19" fmla="*/ 172698 h 1346400"/>
              <a:gd name="connsiteX20" fmla="*/ 172855 w 2807212"/>
              <a:gd name="connsiteY20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69070 w 2807212"/>
              <a:gd name="connsiteY16" fmla="*/ 651329 h 1346400"/>
              <a:gd name="connsiteX17" fmla="*/ 171452 w 2807212"/>
              <a:gd name="connsiteY17" fmla="*/ 541791 h 1346400"/>
              <a:gd name="connsiteX18" fmla="*/ 0 w 2807212"/>
              <a:gd name="connsiteY18" fmla="*/ 363199 h 1346400"/>
              <a:gd name="connsiteX19" fmla="*/ 173831 w 2807212"/>
              <a:gd name="connsiteY19" fmla="*/ 172698 h 1346400"/>
              <a:gd name="connsiteX20" fmla="*/ 172855 w 2807212"/>
              <a:gd name="connsiteY20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0473 w 2807212"/>
              <a:gd name="connsiteY15" fmla="*/ 1011618 h 1346400"/>
              <a:gd name="connsiteX16" fmla="*/ 169070 w 2807212"/>
              <a:gd name="connsiteY16" fmla="*/ 651329 h 1346400"/>
              <a:gd name="connsiteX17" fmla="*/ 171452 w 2807212"/>
              <a:gd name="connsiteY17" fmla="*/ 541791 h 1346400"/>
              <a:gd name="connsiteX18" fmla="*/ 0 w 2807212"/>
              <a:gd name="connsiteY18" fmla="*/ 363199 h 1346400"/>
              <a:gd name="connsiteX19" fmla="*/ 173831 w 2807212"/>
              <a:gd name="connsiteY19" fmla="*/ 172698 h 1346400"/>
              <a:gd name="connsiteX20" fmla="*/ 172855 w 2807212"/>
              <a:gd name="connsiteY20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69070 w 2807212"/>
              <a:gd name="connsiteY15" fmla="*/ 651329 h 1346400"/>
              <a:gd name="connsiteX16" fmla="*/ 171452 w 2807212"/>
              <a:gd name="connsiteY16" fmla="*/ 541791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69070 w 2807212"/>
              <a:gd name="connsiteY15" fmla="*/ 651329 h 1346400"/>
              <a:gd name="connsiteX16" fmla="*/ 171452 w 2807212"/>
              <a:gd name="connsiteY16" fmla="*/ 541791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69070 w 2807212"/>
              <a:gd name="connsiteY14" fmla="*/ 651329 h 1346400"/>
              <a:gd name="connsiteX15" fmla="*/ 171452 w 2807212"/>
              <a:gd name="connsiteY15" fmla="*/ 541791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204789 w 2807212"/>
              <a:gd name="connsiteY14" fmla="*/ 651329 h 1346400"/>
              <a:gd name="connsiteX15" fmla="*/ 171452 w 2807212"/>
              <a:gd name="connsiteY15" fmla="*/ 541791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3833 w 2807212"/>
              <a:gd name="connsiteY14" fmla="*/ 660854 h 1346400"/>
              <a:gd name="connsiteX15" fmla="*/ 171452 w 2807212"/>
              <a:gd name="connsiteY15" fmla="*/ 541791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3833 w 2807212"/>
              <a:gd name="connsiteY14" fmla="*/ 660854 h 1346400"/>
              <a:gd name="connsiteX15" fmla="*/ 171452 w 2807212"/>
              <a:gd name="connsiteY15" fmla="*/ 541791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3833 w 2807212"/>
              <a:gd name="connsiteY14" fmla="*/ 660854 h 1346400"/>
              <a:gd name="connsiteX15" fmla="*/ 171452 w 2807212"/>
              <a:gd name="connsiteY15" fmla="*/ 541791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3833 w 2807212"/>
              <a:gd name="connsiteY14" fmla="*/ 660854 h 1346400"/>
              <a:gd name="connsiteX15" fmla="*/ 171452 w 2807212"/>
              <a:gd name="connsiteY15" fmla="*/ 541791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3833 w 2807212"/>
              <a:gd name="connsiteY14" fmla="*/ 660854 h 1346400"/>
              <a:gd name="connsiteX15" fmla="*/ 171452 w 2807212"/>
              <a:gd name="connsiteY15" fmla="*/ 541791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3833 w 2807212"/>
              <a:gd name="connsiteY14" fmla="*/ 660854 h 1346400"/>
              <a:gd name="connsiteX15" fmla="*/ 171452 w 2807212"/>
              <a:gd name="connsiteY15" fmla="*/ 541791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3833 w 2807212"/>
              <a:gd name="connsiteY14" fmla="*/ 660854 h 1346400"/>
              <a:gd name="connsiteX15" fmla="*/ 171452 w 2807212"/>
              <a:gd name="connsiteY15" fmla="*/ 541791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3833 w 2807212"/>
              <a:gd name="connsiteY14" fmla="*/ 660854 h 1346400"/>
              <a:gd name="connsiteX15" fmla="*/ 171452 w 2807212"/>
              <a:gd name="connsiteY15" fmla="*/ 541791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3833 w 2807212"/>
              <a:gd name="connsiteY14" fmla="*/ 660854 h 1346400"/>
              <a:gd name="connsiteX15" fmla="*/ 171452 w 2807212"/>
              <a:gd name="connsiteY15" fmla="*/ 541791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3833 w 2807212"/>
              <a:gd name="connsiteY14" fmla="*/ 660854 h 1346400"/>
              <a:gd name="connsiteX15" fmla="*/ 171452 w 2807212"/>
              <a:gd name="connsiteY15" fmla="*/ 541791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1452 w 2807212"/>
              <a:gd name="connsiteY14" fmla="*/ 541791 h 1346400"/>
              <a:gd name="connsiteX15" fmla="*/ 0 w 2807212"/>
              <a:gd name="connsiteY15" fmla="*/ 363199 h 1346400"/>
              <a:gd name="connsiteX16" fmla="*/ 173831 w 2807212"/>
              <a:gd name="connsiteY16" fmla="*/ 172698 h 1346400"/>
              <a:gd name="connsiteX17" fmla="*/ 172855 w 2807212"/>
              <a:gd name="connsiteY17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1452 w 2807212"/>
              <a:gd name="connsiteY14" fmla="*/ 541791 h 1346400"/>
              <a:gd name="connsiteX15" fmla="*/ 0 w 2807212"/>
              <a:gd name="connsiteY15" fmla="*/ 363199 h 1346400"/>
              <a:gd name="connsiteX16" fmla="*/ 173831 w 2807212"/>
              <a:gd name="connsiteY16" fmla="*/ 172698 h 1346400"/>
              <a:gd name="connsiteX17" fmla="*/ 172855 w 2807212"/>
              <a:gd name="connsiteY17" fmla="*/ 0 h 13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07212" h="1346400">
                <a:moveTo>
                  <a:pt x="172855" y="0"/>
                </a:moveTo>
                <a:lnTo>
                  <a:pt x="1621855" y="0"/>
                </a:lnTo>
                <a:lnTo>
                  <a:pt x="1621855" y="0"/>
                </a:lnTo>
                <a:lnTo>
                  <a:pt x="2242855" y="0"/>
                </a:lnTo>
                <a:lnTo>
                  <a:pt x="2656855" y="0"/>
                </a:lnTo>
                <a:lnTo>
                  <a:pt x="2656855" y="785400"/>
                </a:lnTo>
                <a:lnTo>
                  <a:pt x="2807212" y="953520"/>
                </a:lnTo>
                <a:lnTo>
                  <a:pt x="2656855" y="1122000"/>
                </a:lnTo>
                <a:lnTo>
                  <a:pt x="2656855" y="1346400"/>
                </a:lnTo>
                <a:lnTo>
                  <a:pt x="2242855" y="1346400"/>
                </a:lnTo>
                <a:lnTo>
                  <a:pt x="1621855" y="1346400"/>
                </a:lnTo>
                <a:lnTo>
                  <a:pt x="1621855" y="1346400"/>
                </a:lnTo>
                <a:lnTo>
                  <a:pt x="172855" y="1346400"/>
                </a:lnTo>
                <a:lnTo>
                  <a:pt x="172855" y="1122000"/>
                </a:lnTo>
                <a:cubicBezTo>
                  <a:pt x="172621" y="987899"/>
                  <a:pt x="174067" y="701596"/>
                  <a:pt x="171452" y="541791"/>
                </a:cubicBezTo>
                <a:cubicBezTo>
                  <a:pt x="4531" y="364268"/>
                  <a:pt x="171848" y="540205"/>
                  <a:pt x="0" y="363199"/>
                </a:cubicBezTo>
                <a:cubicBezTo>
                  <a:pt x="173995" y="170595"/>
                  <a:pt x="559" y="361421"/>
                  <a:pt x="173831" y="172698"/>
                </a:cubicBezTo>
                <a:cubicBezTo>
                  <a:pt x="172712" y="62744"/>
                  <a:pt x="173974" y="109954"/>
                  <a:pt x="172855" y="0"/>
                </a:cubicBezTo>
                <a:close/>
              </a:path>
            </a:pathLst>
          </a:custGeom>
          <a:gradFill>
            <a:gsLst>
              <a:gs pos="0">
                <a:srgbClr val="1D88B4"/>
              </a:gs>
              <a:gs pos="100000">
                <a:srgbClr val="49AED8"/>
              </a:gs>
            </a:gsLst>
            <a:lin ang="19200000" scaled="0"/>
          </a:gradFill>
          <a:scene3d>
            <a:camera prst="orthographicFront"/>
            <a:lightRig rig="threePt" dir="t"/>
          </a:scene3d>
          <a:sp3d>
            <a:bevelT w="19050" h="6350"/>
          </a:sp3d>
        </p:spPr>
        <p:txBody>
          <a:bodyPr anchor="ctr"/>
          <a:lstStyle>
            <a:lvl1pPr marL="271463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50000" y="2195899"/>
            <a:ext cx="2484000" cy="993600"/>
          </a:xfrm>
          <a:prstGeom prst="wedgeRectCallout">
            <a:avLst>
              <a:gd name="adj1" fmla="val 56240"/>
              <a:gd name="adj2" fmla="val -20728"/>
            </a:avLst>
          </a:prstGeom>
          <a:gradFill>
            <a:gsLst>
              <a:gs pos="0">
                <a:srgbClr val="1D88B4"/>
              </a:gs>
              <a:gs pos="100000">
                <a:srgbClr val="49AED8"/>
              </a:gs>
            </a:gsLst>
            <a:lin ang="19200000" scaled="0"/>
          </a:gradFill>
          <a:scene3d>
            <a:camera prst="orthographicFront"/>
            <a:lightRig rig="threePt" dir="t"/>
          </a:scene3d>
          <a:sp3d>
            <a:bevelT w="19050" h="6350"/>
          </a:sp3d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11"/>
          <p:cNvSpPr>
            <a:spLocks noGrp="1"/>
          </p:cNvSpPr>
          <p:nvPr>
            <p:ph sz="quarter" idx="14"/>
          </p:nvPr>
        </p:nvSpPr>
        <p:spPr>
          <a:xfrm>
            <a:off x="6194930" y="3173506"/>
            <a:ext cx="2484000" cy="2980074"/>
          </a:xfrm>
          <a:solidFill>
            <a:srgbClr val="FCFCFC"/>
          </a:solidFill>
          <a:effectLst>
            <a:outerShdw blurRad="241300" sx="103000" sy="103000" algn="ctr" rotWithShape="0">
              <a:srgbClr val="000000">
                <a:alpha val="10000"/>
              </a:srgbClr>
            </a:outerShdw>
          </a:effectLst>
        </p:spPr>
        <p:txBody>
          <a:bodyPr vert="horz" lIns="90000" tIns="90000" rIns="91440" bIns="45720" rtlCol="0">
            <a:normAutofit/>
          </a:bodyPr>
          <a:lstStyle>
            <a:lvl1pPr>
              <a:defRPr lang="ru-RU" sz="1800" dirty="0" smtClean="0"/>
            </a:lvl1pPr>
            <a:lvl2pPr>
              <a:defRPr lang="ru-RU" sz="1800" dirty="0" smtClean="0"/>
            </a:lvl2pPr>
            <a:lvl3pPr>
              <a:defRPr lang="ru-RU" sz="1600" dirty="0" smtClean="0"/>
            </a:lvl3pPr>
            <a:lvl4pPr>
              <a:defRPr lang="ru-RU" sz="1400" dirty="0" smtClean="0"/>
            </a:lvl4pPr>
            <a:lvl5pPr>
              <a:defRPr lang="ru-RU" sz="1200" dirty="0"/>
            </a:lvl5pPr>
          </a:lstStyle>
          <a:p>
            <a:pPr marL="179388" lvl="0" indent="-179388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quarter" idx="15"/>
          </p:nvPr>
        </p:nvSpPr>
        <p:spPr>
          <a:xfrm flipH="1">
            <a:off x="6194930" y="2214225"/>
            <a:ext cx="2484000" cy="993600"/>
          </a:xfrm>
          <a:prstGeom prst="wedgeRectCallout">
            <a:avLst>
              <a:gd name="adj1" fmla="val 56053"/>
              <a:gd name="adj2" fmla="val 20820"/>
            </a:avLst>
          </a:prstGeom>
          <a:gradFill>
            <a:gsLst>
              <a:gs pos="0">
                <a:srgbClr val="1D88B4"/>
              </a:gs>
              <a:gs pos="100000">
                <a:srgbClr val="49AED8"/>
              </a:gs>
            </a:gsLst>
            <a:lin ang="19200000" scaled="0"/>
          </a:gradFill>
          <a:scene3d>
            <a:camera prst="orthographicFront"/>
            <a:lightRig rig="threePt" dir="t"/>
          </a:scene3d>
          <a:sp3d>
            <a:bevelT w="19050" h="6350"/>
          </a:sp3d>
        </p:spPr>
        <p:txBody>
          <a:bodyPr anchor="ctr"/>
          <a:lstStyle>
            <a:lvl1pPr marL="85725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59718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заимодействие (4 этап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2"/>
          </p:nvPr>
        </p:nvSpPr>
        <p:spPr>
          <a:xfrm>
            <a:off x="454824" y="3191435"/>
            <a:ext cx="1752216" cy="2962144"/>
          </a:xfrm>
          <a:solidFill>
            <a:srgbClr val="FCFCFC"/>
          </a:solidFill>
          <a:effectLst>
            <a:outerShdw blurRad="241300" sx="103000" sy="103000" algn="ctr" rotWithShape="0">
              <a:srgbClr val="000000">
                <a:alpha val="10000"/>
              </a:srgbClr>
            </a:outerShdw>
          </a:effectLst>
        </p:spPr>
        <p:txBody>
          <a:bodyPr vert="horz" lIns="90000" tIns="90000" rIns="91440" bIns="45720" rtlCol="0">
            <a:normAutofit/>
          </a:bodyPr>
          <a:lstStyle>
            <a:lvl1pPr>
              <a:defRPr lang="ru-RU" sz="1800" dirty="0" smtClean="0"/>
            </a:lvl1pPr>
            <a:lvl2pPr>
              <a:defRPr lang="ru-RU" sz="1800" dirty="0" smtClean="0"/>
            </a:lvl2pPr>
            <a:lvl3pPr>
              <a:defRPr lang="ru-RU" sz="1600" dirty="0" smtClean="0"/>
            </a:lvl3pPr>
            <a:lvl4pPr>
              <a:defRPr lang="ru-RU" sz="1400" dirty="0" smtClean="0"/>
            </a:lvl4pPr>
            <a:lvl5pPr>
              <a:defRPr lang="ru-RU" sz="1200" dirty="0"/>
            </a:lvl5pPr>
          </a:lstStyle>
          <a:p>
            <a:pPr marL="179388" lvl="0" indent="-179388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quarter" idx="13"/>
          </p:nvPr>
        </p:nvSpPr>
        <p:spPr>
          <a:xfrm>
            <a:off x="2603138" y="3191435"/>
            <a:ext cx="1752216" cy="2962144"/>
          </a:xfrm>
          <a:solidFill>
            <a:srgbClr val="FCFCFC"/>
          </a:solidFill>
          <a:effectLst>
            <a:outerShdw blurRad="241300" sx="103000" sy="103000" algn="ctr" rotWithShape="0">
              <a:srgbClr val="000000">
                <a:alpha val="10000"/>
              </a:srgbClr>
            </a:outerShdw>
          </a:effectLst>
        </p:spPr>
        <p:txBody>
          <a:bodyPr vert="horz" lIns="90000" tIns="90000" rIns="91440" bIns="45720" rtlCol="0">
            <a:normAutofit/>
          </a:bodyPr>
          <a:lstStyle>
            <a:lvl1pPr>
              <a:defRPr lang="ru-RU" sz="1800" dirty="0" smtClean="0"/>
            </a:lvl1pPr>
            <a:lvl2pPr>
              <a:defRPr lang="ru-RU" sz="1800" dirty="0" smtClean="0"/>
            </a:lvl2pPr>
            <a:lvl3pPr>
              <a:defRPr lang="ru-RU" sz="1600" dirty="0" smtClean="0"/>
            </a:lvl3pPr>
            <a:lvl4pPr>
              <a:defRPr lang="ru-RU" sz="1400" dirty="0" smtClean="0"/>
            </a:lvl4pPr>
            <a:lvl5pPr>
              <a:defRPr lang="ru-RU" sz="1200" dirty="0"/>
            </a:lvl5pPr>
          </a:lstStyle>
          <a:p>
            <a:pPr marL="179388" lvl="0" indent="-179388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Объект 11"/>
          <p:cNvSpPr>
            <a:spLocks noGrp="1"/>
          </p:cNvSpPr>
          <p:nvPr>
            <p:ph sz="quarter" idx="14"/>
          </p:nvPr>
        </p:nvSpPr>
        <p:spPr>
          <a:xfrm>
            <a:off x="4760977" y="3191435"/>
            <a:ext cx="1752216" cy="2962144"/>
          </a:xfrm>
          <a:solidFill>
            <a:srgbClr val="FCFCFC"/>
          </a:solidFill>
          <a:effectLst>
            <a:outerShdw blurRad="241300" sx="103000" sy="103000" algn="ctr" rotWithShape="0">
              <a:srgbClr val="000000">
                <a:alpha val="10000"/>
              </a:srgbClr>
            </a:outerShdw>
          </a:effectLst>
        </p:spPr>
        <p:txBody>
          <a:bodyPr vert="horz" lIns="90000" tIns="90000" rIns="91440" bIns="45720" rtlCol="0">
            <a:normAutofit/>
          </a:bodyPr>
          <a:lstStyle>
            <a:lvl1pPr>
              <a:defRPr lang="ru-RU" sz="1800" dirty="0" smtClean="0"/>
            </a:lvl1pPr>
            <a:lvl2pPr>
              <a:defRPr lang="ru-RU" sz="1800" dirty="0" smtClean="0"/>
            </a:lvl2pPr>
            <a:lvl3pPr>
              <a:defRPr lang="ru-RU" sz="1600" dirty="0" smtClean="0"/>
            </a:lvl3pPr>
            <a:lvl4pPr>
              <a:defRPr lang="ru-RU" sz="1400" dirty="0" smtClean="0"/>
            </a:lvl4pPr>
            <a:lvl5pPr>
              <a:defRPr lang="ru-RU" sz="1200" dirty="0"/>
            </a:lvl5pPr>
          </a:lstStyle>
          <a:p>
            <a:pPr marL="179388" lvl="0" indent="-179388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Объект 11"/>
          <p:cNvSpPr>
            <a:spLocks noGrp="1"/>
          </p:cNvSpPr>
          <p:nvPr>
            <p:ph sz="quarter" idx="16"/>
          </p:nvPr>
        </p:nvSpPr>
        <p:spPr>
          <a:xfrm>
            <a:off x="6918815" y="3191435"/>
            <a:ext cx="1752216" cy="2962144"/>
          </a:xfrm>
          <a:solidFill>
            <a:srgbClr val="FCFCFC"/>
          </a:solidFill>
          <a:effectLst>
            <a:outerShdw blurRad="241300" sx="103000" sy="103000" algn="ctr" rotWithShape="0">
              <a:srgbClr val="000000">
                <a:alpha val="10000"/>
              </a:srgbClr>
            </a:outerShdw>
          </a:effectLst>
        </p:spPr>
        <p:txBody>
          <a:bodyPr vert="horz" lIns="90000" tIns="90000" rIns="91440" bIns="45720" rtlCol="0">
            <a:normAutofit/>
          </a:bodyPr>
          <a:lstStyle>
            <a:lvl1pPr>
              <a:defRPr lang="ru-RU" sz="1800" dirty="0" smtClean="0"/>
            </a:lvl1pPr>
            <a:lvl2pPr>
              <a:defRPr lang="ru-RU" sz="1800" dirty="0" smtClean="0"/>
            </a:lvl2pPr>
            <a:lvl3pPr>
              <a:defRPr lang="ru-RU" sz="1600" dirty="0" smtClean="0"/>
            </a:lvl3pPr>
            <a:lvl4pPr>
              <a:defRPr lang="ru-RU" sz="1400" dirty="0" smtClean="0"/>
            </a:lvl4pPr>
            <a:lvl5pPr>
              <a:defRPr lang="ru-RU" sz="1200" dirty="0"/>
            </a:lvl5pPr>
          </a:lstStyle>
          <a:p>
            <a:pPr marL="179388" lvl="0" indent="-179388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54824" y="2213829"/>
            <a:ext cx="1752216" cy="993600"/>
          </a:xfrm>
          <a:prstGeom prst="wedgeRectCallout">
            <a:avLst>
              <a:gd name="adj1" fmla="val 56240"/>
              <a:gd name="adj2" fmla="val -20728"/>
            </a:avLst>
          </a:prstGeom>
          <a:gradFill>
            <a:gsLst>
              <a:gs pos="0">
                <a:srgbClr val="1D88B4"/>
              </a:gs>
              <a:gs pos="100000">
                <a:srgbClr val="49AED8"/>
              </a:gs>
            </a:gsLst>
            <a:lin ang="19200000" scaled="0"/>
          </a:gradFill>
          <a:scene3d>
            <a:camera prst="orthographicFront"/>
            <a:lightRig rig="threePt" dir="t"/>
          </a:scene3d>
          <a:sp3d>
            <a:bevelT w="19050" h="6350"/>
          </a:sp3d>
        </p:spPr>
        <p:txBody>
          <a:bodyPr anchor="ctr"/>
          <a:lstStyle>
            <a:lvl1pPr marL="85725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7"/>
          </p:nvPr>
        </p:nvSpPr>
        <p:spPr>
          <a:xfrm flipH="1">
            <a:off x="6918814" y="2219938"/>
            <a:ext cx="1752216" cy="993600"/>
          </a:xfrm>
          <a:prstGeom prst="wedgeRectCallout">
            <a:avLst>
              <a:gd name="adj1" fmla="val 56053"/>
              <a:gd name="adj2" fmla="val 20820"/>
            </a:avLst>
          </a:prstGeom>
          <a:gradFill>
            <a:gsLst>
              <a:gs pos="0">
                <a:srgbClr val="1D88B4"/>
              </a:gs>
              <a:gs pos="100000">
                <a:srgbClr val="49AED8"/>
              </a:gs>
            </a:gsLst>
            <a:lin ang="19200000" scaled="0"/>
          </a:gradFill>
          <a:scene3d>
            <a:camera prst="orthographicFront"/>
            <a:lightRig rig="threePt" dir="t"/>
          </a:scene3d>
          <a:sp3d>
            <a:bevelT w="19050" h="6350"/>
          </a:sp3d>
        </p:spPr>
        <p:txBody>
          <a:bodyPr anchor="ctr"/>
          <a:lstStyle>
            <a:lvl1pPr marL="85725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8"/>
          </p:nvPr>
        </p:nvSpPr>
        <p:spPr>
          <a:xfrm flipH="1">
            <a:off x="2497930" y="2213829"/>
            <a:ext cx="1980000" cy="993600"/>
          </a:xfrm>
          <a:custGeom>
            <a:avLst/>
            <a:gdLst>
              <a:gd name="connsiteX0" fmla="*/ 0 w 2484000"/>
              <a:gd name="connsiteY0" fmla="*/ 0 h 1346400"/>
              <a:gd name="connsiteX1" fmla="*/ 1449000 w 2484000"/>
              <a:gd name="connsiteY1" fmla="*/ 0 h 1346400"/>
              <a:gd name="connsiteX2" fmla="*/ 1449000 w 2484000"/>
              <a:gd name="connsiteY2" fmla="*/ 0 h 1346400"/>
              <a:gd name="connsiteX3" fmla="*/ 2070000 w 2484000"/>
              <a:gd name="connsiteY3" fmla="*/ 0 h 1346400"/>
              <a:gd name="connsiteX4" fmla="*/ 2484000 w 2484000"/>
              <a:gd name="connsiteY4" fmla="*/ 0 h 1346400"/>
              <a:gd name="connsiteX5" fmla="*/ 2484000 w 2484000"/>
              <a:gd name="connsiteY5" fmla="*/ 785400 h 1346400"/>
              <a:gd name="connsiteX6" fmla="*/ 2634357 w 2484000"/>
              <a:gd name="connsiteY6" fmla="*/ 953520 h 1346400"/>
              <a:gd name="connsiteX7" fmla="*/ 2484000 w 2484000"/>
              <a:gd name="connsiteY7" fmla="*/ 1122000 h 1346400"/>
              <a:gd name="connsiteX8" fmla="*/ 2484000 w 2484000"/>
              <a:gd name="connsiteY8" fmla="*/ 1346400 h 1346400"/>
              <a:gd name="connsiteX9" fmla="*/ 2070000 w 2484000"/>
              <a:gd name="connsiteY9" fmla="*/ 1346400 h 1346400"/>
              <a:gd name="connsiteX10" fmla="*/ 1449000 w 2484000"/>
              <a:gd name="connsiteY10" fmla="*/ 1346400 h 1346400"/>
              <a:gd name="connsiteX11" fmla="*/ 1449000 w 2484000"/>
              <a:gd name="connsiteY11" fmla="*/ 1346400 h 1346400"/>
              <a:gd name="connsiteX12" fmla="*/ 0 w 2484000"/>
              <a:gd name="connsiteY12" fmla="*/ 1346400 h 1346400"/>
              <a:gd name="connsiteX13" fmla="*/ 0 w 2484000"/>
              <a:gd name="connsiteY13" fmla="*/ 1122000 h 1346400"/>
              <a:gd name="connsiteX14" fmla="*/ 0 w 2484000"/>
              <a:gd name="connsiteY14" fmla="*/ 785400 h 1346400"/>
              <a:gd name="connsiteX15" fmla="*/ 0 w 2484000"/>
              <a:gd name="connsiteY15" fmla="*/ 785400 h 1346400"/>
              <a:gd name="connsiteX16" fmla="*/ 0 w 2484000"/>
              <a:gd name="connsiteY16" fmla="*/ 0 h 1346400"/>
              <a:gd name="connsiteX0" fmla="*/ 0 w 2634357"/>
              <a:gd name="connsiteY0" fmla="*/ 0 h 1346400"/>
              <a:gd name="connsiteX1" fmla="*/ 1449000 w 2634357"/>
              <a:gd name="connsiteY1" fmla="*/ 0 h 1346400"/>
              <a:gd name="connsiteX2" fmla="*/ 1449000 w 2634357"/>
              <a:gd name="connsiteY2" fmla="*/ 0 h 1346400"/>
              <a:gd name="connsiteX3" fmla="*/ 2070000 w 2634357"/>
              <a:gd name="connsiteY3" fmla="*/ 0 h 1346400"/>
              <a:gd name="connsiteX4" fmla="*/ 2484000 w 2634357"/>
              <a:gd name="connsiteY4" fmla="*/ 0 h 1346400"/>
              <a:gd name="connsiteX5" fmla="*/ 2484000 w 2634357"/>
              <a:gd name="connsiteY5" fmla="*/ 785400 h 1346400"/>
              <a:gd name="connsiteX6" fmla="*/ 2634357 w 2634357"/>
              <a:gd name="connsiteY6" fmla="*/ 953520 h 1346400"/>
              <a:gd name="connsiteX7" fmla="*/ 2484000 w 2634357"/>
              <a:gd name="connsiteY7" fmla="*/ 1122000 h 1346400"/>
              <a:gd name="connsiteX8" fmla="*/ 2484000 w 2634357"/>
              <a:gd name="connsiteY8" fmla="*/ 1346400 h 1346400"/>
              <a:gd name="connsiteX9" fmla="*/ 2070000 w 2634357"/>
              <a:gd name="connsiteY9" fmla="*/ 1346400 h 1346400"/>
              <a:gd name="connsiteX10" fmla="*/ 1449000 w 2634357"/>
              <a:gd name="connsiteY10" fmla="*/ 1346400 h 1346400"/>
              <a:gd name="connsiteX11" fmla="*/ 1449000 w 2634357"/>
              <a:gd name="connsiteY11" fmla="*/ 1346400 h 1346400"/>
              <a:gd name="connsiteX12" fmla="*/ 0 w 2634357"/>
              <a:gd name="connsiteY12" fmla="*/ 1346400 h 1346400"/>
              <a:gd name="connsiteX13" fmla="*/ 0 w 2634357"/>
              <a:gd name="connsiteY13" fmla="*/ 1122000 h 1346400"/>
              <a:gd name="connsiteX14" fmla="*/ 0 w 2634357"/>
              <a:gd name="connsiteY14" fmla="*/ 785400 h 1346400"/>
              <a:gd name="connsiteX15" fmla="*/ 0 w 2634357"/>
              <a:gd name="connsiteY15" fmla="*/ 785400 h 1346400"/>
              <a:gd name="connsiteX16" fmla="*/ 977 w 2634357"/>
              <a:gd name="connsiteY16" fmla="*/ 263186 h 1346400"/>
              <a:gd name="connsiteX17" fmla="*/ 0 w 2634357"/>
              <a:gd name="connsiteY17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0 w 2807212"/>
              <a:gd name="connsiteY16" fmla="*/ 358436 h 1346400"/>
              <a:gd name="connsiteX17" fmla="*/ 172855 w 2807212"/>
              <a:gd name="connsiteY17" fmla="*/ 0 h 1346400"/>
              <a:gd name="connsiteX0" fmla="*/ 1441 w 2635798"/>
              <a:gd name="connsiteY0" fmla="*/ 0 h 1346400"/>
              <a:gd name="connsiteX1" fmla="*/ 1450441 w 2635798"/>
              <a:gd name="connsiteY1" fmla="*/ 0 h 1346400"/>
              <a:gd name="connsiteX2" fmla="*/ 1450441 w 2635798"/>
              <a:gd name="connsiteY2" fmla="*/ 0 h 1346400"/>
              <a:gd name="connsiteX3" fmla="*/ 2071441 w 2635798"/>
              <a:gd name="connsiteY3" fmla="*/ 0 h 1346400"/>
              <a:gd name="connsiteX4" fmla="*/ 2485441 w 2635798"/>
              <a:gd name="connsiteY4" fmla="*/ 0 h 1346400"/>
              <a:gd name="connsiteX5" fmla="*/ 2485441 w 2635798"/>
              <a:gd name="connsiteY5" fmla="*/ 785400 h 1346400"/>
              <a:gd name="connsiteX6" fmla="*/ 2635798 w 2635798"/>
              <a:gd name="connsiteY6" fmla="*/ 953520 h 1346400"/>
              <a:gd name="connsiteX7" fmla="*/ 2485441 w 2635798"/>
              <a:gd name="connsiteY7" fmla="*/ 1122000 h 1346400"/>
              <a:gd name="connsiteX8" fmla="*/ 2485441 w 2635798"/>
              <a:gd name="connsiteY8" fmla="*/ 1346400 h 1346400"/>
              <a:gd name="connsiteX9" fmla="*/ 2071441 w 2635798"/>
              <a:gd name="connsiteY9" fmla="*/ 1346400 h 1346400"/>
              <a:gd name="connsiteX10" fmla="*/ 1450441 w 2635798"/>
              <a:gd name="connsiteY10" fmla="*/ 1346400 h 1346400"/>
              <a:gd name="connsiteX11" fmla="*/ 1450441 w 2635798"/>
              <a:gd name="connsiteY11" fmla="*/ 1346400 h 1346400"/>
              <a:gd name="connsiteX12" fmla="*/ 1441 w 2635798"/>
              <a:gd name="connsiteY12" fmla="*/ 1346400 h 1346400"/>
              <a:gd name="connsiteX13" fmla="*/ 1441 w 2635798"/>
              <a:gd name="connsiteY13" fmla="*/ 1122000 h 1346400"/>
              <a:gd name="connsiteX14" fmla="*/ 1441 w 2635798"/>
              <a:gd name="connsiteY14" fmla="*/ 785400 h 1346400"/>
              <a:gd name="connsiteX15" fmla="*/ 1441 w 2635798"/>
              <a:gd name="connsiteY15" fmla="*/ 785400 h 1346400"/>
              <a:gd name="connsiteX16" fmla="*/ 36 w 2635798"/>
              <a:gd name="connsiteY16" fmla="*/ 351292 h 1346400"/>
              <a:gd name="connsiteX17" fmla="*/ 1441 w 2635798"/>
              <a:gd name="connsiteY17" fmla="*/ 0 h 1346400"/>
              <a:gd name="connsiteX0" fmla="*/ 1441 w 2635798"/>
              <a:gd name="connsiteY0" fmla="*/ 0 h 1346400"/>
              <a:gd name="connsiteX1" fmla="*/ 1450441 w 2635798"/>
              <a:gd name="connsiteY1" fmla="*/ 0 h 1346400"/>
              <a:gd name="connsiteX2" fmla="*/ 1450441 w 2635798"/>
              <a:gd name="connsiteY2" fmla="*/ 0 h 1346400"/>
              <a:gd name="connsiteX3" fmla="*/ 2071441 w 2635798"/>
              <a:gd name="connsiteY3" fmla="*/ 0 h 1346400"/>
              <a:gd name="connsiteX4" fmla="*/ 2485441 w 2635798"/>
              <a:gd name="connsiteY4" fmla="*/ 0 h 1346400"/>
              <a:gd name="connsiteX5" fmla="*/ 2485441 w 2635798"/>
              <a:gd name="connsiteY5" fmla="*/ 785400 h 1346400"/>
              <a:gd name="connsiteX6" fmla="*/ 2635798 w 2635798"/>
              <a:gd name="connsiteY6" fmla="*/ 953520 h 1346400"/>
              <a:gd name="connsiteX7" fmla="*/ 2485441 w 2635798"/>
              <a:gd name="connsiteY7" fmla="*/ 1122000 h 1346400"/>
              <a:gd name="connsiteX8" fmla="*/ 2485441 w 2635798"/>
              <a:gd name="connsiteY8" fmla="*/ 1346400 h 1346400"/>
              <a:gd name="connsiteX9" fmla="*/ 2071441 w 2635798"/>
              <a:gd name="connsiteY9" fmla="*/ 1346400 h 1346400"/>
              <a:gd name="connsiteX10" fmla="*/ 1450441 w 2635798"/>
              <a:gd name="connsiteY10" fmla="*/ 1346400 h 1346400"/>
              <a:gd name="connsiteX11" fmla="*/ 1450441 w 2635798"/>
              <a:gd name="connsiteY11" fmla="*/ 1346400 h 1346400"/>
              <a:gd name="connsiteX12" fmla="*/ 1441 w 2635798"/>
              <a:gd name="connsiteY12" fmla="*/ 1346400 h 1346400"/>
              <a:gd name="connsiteX13" fmla="*/ 1441 w 2635798"/>
              <a:gd name="connsiteY13" fmla="*/ 1122000 h 1346400"/>
              <a:gd name="connsiteX14" fmla="*/ 1441 w 2635798"/>
              <a:gd name="connsiteY14" fmla="*/ 785400 h 1346400"/>
              <a:gd name="connsiteX15" fmla="*/ 1441 w 2635798"/>
              <a:gd name="connsiteY15" fmla="*/ 785400 h 1346400"/>
              <a:gd name="connsiteX16" fmla="*/ 36 w 2635798"/>
              <a:gd name="connsiteY16" fmla="*/ 177461 h 1346400"/>
              <a:gd name="connsiteX17" fmla="*/ 1441 w 2635798"/>
              <a:gd name="connsiteY17" fmla="*/ 0 h 1346400"/>
              <a:gd name="connsiteX0" fmla="*/ 106956 w 2741313"/>
              <a:gd name="connsiteY0" fmla="*/ 0 h 1346400"/>
              <a:gd name="connsiteX1" fmla="*/ 1555956 w 2741313"/>
              <a:gd name="connsiteY1" fmla="*/ 0 h 1346400"/>
              <a:gd name="connsiteX2" fmla="*/ 1555956 w 2741313"/>
              <a:gd name="connsiteY2" fmla="*/ 0 h 1346400"/>
              <a:gd name="connsiteX3" fmla="*/ 2176956 w 2741313"/>
              <a:gd name="connsiteY3" fmla="*/ 0 h 1346400"/>
              <a:gd name="connsiteX4" fmla="*/ 2590956 w 2741313"/>
              <a:gd name="connsiteY4" fmla="*/ 0 h 1346400"/>
              <a:gd name="connsiteX5" fmla="*/ 2590956 w 2741313"/>
              <a:gd name="connsiteY5" fmla="*/ 785400 h 1346400"/>
              <a:gd name="connsiteX6" fmla="*/ 2741313 w 2741313"/>
              <a:gd name="connsiteY6" fmla="*/ 953520 h 1346400"/>
              <a:gd name="connsiteX7" fmla="*/ 2590956 w 2741313"/>
              <a:gd name="connsiteY7" fmla="*/ 1122000 h 1346400"/>
              <a:gd name="connsiteX8" fmla="*/ 2590956 w 2741313"/>
              <a:gd name="connsiteY8" fmla="*/ 1346400 h 1346400"/>
              <a:gd name="connsiteX9" fmla="*/ 2176956 w 2741313"/>
              <a:gd name="connsiteY9" fmla="*/ 1346400 h 1346400"/>
              <a:gd name="connsiteX10" fmla="*/ 1555956 w 2741313"/>
              <a:gd name="connsiteY10" fmla="*/ 1346400 h 1346400"/>
              <a:gd name="connsiteX11" fmla="*/ 1555956 w 2741313"/>
              <a:gd name="connsiteY11" fmla="*/ 1346400 h 1346400"/>
              <a:gd name="connsiteX12" fmla="*/ 106956 w 2741313"/>
              <a:gd name="connsiteY12" fmla="*/ 1346400 h 1346400"/>
              <a:gd name="connsiteX13" fmla="*/ 106956 w 2741313"/>
              <a:gd name="connsiteY13" fmla="*/ 1122000 h 1346400"/>
              <a:gd name="connsiteX14" fmla="*/ 106956 w 2741313"/>
              <a:gd name="connsiteY14" fmla="*/ 785400 h 1346400"/>
              <a:gd name="connsiteX15" fmla="*/ 106956 w 2741313"/>
              <a:gd name="connsiteY15" fmla="*/ 785400 h 1346400"/>
              <a:gd name="connsiteX16" fmla="*/ 105551 w 2741313"/>
              <a:gd name="connsiteY16" fmla="*/ 177461 h 1346400"/>
              <a:gd name="connsiteX17" fmla="*/ 107933 w 2741313"/>
              <a:gd name="connsiteY17" fmla="*/ 175080 h 1346400"/>
              <a:gd name="connsiteX18" fmla="*/ 106956 w 2741313"/>
              <a:gd name="connsiteY18" fmla="*/ 0 h 1346400"/>
              <a:gd name="connsiteX0" fmla="*/ 192244 w 2826601"/>
              <a:gd name="connsiteY0" fmla="*/ 0 h 1346400"/>
              <a:gd name="connsiteX1" fmla="*/ 1641244 w 2826601"/>
              <a:gd name="connsiteY1" fmla="*/ 0 h 1346400"/>
              <a:gd name="connsiteX2" fmla="*/ 1641244 w 2826601"/>
              <a:gd name="connsiteY2" fmla="*/ 0 h 1346400"/>
              <a:gd name="connsiteX3" fmla="*/ 2262244 w 2826601"/>
              <a:gd name="connsiteY3" fmla="*/ 0 h 1346400"/>
              <a:gd name="connsiteX4" fmla="*/ 2676244 w 2826601"/>
              <a:gd name="connsiteY4" fmla="*/ 0 h 1346400"/>
              <a:gd name="connsiteX5" fmla="*/ 2676244 w 2826601"/>
              <a:gd name="connsiteY5" fmla="*/ 785400 h 1346400"/>
              <a:gd name="connsiteX6" fmla="*/ 2826601 w 2826601"/>
              <a:gd name="connsiteY6" fmla="*/ 953520 h 1346400"/>
              <a:gd name="connsiteX7" fmla="*/ 2676244 w 2826601"/>
              <a:gd name="connsiteY7" fmla="*/ 1122000 h 1346400"/>
              <a:gd name="connsiteX8" fmla="*/ 2676244 w 2826601"/>
              <a:gd name="connsiteY8" fmla="*/ 1346400 h 1346400"/>
              <a:gd name="connsiteX9" fmla="*/ 2262244 w 2826601"/>
              <a:gd name="connsiteY9" fmla="*/ 1346400 h 1346400"/>
              <a:gd name="connsiteX10" fmla="*/ 1641244 w 2826601"/>
              <a:gd name="connsiteY10" fmla="*/ 1346400 h 1346400"/>
              <a:gd name="connsiteX11" fmla="*/ 1641244 w 2826601"/>
              <a:gd name="connsiteY11" fmla="*/ 1346400 h 1346400"/>
              <a:gd name="connsiteX12" fmla="*/ 192244 w 2826601"/>
              <a:gd name="connsiteY12" fmla="*/ 1346400 h 1346400"/>
              <a:gd name="connsiteX13" fmla="*/ 192244 w 2826601"/>
              <a:gd name="connsiteY13" fmla="*/ 1122000 h 1346400"/>
              <a:gd name="connsiteX14" fmla="*/ 192244 w 2826601"/>
              <a:gd name="connsiteY14" fmla="*/ 785400 h 1346400"/>
              <a:gd name="connsiteX15" fmla="*/ 192244 w 2826601"/>
              <a:gd name="connsiteY15" fmla="*/ 785400 h 1346400"/>
              <a:gd name="connsiteX16" fmla="*/ 190839 w 2826601"/>
              <a:gd name="connsiteY16" fmla="*/ 177461 h 1346400"/>
              <a:gd name="connsiteX17" fmla="*/ 5102 w 2826601"/>
              <a:gd name="connsiteY17" fmla="*/ 360818 h 1346400"/>
              <a:gd name="connsiteX18" fmla="*/ 192244 w 2826601"/>
              <a:gd name="connsiteY18" fmla="*/ 0 h 1346400"/>
              <a:gd name="connsiteX0" fmla="*/ 192244 w 2826601"/>
              <a:gd name="connsiteY0" fmla="*/ 0 h 1346400"/>
              <a:gd name="connsiteX1" fmla="*/ 1641244 w 2826601"/>
              <a:gd name="connsiteY1" fmla="*/ 0 h 1346400"/>
              <a:gd name="connsiteX2" fmla="*/ 1641244 w 2826601"/>
              <a:gd name="connsiteY2" fmla="*/ 0 h 1346400"/>
              <a:gd name="connsiteX3" fmla="*/ 2262244 w 2826601"/>
              <a:gd name="connsiteY3" fmla="*/ 0 h 1346400"/>
              <a:gd name="connsiteX4" fmla="*/ 2676244 w 2826601"/>
              <a:gd name="connsiteY4" fmla="*/ 0 h 1346400"/>
              <a:gd name="connsiteX5" fmla="*/ 2676244 w 2826601"/>
              <a:gd name="connsiteY5" fmla="*/ 785400 h 1346400"/>
              <a:gd name="connsiteX6" fmla="*/ 2826601 w 2826601"/>
              <a:gd name="connsiteY6" fmla="*/ 953520 h 1346400"/>
              <a:gd name="connsiteX7" fmla="*/ 2676244 w 2826601"/>
              <a:gd name="connsiteY7" fmla="*/ 1122000 h 1346400"/>
              <a:gd name="connsiteX8" fmla="*/ 2676244 w 2826601"/>
              <a:gd name="connsiteY8" fmla="*/ 1346400 h 1346400"/>
              <a:gd name="connsiteX9" fmla="*/ 2262244 w 2826601"/>
              <a:gd name="connsiteY9" fmla="*/ 1346400 h 1346400"/>
              <a:gd name="connsiteX10" fmla="*/ 1641244 w 2826601"/>
              <a:gd name="connsiteY10" fmla="*/ 1346400 h 1346400"/>
              <a:gd name="connsiteX11" fmla="*/ 1641244 w 2826601"/>
              <a:gd name="connsiteY11" fmla="*/ 1346400 h 1346400"/>
              <a:gd name="connsiteX12" fmla="*/ 192244 w 2826601"/>
              <a:gd name="connsiteY12" fmla="*/ 1346400 h 1346400"/>
              <a:gd name="connsiteX13" fmla="*/ 192244 w 2826601"/>
              <a:gd name="connsiteY13" fmla="*/ 1122000 h 1346400"/>
              <a:gd name="connsiteX14" fmla="*/ 192244 w 2826601"/>
              <a:gd name="connsiteY14" fmla="*/ 785400 h 1346400"/>
              <a:gd name="connsiteX15" fmla="*/ 192244 w 2826601"/>
              <a:gd name="connsiteY15" fmla="*/ 785400 h 1346400"/>
              <a:gd name="connsiteX16" fmla="*/ 193221 w 2826601"/>
              <a:gd name="connsiteY16" fmla="*/ 565605 h 1346400"/>
              <a:gd name="connsiteX17" fmla="*/ 5102 w 2826601"/>
              <a:gd name="connsiteY17" fmla="*/ 360818 h 1346400"/>
              <a:gd name="connsiteX18" fmla="*/ 192244 w 2826601"/>
              <a:gd name="connsiteY18" fmla="*/ 0 h 1346400"/>
              <a:gd name="connsiteX0" fmla="*/ 192244 w 2826601"/>
              <a:gd name="connsiteY0" fmla="*/ 0 h 1346400"/>
              <a:gd name="connsiteX1" fmla="*/ 1641244 w 2826601"/>
              <a:gd name="connsiteY1" fmla="*/ 0 h 1346400"/>
              <a:gd name="connsiteX2" fmla="*/ 1641244 w 2826601"/>
              <a:gd name="connsiteY2" fmla="*/ 0 h 1346400"/>
              <a:gd name="connsiteX3" fmla="*/ 2262244 w 2826601"/>
              <a:gd name="connsiteY3" fmla="*/ 0 h 1346400"/>
              <a:gd name="connsiteX4" fmla="*/ 2676244 w 2826601"/>
              <a:gd name="connsiteY4" fmla="*/ 0 h 1346400"/>
              <a:gd name="connsiteX5" fmla="*/ 2676244 w 2826601"/>
              <a:gd name="connsiteY5" fmla="*/ 785400 h 1346400"/>
              <a:gd name="connsiteX6" fmla="*/ 2826601 w 2826601"/>
              <a:gd name="connsiteY6" fmla="*/ 953520 h 1346400"/>
              <a:gd name="connsiteX7" fmla="*/ 2676244 w 2826601"/>
              <a:gd name="connsiteY7" fmla="*/ 1122000 h 1346400"/>
              <a:gd name="connsiteX8" fmla="*/ 2676244 w 2826601"/>
              <a:gd name="connsiteY8" fmla="*/ 1346400 h 1346400"/>
              <a:gd name="connsiteX9" fmla="*/ 2262244 w 2826601"/>
              <a:gd name="connsiteY9" fmla="*/ 1346400 h 1346400"/>
              <a:gd name="connsiteX10" fmla="*/ 1641244 w 2826601"/>
              <a:gd name="connsiteY10" fmla="*/ 1346400 h 1346400"/>
              <a:gd name="connsiteX11" fmla="*/ 1641244 w 2826601"/>
              <a:gd name="connsiteY11" fmla="*/ 1346400 h 1346400"/>
              <a:gd name="connsiteX12" fmla="*/ 192244 w 2826601"/>
              <a:gd name="connsiteY12" fmla="*/ 1346400 h 1346400"/>
              <a:gd name="connsiteX13" fmla="*/ 192244 w 2826601"/>
              <a:gd name="connsiteY13" fmla="*/ 1122000 h 1346400"/>
              <a:gd name="connsiteX14" fmla="*/ 192244 w 2826601"/>
              <a:gd name="connsiteY14" fmla="*/ 785400 h 1346400"/>
              <a:gd name="connsiteX15" fmla="*/ 192244 w 2826601"/>
              <a:gd name="connsiteY15" fmla="*/ 785400 h 1346400"/>
              <a:gd name="connsiteX16" fmla="*/ 193221 w 2826601"/>
              <a:gd name="connsiteY16" fmla="*/ 565605 h 1346400"/>
              <a:gd name="connsiteX17" fmla="*/ 5102 w 2826601"/>
              <a:gd name="connsiteY17" fmla="*/ 360818 h 1346400"/>
              <a:gd name="connsiteX18" fmla="*/ 192244 w 2826601"/>
              <a:gd name="connsiteY18" fmla="*/ 0 h 1346400"/>
              <a:gd name="connsiteX0" fmla="*/ 192244 w 2826601"/>
              <a:gd name="connsiteY0" fmla="*/ 0 h 1346400"/>
              <a:gd name="connsiteX1" fmla="*/ 1641244 w 2826601"/>
              <a:gd name="connsiteY1" fmla="*/ 0 h 1346400"/>
              <a:gd name="connsiteX2" fmla="*/ 1641244 w 2826601"/>
              <a:gd name="connsiteY2" fmla="*/ 0 h 1346400"/>
              <a:gd name="connsiteX3" fmla="*/ 2262244 w 2826601"/>
              <a:gd name="connsiteY3" fmla="*/ 0 h 1346400"/>
              <a:gd name="connsiteX4" fmla="*/ 2676244 w 2826601"/>
              <a:gd name="connsiteY4" fmla="*/ 0 h 1346400"/>
              <a:gd name="connsiteX5" fmla="*/ 2676244 w 2826601"/>
              <a:gd name="connsiteY5" fmla="*/ 785400 h 1346400"/>
              <a:gd name="connsiteX6" fmla="*/ 2826601 w 2826601"/>
              <a:gd name="connsiteY6" fmla="*/ 953520 h 1346400"/>
              <a:gd name="connsiteX7" fmla="*/ 2676244 w 2826601"/>
              <a:gd name="connsiteY7" fmla="*/ 1122000 h 1346400"/>
              <a:gd name="connsiteX8" fmla="*/ 2676244 w 2826601"/>
              <a:gd name="connsiteY8" fmla="*/ 1346400 h 1346400"/>
              <a:gd name="connsiteX9" fmla="*/ 2262244 w 2826601"/>
              <a:gd name="connsiteY9" fmla="*/ 1346400 h 1346400"/>
              <a:gd name="connsiteX10" fmla="*/ 1641244 w 2826601"/>
              <a:gd name="connsiteY10" fmla="*/ 1346400 h 1346400"/>
              <a:gd name="connsiteX11" fmla="*/ 1641244 w 2826601"/>
              <a:gd name="connsiteY11" fmla="*/ 1346400 h 1346400"/>
              <a:gd name="connsiteX12" fmla="*/ 192244 w 2826601"/>
              <a:gd name="connsiteY12" fmla="*/ 1346400 h 1346400"/>
              <a:gd name="connsiteX13" fmla="*/ 192244 w 2826601"/>
              <a:gd name="connsiteY13" fmla="*/ 1122000 h 1346400"/>
              <a:gd name="connsiteX14" fmla="*/ 192244 w 2826601"/>
              <a:gd name="connsiteY14" fmla="*/ 785400 h 1346400"/>
              <a:gd name="connsiteX15" fmla="*/ 192244 w 2826601"/>
              <a:gd name="connsiteY15" fmla="*/ 785400 h 1346400"/>
              <a:gd name="connsiteX16" fmla="*/ 193221 w 2826601"/>
              <a:gd name="connsiteY16" fmla="*/ 565605 h 1346400"/>
              <a:gd name="connsiteX17" fmla="*/ 5102 w 2826601"/>
              <a:gd name="connsiteY17" fmla="*/ 360818 h 1346400"/>
              <a:gd name="connsiteX18" fmla="*/ 192244 w 2826601"/>
              <a:gd name="connsiteY18" fmla="*/ 0 h 1346400"/>
              <a:gd name="connsiteX0" fmla="*/ 192244 w 2826601"/>
              <a:gd name="connsiteY0" fmla="*/ 0 h 1346400"/>
              <a:gd name="connsiteX1" fmla="*/ 1641244 w 2826601"/>
              <a:gd name="connsiteY1" fmla="*/ 0 h 1346400"/>
              <a:gd name="connsiteX2" fmla="*/ 1641244 w 2826601"/>
              <a:gd name="connsiteY2" fmla="*/ 0 h 1346400"/>
              <a:gd name="connsiteX3" fmla="*/ 2262244 w 2826601"/>
              <a:gd name="connsiteY3" fmla="*/ 0 h 1346400"/>
              <a:gd name="connsiteX4" fmla="*/ 2676244 w 2826601"/>
              <a:gd name="connsiteY4" fmla="*/ 0 h 1346400"/>
              <a:gd name="connsiteX5" fmla="*/ 2676244 w 2826601"/>
              <a:gd name="connsiteY5" fmla="*/ 785400 h 1346400"/>
              <a:gd name="connsiteX6" fmla="*/ 2826601 w 2826601"/>
              <a:gd name="connsiteY6" fmla="*/ 953520 h 1346400"/>
              <a:gd name="connsiteX7" fmla="*/ 2676244 w 2826601"/>
              <a:gd name="connsiteY7" fmla="*/ 1122000 h 1346400"/>
              <a:gd name="connsiteX8" fmla="*/ 2676244 w 2826601"/>
              <a:gd name="connsiteY8" fmla="*/ 1346400 h 1346400"/>
              <a:gd name="connsiteX9" fmla="*/ 2262244 w 2826601"/>
              <a:gd name="connsiteY9" fmla="*/ 1346400 h 1346400"/>
              <a:gd name="connsiteX10" fmla="*/ 1641244 w 2826601"/>
              <a:gd name="connsiteY10" fmla="*/ 1346400 h 1346400"/>
              <a:gd name="connsiteX11" fmla="*/ 1641244 w 2826601"/>
              <a:gd name="connsiteY11" fmla="*/ 1346400 h 1346400"/>
              <a:gd name="connsiteX12" fmla="*/ 192244 w 2826601"/>
              <a:gd name="connsiteY12" fmla="*/ 1346400 h 1346400"/>
              <a:gd name="connsiteX13" fmla="*/ 192244 w 2826601"/>
              <a:gd name="connsiteY13" fmla="*/ 1122000 h 1346400"/>
              <a:gd name="connsiteX14" fmla="*/ 192244 w 2826601"/>
              <a:gd name="connsiteY14" fmla="*/ 785400 h 1346400"/>
              <a:gd name="connsiteX15" fmla="*/ 192244 w 2826601"/>
              <a:gd name="connsiteY15" fmla="*/ 785400 h 1346400"/>
              <a:gd name="connsiteX16" fmla="*/ 193221 w 2826601"/>
              <a:gd name="connsiteY16" fmla="*/ 565605 h 1346400"/>
              <a:gd name="connsiteX17" fmla="*/ 5102 w 2826601"/>
              <a:gd name="connsiteY17" fmla="*/ 360818 h 1346400"/>
              <a:gd name="connsiteX18" fmla="*/ 192244 w 2826601"/>
              <a:gd name="connsiteY18" fmla="*/ 0 h 1346400"/>
              <a:gd name="connsiteX0" fmla="*/ 107009 w 2741366"/>
              <a:gd name="connsiteY0" fmla="*/ 0 h 1346400"/>
              <a:gd name="connsiteX1" fmla="*/ 1556009 w 2741366"/>
              <a:gd name="connsiteY1" fmla="*/ 0 h 1346400"/>
              <a:gd name="connsiteX2" fmla="*/ 1556009 w 2741366"/>
              <a:gd name="connsiteY2" fmla="*/ 0 h 1346400"/>
              <a:gd name="connsiteX3" fmla="*/ 2177009 w 2741366"/>
              <a:gd name="connsiteY3" fmla="*/ 0 h 1346400"/>
              <a:gd name="connsiteX4" fmla="*/ 2591009 w 2741366"/>
              <a:gd name="connsiteY4" fmla="*/ 0 h 1346400"/>
              <a:gd name="connsiteX5" fmla="*/ 2591009 w 2741366"/>
              <a:gd name="connsiteY5" fmla="*/ 785400 h 1346400"/>
              <a:gd name="connsiteX6" fmla="*/ 2741366 w 2741366"/>
              <a:gd name="connsiteY6" fmla="*/ 953520 h 1346400"/>
              <a:gd name="connsiteX7" fmla="*/ 2591009 w 2741366"/>
              <a:gd name="connsiteY7" fmla="*/ 1122000 h 1346400"/>
              <a:gd name="connsiteX8" fmla="*/ 2591009 w 2741366"/>
              <a:gd name="connsiteY8" fmla="*/ 1346400 h 1346400"/>
              <a:gd name="connsiteX9" fmla="*/ 2177009 w 2741366"/>
              <a:gd name="connsiteY9" fmla="*/ 1346400 h 1346400"/>
              <a:gd name="connsiteX10" fmla="*/ 1556009 w 2741366"/>
              <a:gd name="connsiteY10" fmla="*/ 1346400 h 1346400"/>
              <a:gd name="connsiteX11" fmla="*/ 1556009 w 2741366"/>
              <a:gd name="connsiteY11" fmla="*/ 1346400 h 1346400"/>
              <a:gd name="connsiteX12" fmla="*/ 107009 w 2741366"/>
              <a:gd name="connsiteY12" fmla="*/ 1346400 h 1346400"/>
              <a:gd name="connsiteX13" fmla="*/ 107009 w 2741366"/>
              <a:gd name="connsiteY13" fmla="*/ 1122000 h 1346400"/>
              <a:gd name="connsiteX14" fmla="*/ 107009 w 2741366"/>
              <a:gd name="connsiteY14" fmla="*/ 785400 h 1346400"/>
              <a:gd name="connsiteX15" fmla="*/ 107009 w 2741366"/>
              <a:gd name="connsiteY15" fmla="*/ 785400 h 1346400"/>
              <a:gd name="connsiteX16" fmla="*/ 107986 w 2741366"/>
              <a:gd name="connsiteY16" fmla="*/ 565605 h 1346400"/>
              <a:gd name="connsiteX17" fmla="*/ 107009 w 2741366"/>
              <a:gd name="connsiteY17" fmla="*/ 0 h 1346400"/>
              <a:gd name="connsiteX0" fmla="*/ 107333 w 2741690"/>
              <a:gd name="connsiteY0" fmla="*/ 0 h 1346400"/>
              <a:gd name="connsiteX1" fmla="*/ 1556333 w 2741690"/>
              <a:gd name="connsiteY1" fmla="*/ 0 h 1346400"/>
              <a:gd name="connsiteX2" fmla="*/ 1556333 w 2741690"/>
              <a:gd name="connsiteY2" fmla="*/ 0 h 1346400"/>
              <a:gd name="connsiteX3" fmla="*/ 2177333 w 2741690"/>
              <a:gd name="connsiteY3" fmla="*/ 0 h 1346400"/>
              <a:gd name="connsiteX4" fmla="*/ 2591333 w 2741690"/>
              <a:gd name="connsiteY4" fmla="*/ 0 h 1346400"/>
              <a:gd name="connsiteX5" fmla="*/ 2591333 w 2741690"/>
              <a:gd name="connsiteY5" fmla="*/ 785400 h 1346400"/>
              <a:gd name="connsiteX6" fmla="*/ 2741690 w 2741690"/>
              <a:gd name="connsiteY6" fmla="*/ 953520 h 1346400"/>
              <a:gd name="connsiteX7" fmla="*/ 2591333 w 2741690"/>
              <a:gd name="connsiteY7" fmla="*/ 1122000 h 1346400"/>
              <a:gd name="connsiteX8" fmla="*/ 2591333 w 2741690"/>
              <a:gd name="connsiteY8" fmla="*/ 1346400 h 1346400"/>
              <a:gd name="connsiteX9" fmla="*/ 2177333 w 2741690"/>
              <a:gd name="connsiteY9" fmla="*/ 1346400 h 1346400"/>
              <a:gd name="connsiteX10" fmla="*/ 1556333 w 2741690"/>
              <a:gd name="connsiteY10" fmla="*/ 1346400 h 1346400"/>
              <a:gd name="connsiteX11" fmla="*/ 1556333 w 2741690"/>
              <a:gd name="connsiteY11" fmla="*/ 1346400 h 1346400"/>
              <a:gd name="connsiteX12" fmla="*/ 107333 w 2741690"/>
              <a:gd name="connsiteY12" fmla="*/ 1346400 h 1346400"/>
              <a:gd name="connsiteX13" fmla="*/ 107333 w 2741690"/>
              <a:gd name="connsiteY13" fmla="*/ 1122000 h 1346400"/>
              <a:gd name="connsiteX14" fmla="*/ 107333 w 2741690"/>
              <a:gd name="connsiteY14" fmla="*/ 785400 h 1346400"/>
              <a:gd name="connsiteX15" fmla="*/ 107333 w 2741690"/>
              <a:gd name="connsiteY15" fmla="*/ 785400 h 1346400"/>
              <a:gd name="connsiteX16" fmla="*/ 107333 w 2741690"/>
              <a:gd name="connsiteY16" fmla="*/ 0 h 1346400"/>
              <a:gd name="connsiteX0" fmla="*/ 0 w 2634357"/>
              <a:gd name="connsiteY0" fmla="*/ 0 h 1346400"/>
              <a:gd name="connsiteX1" fmla="*/ 1449000 w 2634357"/>
              <a:gd name="connsiteY1" fmla="*/ 0 h 1346400"/>
              <a:gd name="connsiteX2" fmla="*/ 1449000 w 2634357"/>
              <a:gd name="connsiteY2" fmla="*/ 0 h 1346400"/>
              <a:gd name="connsiteX3" fmla="*/ 2070000 w 2634357"/>
              <a:gd name="connsiteY3" fmla="*/ 0 h 1346400"/>
              <a:gd name="connsiteX4" fmla="*/ 2484000 w 2634357"/>
              <a:gd name="connsiteY4" fmla="*/ 0 h 1346400"/>
              <a:gd name="connsiteX5" fmla="*/ 2484000 w 2634357"/>
              <a:gd name="connsiteY5" fmla="*/ 785400 h 1346400"/>
              <a:gd name="connsiteX6" fmla="*/ 2634357 w 2634357"/>
              <a:gd name="connsiteY6" fmla="*/ 953520 h 1346400"/>
              <a:gd name="connsiteX7" fmla="*/ 2484000 w 2634357"/>
              <a:gd name="connsiteY7" fmla="*/ 1122000 h 1346400"/>
              <a:gd name="connsiteX8" fmla="*/ 2484000 w 2634357"/>
              <a:gd name="connsiteY8" fmla="*/ 1346400 h 1346400"/>
              <a:gd name="connsiteX9" fmla="*/ 2070000 w 2634357"/>
              <a:gd name="connsiteY9" fmla="*/ 1346400 h 1346400"/>
              <a:gd name="connsiteX10" fmla="*/ 1449000 w 2634357"/>
              <a:gd name="connsiteY10" fmla="*/ 1346400 h 1346400"/>
              <a:gd name="connsiteX11" fmla="*/ 1449000 w 2634357"/>
              <a:gd name="connsiteY11" fmla="*/ 1346400 h 1346400"/>
              <a:gd name="connsiteX12" fmla="*/ 0 w 2634357"/>
              <a:gd name="connsiteY12" fmla="*/ 1346400 h 1346400"/>
              <a:gd name="connsiteX13" fmla="*/ 0 w 2634357"/>
              <a:gd name="connsiteY13" fmla="*/ 1122000 h 1346400"/>
              <a:gd name="connsiteX14" fmla="*/ 0 w 2634357"/>
              <a:gd name="connsiteY14" fmla="*/ 785400 h 1346400"/>
              <a:gd name="connsiteX15" fmla="*/ 0 w 2634357"/>
              <a:gd name="connsiteY15" fmla="*/ 785400 h 1346400"/>
              <a:gd name="connsiteX16" fmla="*/ 0 w 2634357"/>
              <a:gd name="connsiteY16" fmla="*/ 0 h 1346400"/>
              <a:gd name="connsiteX0" fmla="*/ 0 w 2634357"/>
              <a:gd name="connsiteY0" fmla="*/ 0 h 1346400"/>
              <a:gd name="connsiteX1" fmla="*/ 1449000 w 2634357"/>
              <a:gd name="connsiteY1" fmla="*/ 0 h 1346400"/>
              <a:gd name="connsiteX2" fmla="*/ 1449000 w 2634357"/>
              <a:gd name="connsiteY2" fmla="*/ 0 h 1346400"/>
              <a:gd name="connsiteX3" fmla="*/ 2070000 w 2634357"/>
              <a:gd name="connsiteY3" fmla="*/ 0 h 1346400"/>
              <a:gd name="connsiteX4" fmla="*/ 2484000 w 2634357"/>
              <a:gd name="connsiteY4" fmla="*/ 0 h 1346400"/>
              <a:gd name="connsiteX5" fmla="*/ 2484000 w 2634357"/>
              <a:gd name="connsiteY5" fmla="*/ 785400 h 1346400"/>
              <a:gd name="connsiteX6" fmla="*/ 2634357 w 2634357"/>
              <a:gd name="connsiteY6" fmla="*/ 953520 h 1346400"/>
              <a:gd name="connsiteX7" fmla="*/ 2484000 w 2634357"/>
              <a:gd name="connsiteY7" fmla="*/ 1122000 h 1346400"/>
              <a:gd name="connsiteX8" fmla="*/ 2484000 w 2634357"/>
              <a:gd name="connsiteY8" fmla="*/ 1346400 h 1346400"/>
              <a:gd name="connsiteX9" fmla="*/ 2070000 w 2634357"/>
              <a:gd name="connsiteY9" fmla="*/ 1346400 h 1346400"/>
              <a:gd name="connsiteX10" fmla="*/ 1449000 w 2634357"/>
              <a:gd name="connsiteY10" fmla="*/ 1346400 h 1346400"/>
              <a:gd name="connsiteX11" fmla="*/ 1449000 w 2634357"/>
              <a:gd name="connsiteY11" fmla="*/ 1346400 h 1346400"/>
              <a:gd name="connsiteX12" fmla="*/ 0 w 2634357"/>
              <a:gd name="connsiteY12" fmla="*/ 1346400 h 1346400"/>
              <a:gd name="connsiteX13" fmla="*/ 0 w 2634357"/>
              <a:gd name="connsiteY13" fmla="*/ 1122000 h 1346400"/>
              <a:gd name="connsiteX14" fmla="*/ 0 w 2634357"/>
              <a:gd name="connsiteY14" fmla="*/ 785400 h 1346400"/>
              <a:gd name="connsiteX15" fmla="*/ 0 w 2634357"/>
              <a:gd name="connsiteY15" fmla="*/ 785400 h 1346400"/>
              <a:gd name="connsiteX16" fmla="*/ 3358 w 2634357"/>
              <a:gd name="connsiteY16" fmla="*/ 329861 h 1346400"/>
              <a:gd name="connsiteX17" fmla="*/ 0 w 2634357"/>
              <a:gd name="connsiteY17" fmla="*/ 0 h 1346400"/>
              <a:gd name="connsiteX0" fmla="*/ 0 w 2634357"/>
              <a:gd name="connsiteY0" fmla="*/ 0 h 1346400"/>
              <a:gd name="connsiteX1" fmla="*/ 1449000 w 2634357"/>
              <a:gd name="connsiteY1" fmla="*/ 0 h 1346400"/>
              <a:gd name="connsiteX2" fmla="*/ 1449000 w 2634357"/>
              <a:gd name="connsiteY2" fmla="*/ 0 h 1346400"/>
              <a:gd name="connsiteX3" fmla="*/ 2070000 w 2634357"/>
              <a:gd name="connsiteY3" fmla="*/ 0 h 1346400"/>
              <a:gd name="connsiteX4" fmla="*/ 2484000 w 2634357"/>
              <a:gd name="connsiteY4" fmla="*/ 0 h 1346400"/>
              <a:gd name="connsiteX5" fmla="*/ 2484000 w 2634357"/>
              <a:gd name="connsiteY5" fmla="*/ 785400 h 1346400"/>
              <a:gd name="connsiteX6" fmla="*/ 2634357 w 2634357"/>
              <a:gd name="connsiteY6" fmla="*/ 953520 h 1346400"/>
              <a:gd name="connsiteX7" fmla="*/ 2484000 w 2634357"/>
              <a:gd name="connsiteY7" fmla="*/ 1122000 h 1346400"/>
              <a:gd name="connsiteX8" fmla="*/ 2484000 w 2634357"/>
              <a:gd name="connsiteY8" fmla="*/ 1346400 h 1346400"/>
              <a:gd name="connsiteX9" fmla="*/ 2070000 w 2634357"/>
              <a:gd name="connsiteY9" fmla="*/ 1346400 h 1346400"/>
              <a:gd name="connsiteX10" fmla="*/ 1449000 w 2634357"/>
              <a:gd name="connsiteY10" fmla="*/ 1346400 h 1346400"/>
              <a:gd name="connsiteX11" fmla="*/ 1449000 w 2634357"/>
              <a:gd name="connsiteY11" fmla="*/ 1346400 h 1346400"/>
              <a:gd name="connsiteX12" fmla="*/ 0 w 2634357"/>
              <a:gd name="connsiteY12" fmla="*/ 1346400 h 1346400"/>
              <a:gd name="connsiteX13" fmla="*/ 0 w 2634357"/>
              <a:gd name="connsiteY13" fmla="*/ 1122000 h 1346400"/>
              <a:gd name="connsiteX14" fmla="*/ 0 w 2634357"/>
              <a:gd name="connsiteY14" fmla="*/ 785400 h 1346400"/>
              <a:gd name="connsiteX15" fmla="*/ 0 w 2634357"/>
              <a:gd name="connsiteY15" fmla="*/ 785400 h 1346400"/>
              <a:gd name="connsiteX16" fmla="*/ 3358 w 2634357"/>
              <a:gd name="connsiteY16" fmla="*/ 329861 h 1346400"/>
              <a:gd name="connsiteX17" fmla="*/ 0 w 2634357"/>
              <a:gd name="connsiteY17" fmla="*/ 0 h 1346400"/>
              <a:gd name="connsiteX0" fmla="*/ 0 w 2634357"/>
              <a:gd name="connsiteY0" fmla="*/ 0 h 1346400"/>
              <a:gd name="connsiteX1" fmla="*/ 1449000 w 2634357"/>
              <a:gd name="connsiteY1" fmla="*/ 0 h 1346400"/>
              <a:gd name="connsiteX2" fmla="*/ 1449000 w 2634357"/>
              <a:gd name="connsiteY2" fmla="*/ 0 h 1346400"/>
              <a:gd name="connsiteX3" fmla="*/ 2070000 w 2634357"/>
              <a:gd name="connsiteY3" fmla="*/ 0 h 1346400"/>
              <a:gd name="connsiteX4" fmla="*/ 2484000 w 2634357"/>
              <a:gd name="connsiteY4" fmla="*/ 0 h 1346400"/>
              <a:gd name="connsiteX5" fmla="*/ 2484000 w 2634357"/>
              <a:gd name="connsiteY5" fmla="*/ 785400 h 1346400"/>
              <a:gd name="connsiteX6" fmla="*/ 2634357 w 2634357"/>
              <a:gd name="connsiteY6" fmla="*/ 953520 h 1346400"/>
              <a:gd name="connsiteX7" fmla="*/ 2484000 w 2634357"/>
              <a:gd name="connsiteY7" fmla="*/ 1122000 h 1346400"/>
              <a:gd name="connsiteX8" fmla="*/ 2484000 w 2634357"/>
              <a:gd name="connsiteY8" fmla="*/ 1346400 h 1346400"/>
              <a:gd name="connsiteX9" fmla="*/ 2070000 w 2634357"/>
              <a:gd name="connsiteY9" fmla="*/ 1346400 h 1346400"/>
              <a:gd name="connsiteX10" fmla="*/ 1449000 w 2634357"/>
              <a:gd name="connsiteY10" fmla="*/ 1346400 h 1346400"/>
              <a:gd name="connsiteX11" fmla="*/ 1449000 w 2634357"/>
              <a:gd name="connsiteY11" fmla="*/ 1346400 h 1346400"/>
              <a:gd name="connsiteX12" fmla="*/ 0 w 2634357"/>
              <a:gd name="connsiteY12" fmla="*/ 1346400 h 1346400"/>
              <a:gd name="connsiteX13" fmla="*/ 0 w 2634357"/>
              <a:gd name="connsiteY13" fmla="*/ 1122000 h 1346400"/>
              <a:gd name="connsiteX14" fmla="*/ 0 w 2634357"/>
              <a:gd name="connsiteY14" fmla="*/ 785400 h 1346400"/>
              <a:gd name="connsiteX15" fmla="*/ 0 w 2634357"/>
              <a:gd name="connsiteY15" fmla="*/ 785400 h 1346400"/>
              <a:gd name="connsiteX16" fmla="*/ 3358 w 2634357"/>
              <a:gd name="connsiteY16" fmla="*/ 329861 h 1346400"/>
              <a:gd name="connsiteX17" fmla="*/ 0 w 2634357"/>
              <a:gd name="connsiteY17" fmla="*/ 0 h 1346400"/>
              <a:gd name="connsiteX0" fmla="*/ 0 w 2634357"/>
              <a:gd name="connsiteY0" fmla="*/ 0 h 1346400"/>
              <a:gd name="connsiteX1" fmla="*/ 1449000 w 2634357"/>
              <a:gd name="connsiteY1" fmla="*/ 0 h 1346400"/>
              <a:gd name="connsiteX2" fmla="*/ 1449000 w 2634357"/>
              <a:gd name="connsiteY2" fmla="*/ 0 h 1346400"/>
              <a:gd name="connsiteX3" fmla="*/ 2070000 w 2634357"/>
              <a:gd name="connsiteY3" fmla="*/ 0 h 1346400"/>
              <a:gd name="connsiteX4" fmla="*/ 2484000 w 2634357"/>
              <a:gd name="connsiteY4" fmla="*/ 0 h 1346400"/>
              <a:gd name="connsiteX5" fmla="*/ 2484000 w 2634357"/>
              <a:gd name="connsiteY5" fmla="*/ 785400 h 1346400"/>
              <a:gd name="connsiteX6" fmla="*/ 2634357 w 2634357"/>
              <a:gd name="connsiteY6" fmla="*/ 953520 h 1346400"/>
              <a:gd name="connsiteX7" fmla="*/ 2484000 w 2634357"/>
              <a:gd name="connsiteY7" fmla="*/ 1122000 h 1346400"/>
              <a:gd name="connsiteX8" fmla="*/ 2484000 w 2634357"/>
              <a:gd name="connsiteY8" fmla="*/ 1346400 h 1346400"/>
              <a:gd name="connsiteX9" fmla="*/ 2070000 w 2634357"/>
              <a:gd name="connsiteY9" fmla="*/ 1346400 h 1346400"/>
              <a:gd name="connsiteX10" fmla="*/ 1449000 w 2634357"/>
              <a:gd name="connsiteY10" fmla="*/ 1346400 h 1346400"/>
              <a:gd name="connsiteX11" fmla="*/ 1449000 w 2634357"/>
              <a:gd name="connsiteY11" fmla="*/ 1346400 h 1346400"/>
              <a:gd name="connsiteX12" fmla="*/ 0 w 2634357"/>
              <a:gd name="connsiteY12" fmla="*/ 1346400 h 1346400"/>
              <a:gd name="connsiteX13" fmla="*/ 0 w 2634357"/>
              <a:gd name="connsiteY13" fmla="*/ 1122000 h 1346400"/>
              <a:gd name="connsiteX14" fmla="*/ 0 w 2634357"/>
              <a:gd name="connsiteY14" fmla="*/ 785400 h 1346400"/>
              <a:gd name="connsiteX15" fmla="*/ 0 w 2634357"/>
              <a:gd name="connsiteY15" fmla="*/ 785400 h 1346400"/>
              <a:gd name="connsiteX16" fmla="*/ 976 w 2634357"/>
              <a:gd name="connsiteY16" fmla="*/ 172698 h 1346400"/>
              <a:gd name="connsiteX17" fmla="*/ 0 w 2634357"/>
              <a:gd name="connsiteY17" fmla="*/ 0 h 1346400"/>
              <a:gd name="connsiteX0" fmla="*/ 0 w 2634357"/>
              <a:gd name="connsiteY0" fmla="*/ 0 h 1346400"/>
              <a:gd name="connsiteX1" fmla="*/ 1449000 w 2634357"/>
              <a:gd name="connsiteY1" fmla="*/ 0 h 1346400"/>
              <a:gd name="connsiteX2" fmla="*/ 1449000 w 2634357"/>
              <a:gd name="connsiteY2" fmla="*/ 0 h 1346400"/>
              <a:gd name="connsiteX3" fmla="*/ 2070000 w 2634357"/>
              <a:gd name="connsiteY3" fmla="*/ 0 h 1346400"/>
              <a:gd name="connsiteX4" fmla="*/ 2484000 w 2634357"/>
              <a:gd name="connsiteY4" fmla="*/ 0 h 1346400"/>
              <a:gd name="connsiteX5" fmla="*/ 2484000 w 2634357"/>
              <a:gd name="connsiteY5" fmla="*/ 785400 h 1346400"/>
              <a:gd name="connsiteX6" fmla="*/ 2634357 w 2634357"/>
              <a:gd name="connsiteY6" fmla="*/ 953520 h 1346400"/>
              <a:gd name="connsiteX7" fmla="*/ 2484000 w 2634357"/>
              <a:gd name="connsiteY7" fmla="*/ 1122000 h 1346400"/>
              <a:gd name="connsiteX8" fmla="*/ 2484000 w 2634357"/>
              <a:gd name="connsiteY8" fmla="*/ 1346400 h 1346400"/>
              <a:gd name="connsiteX9" fmla="*/ 2070000 w 2634357"/>
              <a:gd name="connsiteY9" fmla="*/ 1346400 h 1346400"/>
              <a:gd name="connsiteX10" fmla="*/ 1449000 w 2634357"/>
              <a:gd name="connsiteY10" fmla="*/ 1346400 h 1346400"/>
              <a:gd name="connsiteX11" fmla="*/ 1449000 w 2634357"/>
              <a:gd name="connsiteY11" fmla="*/ 1346400 h 1346400"/>
              <a:gd name="connsiteX12" fmla="*/ 0 w 2634357"/>
              <a:gd name="connsiteY12" fmla="*/ 1346400 h 1346400"/>
              <a:gd name="connsiteX13" fmla="*/ 0 w 2634357"/>
              <a:gd name="connsiteY13" fmla="*/ 1122000 h 1346400"/>
              <a:gd name="connsiteX14" fmla="*/ 0 w 2634357"/>
              <a:gd name="connsiteY14" fmla="*/ 785400 h 1346400"/>
              <a:gd name="connsiteX15" fmla="*/ 0 w 2634357"/>
              <a:gd name="connsiteY15" fmla="*/ 785400 h 1346400"/>
              <a:gd name="connsiteX16" fmla="*/ 3358 w 2634357"/>
              <a:gd name="connsiteY16" fmla="*/ 603705 h 1346400"/>
              <a:gd name="connsiteX17" fmla="*/ 976 w 2634357"/>
              <a:gd name="connsiteY17" fmla="*/ 172698 h 1346400"/>
              <a:gd name="connsiteX18" fmla="*/ 0 w 2634357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7087 w 2811444"/>
              <a:gd name="connsiteY0" fmla="*/ 0 h 1346400"/>
              <a:gd name="connsiteX1" fmla="*/ 1626087 w 2811444"/>
              <a:gd name="connsiteY1" fmla="*/ 0 h 1346400"/>
              <a:gd name="connsiteX2" fmla="*/ 1626087 w 2811444"/>
              <a:gd name="connsiteY2" fmla="*/ 0 h 1346400"/>
              <a:gd name="connsiteX3" fmla="*/ 2247087 w 2811444"/>
              <a:gd name="connsiteY3" fmla="*/ 0 h 1346400"/>
              <a:gd name="connsiteX4" fmla="*/ 2661087 w 2811444"/>
              <a:gd name="connsiteY4" fmla="*/ 0 h 1346400"/>
              <a:gd name="connsiteX5" fmla="*/ 2661087 w 2811444"/>
              <a:gd name="connsiteY5" fmla="*/ 785400 h 1346400"/>
              <a:gd name="connsiteX6" fmla="*/ 2811444 w 2811444"/>
              <a:gd name="connsiteY6" fmla="*/ 953520 h 1346400"/>
              <a:gd name="connsiteX7" fmla="*/ 2661087 w 2811444"/>
              <a:gd name="connsiteY7" fmla="*/ 1122000 h 1346400"/>
              <a:gd name="connsiteX8" fmla="*/ 2661087 w 2811444"/>
              <a:gd name="connsiteY8" fmla="*/ 1346400 h 1346400"/>
              <a:gd name="connsiteX9" fmla="*/ 2247087 w 2811444"/>
              <a:gd name="connsiteY9" fmla="*/ 1346400 h 1346400"/>
              <a:gd name="connsiteX10" fmla="*/ 1626087 w 2811444"/>
              <a:gd name="connsiteY10" fmla="*/ 1346400 h 1346400"/>
              <a:gd name="connsiteX11" fmla="*/ 1626087 w 2811444"/>
              <a:gd name="connsiteY11" fmla="*/ 1346400 h 1346400"/>
              <a:gd name="connsiteX12" fmla="*/ 177087 w 2811444"/>
              <a:gd name="connsiteY12" fmla="*/ 1346400 h 1346400"/>
              <a:gd name="connsiteX13" fmla="*/ 177087 w 2811444"/>
              <a:gd name="connsiteY13" fmla="*/ 1122000 h 1346400"/>
              <a:gd name="connsiteX14" fmla="*/ 177087 w 2811444"/>
              <a:gd name="connsiteY14" fmla="*/ 785400 h 1346400"/>
              <a:gd name="connsiteX15" fmla="*/ 177087 w 2811444"/>
              <a:gd name="connsiteY15" fmla="*/ 785400 h 1346400"/>
              <a:gd name="connsiteX16" fmla="*/ 63764 w 2811444"/>
              <a:gd name="connsiteY16" fmla="*/ 532267 h 1346400"/>
              <a:gd name="connsiteX17" fmla="*/ 4232 w 2811444"/>
              <a:gd name="connsiteY17" fmla="*/ 363199 h 1346400"/>
              <a:gd name="connsiteX18" fmla="*/ 178063 w 2811444"/>
              <a:gd name="connsiteY18" fmla="*/ 172698 h 1346400"/>
              <a:gd name="connsiteX19" fmla="*/ 177087 w 2811444"/>
              <a:gd name="connsiteY19" fmla="*/ 0 h 1346400"/>
              <a:gd name="connsiteX0" fmla="*/ 174193 w 2808550"/>
              <a:gd name="connsiteY0" fmla="*/ 0 h 1346400"/>
              <a:gd name="connsiteX1" fmla="*/ 1623193 w 2808550"/>
              <a:gd name="connsiteY1" fmla="*/ 0 h 1346400"/>
              <a:gd name="connsiteX2" fmla="*/ 1623193 w 2808550"/>
              <a:gd name="connsiteY2" fmla="*/ 0 h 1346400"/>
              <a:gd name="connsiteX3" fmla="*/ 2244193 w 2808550"/>
              <a:gd name="connsiteY3" fmla="*/ 0 h 1346400"/>
              <a:gd name="connsiteX4" fmla="*/ 2658193 w 2808550"/>
              <a:gd name="connsiteY4" fmla="*/ 0 h 1346400"/>
              <a:gd name="connsiteX5" fmla="*/ 2658193 w 2808550"/>
              <a:gd name="connsiteY5" fmla="*/ 785400 h 1346400"/>
              <a:gd name="connsiteX6" fmla="*/ 2808550 w 2808550"/>
              <a:gd name="connsiteY6" fmla="*/ 953520 h 1346400"/>
              <a:gd name="connsiteX7" fmla="*/ 2658193 w 2808550"/>
              <a:gd name="connsiteY7" fmla="*/ 1122000 h 1346400"/>
              <a:gd name="connsiteX8" fmla="*/ 2658193 w 2808550"/>
              <a:gd name="connsiteY8" fmla="*/ 1346400 h 1346400"/>
              <a:gd name="connsiteX9" fmla="*/ 2244193 w 2808550"/>
              <a:gd name="connsiteY9" fmla="*/ 1346400 h 1346400"/>
              <a:gd name="connsiteX10" fmla="*/ 1623193 w 2808550"/>
              <a:gd name="connsiteY10" fmla="*/ 1346400 h 1346400"/>
              <a:gd name="connsiteX11" fmla="*/ 1623193 w 2808550"/>
              <a:gd name="connsiteY11" fmla="*/ 1346400 h 1346400"/>
              <a:gd name="connsiteX12" fmla="*/ 174193 w 2808550"/>
              <a:gd name="connsiteY12" fmla="*/ 1346400 h 1346400"/>
              <a:gd name="connsiteX13" fmla="*/ 174193 w 2808550"/>
              <a:gd name="connsiteY13" fmla="*/ 1122000 h 1346400"/>
              <a:gd name="connsiteX14" fmla="*/ 174193 w 2808550"/>
              <a:gd name="connsiteY14" fmla="*/ 785400 h 1346400"/>
              <a:gd name="connsiteX15" fmla="*/ 174193 w 2808550"/>
              <a:gd name="connsiteY15" fmla="*/ 785400 h 1346400"/>
              <a:gd name="connsiteX16" fmla="*/ 201364 w 2808550"/>
              <a:gd name="connsiteY16" fmla="*/ 482260 h 1346400"/>
              <a:gd name="connsiteX17" fmla="*/ 1338 w 2808550"/>
              <a:gd name="connsiteY17" fmla="*/ 363199 h 1346400"/>
              <a:gd name="connsiteX18" fmla="*/ 175169 w 2808550"/>
              <a:gd name="connsiteY18" fmla="*/ 172698 h 1346400"/>
              <a:gd name="connsiteX19" fmla="*/ 174193 w 2808550"/>
              <a:gd name="connsiteY19" fmla="*/ 0 h 1346400"/>
              <a:gd name="connsiteX0" fmla="*/ 174431 w 2808788"/>
              <a:gd name="connsiteY0" fmla="*/ 0 h 1346400"/>
              <a:gd name="connsiteX1" fmla="*/ 1623431 w 2808788"/>
              <a:gd name="connsiteY1" fmla="*/ 0 h 1346400"/>
              <a:gd name="connsiteX2" fmla="*/ 1623431 w 2808788"/>
              <a:gd name="connsiteY2" fmla="*/ 0 h 1346400"/>
              <a:gd name="connsiteX3" fmla="*/ 2244431 w 2808788"/>
              <a:gd name="connsiteY3" fmla="*/ 0 h 1346400"/>
              <a:gd name="connsiteX4" fmla="*/ 2658431 w 2808788"/>
              <a:gd name="connsiteY4" fmla="*/ 0 h 1346400"/>
              <a:gd name="connsiteX5" fmla="*/ 2658431 w 2808788"/>
              <a:gd name="connsiteY5" fmla="*/ 785400 h 1346400"/>
              <a:gd name="connsiteX6" fmla="*/ 2808788 w 2808788"/>
              <a:gd name="connsiteY6" fmla="*/ 953520 h 1346400"/>
              <a:gd name="connsiteX7" fmla="*/ 2658431 w 2808788"/>
              <a:gd name="connsiteY7" fmla="*/ 1122000 h 1346400"/>
              <a:gd name="connsiteX8" fmla="*/ 2658431 w 2808788"/>
              <a:gd name="connsiteY8" fmla="*/ 1346400 h 1346400"/>
              <a:gd name="connsiteX9" fmla="*/ 2244431 w 2808788"/>
              <a:gd name="connsiteY9" fmla="*/ 1346400 h 1346400"/>
              <a:gd name="connsiteX10" fmla="*/ 1623431 w 2808788"/>
              <a:gd name="connsiteY10" fmla="*/ 1346400 h 1346400"/>
              <a:gd name="connsiteX11" fmla="*/ 1623431 w 2808788"/>
              <a:gd name="connsiteY11" fmla="*/ 1346400 h 1346400"/>
              <a:gd name="connsiteX12" fmla="*/ 174431 w 2808788"/>
              <a:gd name="connsiteY12" fmla="*/ 1346400 h 1346400"/>
              <a:gd name="connsiteX13" fmla="*/ 174431 w 2808788"/>
              <a:gd name="connsiteY13" fmla="*/ 1122000 h 1346400"/>
              <a:gd name="connsiteX14" fmla="*/ 174431 w 2808788"/>
              <a:gd name="connsiteY14" fmla="*/ 785400 h 1346400"/>
              <a:gd name="connsiteX15" fmla="*/ 174431 w 2808788"/>
              <a:gd name="connsiteY15" fmla="*/ 785400 h 1346400"/>
              <a:gd name="connsiteX16" fmla="*/ 170646 w 2808788"/>
              <a:gd name="connsiteY16" fmla="*/ 548935 h 1346400"/>
              <a:gd name="connsiteX17" fmla="*/ 1576 w 2808788"/>
              <a:gd name="connsiteY17" fmla="*/ 363199 h 1346400"/>
              <a:gd name="connsiteX18" fmla="*/ 175407 w 2808788"/>
              <a:gd name="connsiteY18" fmla="*/ 172698 h 1346400"/>
              <a:gd name="connsiteX19" fmla="*/ 174431 w 2808788"/>
              <a:gd name="connsiteY19" fmla="*/ 0 h 1346400"/>
              <a:gd name="connsiteX0" fmla="*/ 174595 w 2808952"/>
              <a:gd name="connsiteY0" fmla="*/ 0 h 1346400"/>
              <a:gd name="connsiteX1" fmla="*/ 1623595 w 2808952"/>
              <a:gd name="connsiteY1" fmla="*/ 0 h 1346400"/>
              <a:gd name="connsiteX2" fmla="*/ 1623595 w 2808952"/>
              <a:gd name="connsiteY2" fmla="*/ 0 h 1346400"/>
              <a:gd name="connsiteX3" fmla="*/ 2244595 w 2808952"/>
              <a:gd name="connsiteY3" fmla="*/ 0 h 1346400"/>
              <a:gd name="connsiteX4" fmla="*/ 2658595 w 2808952"/>
              <a:gd name="connsiteY4" fmla="*/ 0 h 1346400"/>
              <a:gd name="connsiteX5" fmla="*/ 2658595 w 2808952"/>
              <a:gd name="connsiteY5" fmla="*/ 785400 h 1346400"/>
              <a:gd name="connsiteX6" fmla="*/ 2808952 w 2808952"/>
              <a:gd name="connsiteY6" fmla="*/ 953520 h 1346400"/>
              <a:gd name="connsiteX7" fmla="*/ 2658595 w 2808952"/>
              <a:gd name="connsiteY7" fmla="*/ 1122000 h 1346400"/>
              <a:gd name="connsiteX8" fmla="*/ 2658595 w 2808952"/>
              <a:gd name="connsiteY8" fmla="*/ 1346400 h 1346400"/>
              <a:gd name="connsiteX9" fmla="*/ 2244595 w 2808952"/>
              <a:gd name="connsiteY9" fmla="*/ 1346400 h 1346400"/>
              <a:gd name="connsiteX10" fmla="*/ 1623595 w 2808952"/>
              <a:gd name="connsiteY10" fmla="*/ 1346400 h 1346400"/>
              <a:gd name="connsiteX11" fmla="*/ 1623595 w 2808952"/>
              <a:gd name="connsiteY11" fmla="*/ 1346400 h 1346400"/>
              <a:gd name="connsiteX12" fmla="*/ 174595 w 2808952"/>
              <a:gd name="connsiteY12" fmla="*/ 1346400 h 1346400"/>
              <a:gd name="connsiteX13" fmla="*/ 174595 w 2808952"/>
              <a:gd name="connsiteY13" fmla="*/ 1122000 h 1346400"/>
              <a:gd name="connsiteX14" fmla="*/ 174595 w 2808952"/>
              <a:gd name="connsiteY14" fmla="*/ 785400 h 1346400"/>
              <a:gd name="connsiteX15" fmla="*/ 174595 w 2808952"/>
              <a:gd name="connsiteY15" fmla="*/ 785400 h 1346400"/>
              <a:gd name="connsiteX16" fmla="*/ 170810 w 2808952"/>
              <a:gd name="connsiteY16" fmla="*/ 548935 h 1346400"/>
              <a:gd name="connsiteX17" fmla="*/ 1740 w 2808952"/>
              <a:gd name="connsiteY17" fmla="*/ 363199 h 1346400"/>
              <a:gd name="connsiteX18" fmla="*/ 175571 w 2808952"/>
              <a:gd name="connsiteY18" fmla="*/ 172698 h 1346400"/>
              <a:gd name="connsiteX19" fmla="*/ 174595 w 280895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69070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69070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69070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69070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76214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76214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76214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76214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76214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76214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76214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76214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76214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76214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76214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76214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3399 w 2807756"/>
              <a:gd name="connsiteY0" fmla="*/ 0 h 1346400"/>
              <a:gd name="connsiteX1" fmla="*/ 1622399 w 2807756"/>
              <a:gd name="connsiteY1" fmla="*/ 0 h 1346400"/>
              <a:gd name="connsiteX2" fmla="*/ 1622399 w 2807756"/>
              <a:gd name="connsiteY2" fmla="*/ 0 h 1346400"/>
              <a:gd name="connsiteX3" fmla="*/ 2243399 w 2807756"/>
              <a:gd name="connsiteY3" fmla="*/ 0 h 1346400"/>
              <a:gd name="connsiteX4" fmla="*/ 2657399 w 2807756"/>
              <a:gd name="connsiteY4" fmla="*/ 0 h 1346400"/>
              <a:gd name="connsiteX5" fmla="*/ 2657399 w 2807756"/>
              <a:gd name="connsiteY5" fmla="*/ 785400 h 1346400"/>
              <a:gd name="connsiteX6" fmla="*/ 2807756 w 2807756"/>
              <a:gd name="connsiteY6" fmla="*/ 953520 h 1346400"/>
              <a:gd name="connsiteX7" fmla="*/ 2657399 w 2807756"/>
              <a:gd name="connsiteY7" fmla="*/ 1122000 h 1346400"/>
              <a:gd name="connsiteX8" fmla="*/ 2657399 w 2807756"/>
              <a:gd name="connsiteY8" fmla="*/ 1346400 h 1346400"/>
              <a:gd name="connsiteX9" fmla="*/ 2243399 w 2807756"/>
              <a:gd name="connsiteY9" fmla="*/ 1346400 h 1346400"/>
              <a:gd name="connsiteX10" fmla="*/ 1622399 w 2807756"/>
              <a:gd name="connsiteY10" fmla="*/ 1346400 h 1346400"/>
              <a:gd name="connsiteX11" fmla="*/ 1622399 w 2807756"/>
              <a:gd name="connsiteY11" fmla="*/ 1346400 h 1346400"/>
              <a:gd name="connsiteX12" fmla="*/ 173399 w 2807756"/>
              <a:gd name="connsiteY12" fmla="*/ 1346400 h 1346400"/>
              <a:gd name="connsiteX13" fmla="*/ 173399 w 2807756"/>
              <a:gd name="connsiteY13" fmla="*/ 1122000 h 1346400"/>
              <a:gd name="connsiteX14" fmla="*/ 173399 w 2807756"/>
              <a:gd name="connsiteY14" fmla="*/ 785400 h 1346400"/>
              <a:gd name="connsiteX15" fmla="*/ 173399 w 2807756"/>
              <a:gd name="connsiteY15" fmla="*/ 785400 h 1346400"/>
              <a:gd name="connsiteX16" fmla="*/ 176758 w 2807756"/>
              <a:gd name="connsiteY16" fmla="*/ 548935 h 1346400"/>
              <a:gd name="connsiteX17" fmla="*/ 138658 w 2807756"/>
              <a:gd name="connsiteY17" fmla="*/ 389392 h 1346400"/>
              <a:gd name="connsiteX18" fmla="*/ 544 w 2807756"/>
              <a:gd name="connsiteY18" fmla="*/ 363199 h 1346400"/>
              <a:gd name="connsiteX19" fmla="*/ 174375 w 2807756"/>
              <a:gd name="connsiteY19" fmla="*/ 172698 h 1346400"/>
              <a:gd name="connsiteX20" fmla="*/ 173399 w 2807756"/>
              <a:gd name="connsiteY20" fmla="*/ 0 h 1346400"/>
              <a:gd name="connsiteX0" fmla="*/ 173705 w 2808062"/>
              <a:gd name="connsiteY0" fmla="*/ 0 h 1346400"/>
              <a:gd name="connsiteX1" fmla="*/ 1622705 w 2808062"/>
              <a:gd name="connsiteY1" fmla="*/ 0 h 1346400"/>
              <a:gd name="connsiteX2" fmla="*/ 1622705 w 2808062"/>
              <a:gd name="connsiteY2" fmla="*/ 0 h 1346400"/>
              <a:gd name="connsiteX3" fmla="*/ 2243705 w 2808062"/>
              <a:gd name="connsiteY3" fmla="*/ 0 h 1346400"/>
              <a:gd name="connsiteX4" fmla="*/ 2657705 w 2808062"/>
              <a:gd name="connsiteY4" fmla="*/ 0 h 1346400"/>
              <a:gd name="connsiteX5" fmla="*/ 2657705 w 2808062"/>
              <a:gd name="connsiteY5" fmla="*/ 785400 h 1346400"/>
              <a:gd name="connsiteX6" fmla="*/ 2808062 w 2808062"/>
              <a:gd name="connsiteY6" fmla="*/ 953520 h 1346400"/>
              <a:gd name="connsiteX7" fmla="*/ 2657705 w 2808062"/>
              <a:gd name="connsiteY7" fmla="*/ 1122000 h 1346400"/>
              <a:gd name="connsiteX8" fmla="*/ 2657705 w 2808062"/>
              <a:gd name="connsiteY8" fmla="*/ 1346400 h 1346400"/>
              <a:gd name="connsiteX9" fmla="*/ 2243705 w 2808062"/>
              <a:gd name="connsiteY9" fmla="*/ 1346400 h 1346400"/>
              <a:gd name="connsiteX10" fmla="*/ 1622705 w 2808062"/>
              <a:gd name="connsiteY10" fmla="*/ 1346400 h 1346400"/>
              <a:gd name="connsiteX11" fmla="*/ 1622705 w 2808062"/>
              <a:gd name="connsiteY11" fmla="*/ 1346400 h 1346400"/>
              <a:gd name="connsiteX12" fmla="*/ 173705 w 2808062"/>
              <a:gd name="connsiteY12" fmla="*/ 1346400 h 1346400"/>
              <a:gd name="connsiteX13" fmla="*/ 173705 w 2808062"/>
              <a:gd name="connsiteY13" fmla="*/ 1122000 h 1346400"/>
              <a:gd name="connsiteX14" fmla="*/ 173705 w 2808062"/>
              <a:gd name="connsiteY14" fmla="*/ 785400 h 1346400"/>
              <a:gd name="connsiteX15" fmla="*/ 173705 w 2808062"/>
              <a:gd name="connsiteY15" fmla="*/ 785400 h 1346400"/>
              <a:gd name="connsiteX16" fmla="*/ 177064 w 2808062"/>
              <a:gd name="connsiteY16" fmla="*/ 548935 h 1346400"/>
              <a:gd name="connsiteX17" fmla="*/ 93720 w 2808062"/>
              <a:gd name="connsiteY17" fmla="*/ 470355 h 1346400"/>
              <a:gd name="connsiteX18" fmla="*/ 850 w 2808062"/>
              <a:gd name="connsiteY18" fmla="*/ 363199 h 1346400"/>
              <a:gd name="connsiteX19" fmla="*/ 174681 w 2808062"/>
              <a:gd name="connsiteY19" fmla="*/ 172698 h 1346400"/>
              <a:gd name="connsiteX20" fmla="*/ 173705 w 2808062"/>
              <a:gd name="connsiteY20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76214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76214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76214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80976 w 2807212"/>
              <a:gd name="connsiteY16" fmla="*/ 646567 h 1346400"/>
              <a:gd name="connsiteX17" fmla="*/ 176214 w 2807212"/>
              <a:gd name="connsiteY17" fmla="*/ 548935 h 1346400"/>
              <a:gd name="connsiteX18" fmla="*/ 0 w 2807212"/>
              <a:gd name="connsiteY18" fmla="*/ 363199 h 1346400"/>
              <a:gd name="connsiteX19" fmla="*/ 173831 w 2807212"/>
              <a:gd name="connsiteY19" fmla="*/ 172698 h 1346400"/>
              <a:gd name="connsiteX20" fmla="*/ 172855 w 2807212"/>
              <a:gd name="connsiteY20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69070 w 2807212"/>
              <a:gd name="connsiteY16" fmla="*/ 651329 h 1346400"/>
              <a:gd name="connsiteX17" fmla="*/ 176214 w 2807212"/>
              <a:gd name="connsiteY17" fmla="*/ 548935 h 1346400"/>
              <a:gd name="connsiteX18" fmla="*/ 0 w 2807212"/>
              <a:gd name="connsiteY18" fmla="*/ 363199 h 1346400"/>
              <a:gd name="connsiteX19" fmla="*/ 173831 w 2807212"/>
              <a:gd name="connsiteY19" fmla="*/ 172698 h 1346400"/>
              <a:gd name="connsiteX20" fmla="*/ 172855 w 2807212"/>
              <a:gd name="connsiteY20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69070 w 2807212"/>
              <a:gd name="connsiteY16" fmla="*/ 651329 h 1346400"/>
              <a:gd name="connsiteX17" fmla="*/ 176214 w 2807212"/>
              <a:gd name="connsiteY17" fmla="*/ 548935 h 1346400"/>
              <a:gd name="connsiteX18" fmla="*/ 0 w 2807212"/>
              <a:gd name="connsiteY18" fmla="*/ 363199 h 1346400"/>
              <a:gd name="connsiteX19" fmla="*/ 173831 w 2807212"/>
              <a:gd name="connsiteY19" fmla="*/ 172698 h 1346400"/>
              <a:gd name="connsiteX20" fmla="*/ 172855 w 2807212"/>
              <a:gd name="connsiteY20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69070 w 2807212"/>
              <a:gd name="connsiteY16" fmla="*/ 651329 h 1346400"/>
              <a:gd name="connsiteX17" fmla="*/ 171452 w 2807212"/>
              <a:gd name="connsiteY17" fmla="*/ 541791 h 1346400"/>
              <a:gd name="connsiteX18" fmla="*/ 0 w 2807212"/>
              <a:gd name="connsiteY18" fmla="*/ 363199 h 1346400"/>
              <a:gd name="connsiteX19" fmla="*/ 173831 w 2807212"/>
              <a:gd name="connsiteY19" fmla="*/ 172698 h 1346400"/>
              <a:gd name="connsiteX20" fmla="*/ 172855 w 2807212"/>
              <a:gd name="connsiteY20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69070 w 2807212"/>
              <a:gd name="connsiteY16" fmla="*/ 651329 h 1346400"/>
              <a:gd name="connsiteX17" fmla="*/ 171452 w 2807212"/>
              <a:gd name="connsiteY17" fmla="*/ 541791 h 1346400"/>
              <a:gd name="connsiteX18" fmla="*/ 0 w 2807212"/>
              <a:gd name="connsiteY18" fmla="*/ 363199 h 1346400"/>
              <a:gd name="connsiteX19" fmla="*/ 173831 w 2807212"/>
              <a:gd name="connsiteY19" fmla="*/ 172698 h 1346400"/>
              <a:gd name="connsiteX20" fmla="*/ 172855 w 2807212"/>
              <a:gd name="connsiteY20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69070 w 2807212"/>
              <a:gd name="connsiteY16" fmla="*/ 651329 h 1346400"/>
              <a:gd name="connsiteX17" fmla="*/ 171452 w 2807212"/>
              <a:gd name="connsiteY17" fmla="*/ 541791 h 1346400"/>
              <a:gd name="connsiteX18" fmla="*/ 0 w 2807212"/>
              <a:gd name="connsiteY18" fmla="*/ 363199 h 1346400"/>
              <a:gd name="connsiteX19" fmla="*/ 173831 w 2807212"/>
              <a:gd name="connsiteY19" fmla="*/ 172698 h 1346400"/>
              <a:gd name="connsiteX20" fmla="*/ 172855 w 2807212"/>
              <a:gd name="connsiteY20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0473 w 2807212"/>
              <a:gd name="connsiteY15" fmla="*/ 1011618 h 1346400"/>
              <a:gd name="connsiteX16" fmla="*/ 169070 w 2807212"/>
              <a:gd name="connsiteY16" fmla="*/ 651329 h 1346400"/>
              <a:gd name="connsiteX17" fmla="*/ 171452 w 2807212"/>
              <a:gd name="connsiteY17" fmla="*/ 541791 h 1346400"/>
              <a:gd name="connsiteX18" fmla="*/ 0 w 2807212"/>
              <a:gd name="connsiteY18" fmla="*/ 363199 h 1346400"/>
              <a:gd name="connsiteX19" fmla="*/ 173831 w 2807212"/>
              <a:gd name="connsiteY19" fmla="*/ 172698 h 1346400"/>
              <a:gd name="connsiteX20" fmla="*/ 172855 w 2807212"/>
              <a:gd name="connsiteY20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69070 w 2807212"/>
              <a:gd name="connsiteY15" fmla="*/ 651329 h 1346400"/>
              <a:gd name="connsiteX16" fmla="*/ 171452 w 2807212"/>
              <a:gd name="connsiteY16" fmla="*/ 541791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69070 w 2807212"/>
              <a:gd name="connsiteY15" fmla="*/ 651329 h 1346400"/>
              <a:gd name="connsiteX16" fmla="*/ 171452 w 2807212"/>
              <a:gd name="connsiteY16" fmla="*/ 541791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69070 w 2807212"/>
              <a:gd name="connsiteY14" fmla="*/ 651329 h 1346400"/>
              <a:gd name="connsiteX15" fmla="*/ 171452 w 2807212"/>
              <a:gd name="connsiteY15" fmla="*/ 541791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204789 w 2807212"/>
              <a:gd name="connsiteY14" fmla="*/ 651329 h 1346400"/>
              <a:gd name="connsiteX15" fmla="*/ 171452 w 2807212"/>
              <a:gd name="connsiteY15" fmla="*/ 541791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3833 w 2807212"/>
              <a:gd name="connsiteY14" fmla="*/ 660854 h 1346400"/>
              <a:gd name="connsiteX15" fmla="*/ 171452 w 2807212"/>
              <a:gd name="connsiteY15" fmla="*/ 541791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3833 w 2807212"/>
              <a:gd name="connsiteY14" fmla="*/ 660854 h 1346400"/>
              <a:gd name="connsiteX15" fmla="*/ 171452 w 2807212"/>
              <a:gd name="connsiteY15" fmla="*/ 541791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3833 w 2807212"/>
              <a:gd name="connsiteY14" fmla="*/ 660854 h 1346400"/>
              <a:gd name="connsiteX15" fmla="*/ 171452 w 2807212"/>
              <a:gd name="connsiteY15" fmla="*/ 541791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3833 w 2807212"/>
              <a:gd name="connsiteY14" fmla="*/ 660854 h 1346400"/>
              <a:gd name="connsiteX15" fmla="*/ 171452 w 2807212"/>
              <a:gd name="connsiteY15" fmla="*/ 541791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3833 w 2807212"/>
              <a:gd name="connsiteY14" fmla="*/ 660854 h 1346400"/>
              <a:gd name="connsiteX15" fmla="*/ 171452 w 2807212"/>
              <a:gd name="connsiteY15" fmla="*/ 541791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3833 w 2807212"/>
              <a:gd name="connsiteY14" fmla="*/ 660854 h 1346400"/>
              <a:gd name="connsiteX15" fmla="*/ 171452 w 2807212"/>
              <a:gd name="connsiteY15" fmla="*/ 541791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3833 w 2807212"/>
              <a:gd name="connsiteY14" fmla="*/ 660854 h 1346400"/>
              <a:gd name="connsiteX15" fmla="*/ 171452 w 2807212"/>
              <a:gd name="connsiteY15" fmla="*/ 541791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3833 w 2807212"/>
              <a:gd name="connsiteY14" fmla="*/ 660854 h 1346400"/>
              <a:gd name="connsiteX15" fmla="*/ 171452 w 2807212"/>
              <a:gd name="connsiteY15" fmla="*/ 541791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3833 w 2807212"/>
              <a:gd name="connsiteY14" fmla="*/ 660854 h 1346400"/>
              <a:gd name="connsiteX15" fmla="*/ 171452 w 2807212"/>
              <a:gd name="connsiteY15" fmla="*/ 541791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3833 w 2807212"/>
              <a:gd name="connsiteY14" fmla="*/ 660854 h 1346400"/>
              <a:gd name="connsiteX15" fmla="*/ 171452 w 2807212"/>
              <a:gd name="connsiteY15" fmla="*/ 541791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1452 w 2807212"/>
              <a:gd name="connsiteY14" fmla="*/ 541791 h 1346400"/>
              <a:gd name="connsiteX15" fmla="*/ 0 w 2807212"/>
              <a:gd name="connsiteY15" fmla="*/ 363199 h 1346400"/>
              <a:gd name="connsiteX16" fmla="*/ 173831 w 2807212"/>
              <a:gd name="connsiteY16" fmla="*/ 172698 h 1346400"/>
              <a:gd name="connsiteX17" fmla="*/ 172855 w 2807212"/>
              <a:gd name="connsiteY17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1452 w 2807212"/>
              <a:gd name="connsiteY14" fmla="*/ 541791 h 1346400"/>
              <a:gd name="connsiteX15" fmla="*/ 0 w 2807212"/>
              <a:gd name="connsiteY15" fmla="*/ 363199 h 1346400"/>
              <a:gd name="connsiteX16" fmla="*/ 173831 w 2807212"/>
              <a:gd name="connsiteY16" fmla="*/ 172698 h 1346400"/>
              <a:gd name="connsiteX17" fmla="*/ 172855 w 2807212"/>
              <a:gd name="connsiteY17" fmla="*/ 0 h 13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07212" h="1346400">
                <a:moveTo>
                  <a:pt x="172855" y="0"/>
                </a:moveTo>
                <a:lnTo>
                  <a:pt x="1621855" y="0"/>
                </a:lnTo>
                <a:lnTo>
                  <a:pt x="1621855" y="0"/>
                </a:lnTo>
                <a:lnTo>
                  <a:pt x="2242855" y="0"/>
                </a:lnTo>
                <a:lnTo>
                  <a:pt x="2656855" y="0"/>
                </a:lnTo>
                <a:lnTo>
                  <a:pt x="2656855" y="785400"/>
                </a:lnTo>
                <a:lnTo>
                  <a:pt x="2807212" y="953520"/>
                </a:lnTo>
                <a:lnTo>
                  <a:pt x="2656855" y="1122000"/>
                </a:lnTo>
                <a:lnTo>
                  <a:pt x="2656855" y="1346400"/>
                </a:lnTo>
                <a:lnTo>
                  <a:pt x="2242855" y="1346400"/>
                </a:lnTo>
                <a:lnTo>
                  <a:pt x="1621855" y="1346400"/>
                </a:lnTo>
                <a:lnTo>
                  <a:pt x="1621855" y="1346400"/>
                </a:lnTo>
                <a:lnTo>
                  <a:pt x="172855" y="1346400"/>
                </a:lnTo>
                <a:lnTo>
                  <a:pt x="172855" y="1122000"/>
                </a:lnTo>
                <a:cubicBezTo>
                  <a:pt x="172621" y="987899"/>
                  <a:pt x="174067" y="701596"/>
                  <a:pt x="171452" y="541791"/>
                </a:cubicBezTo>
                <a:cubicBezTo>
                  <a:pt x="4531" y="364268"/>
                  <a:pt x="171848" y="540205"/>
                  <a:pt x="0" y="363199"/>
                </a:cubicBezTo>
                <a:cubicBezTo>
                  <a:pt x="173995" y="170595"/>
                  <a:pt x="559" y="361421"/>
                  <a:pt x="173831" y="172698"/>
                </a:cubicBezTo>
                <a:cubicBezTo>
                  <a:pt x="172712" y="62744"/>
                  <a:pt x="173974" y="109954"/>
                  <a:pt x="172855" y="0"/>
                </a:cubicBezTo>
                <a:close/>
              </a:path>
            </a:pathLst>
          </a:custGeom>
          <a:gradFill>
            <a:gsLst>
              <a:gs pos="0">
                <a:srgbClr val="1D88B4"/>
              </a:gs>
              <a:gs pos="100000">
                <a:srgbClr val="49AED8"/>
              </a:gs>
            </a:gsLst>
            <a:lin ang="19200000" scaled="0"/>
          </a:gradFill>
          <a:scene3d>
            <a:camera prst="orthographicFront"/>
            <a:lightRig rig="threePt" dir="t"/>
          </a:scene3d>
          <a:sp3d>
            <a:bevelT w="19050" h="6350"/>
          </a:sp3d>
        </p:spPr>
        <p:txBody>
          <a:bodyPr anchor="ctr"/>
          <a:lstStyle>
            <a:lvl1pPr marL="271463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9"/>
          </p:nvPr>
        </p:nvSpPr>
        <p:spPr>
          <a:xfrm flipH="1">
            <a:off x="4653547" y="2213829"/>
            <a:ext cx="1983600" cy="993600"/>
          </a:xfrm>
          <a:custGeom>
            <a:avLst/>
            <a:gdLst>
              <a:gd name="connsiteX0" fmla="*/ 0 w 2484000"/>
              <a:gd name="connsiteY0" fmla="*/ 0 h 1346400"/>
              <a:gd name="connsiteX1" fmla="*/ 1449000 w 2484000"/>
              <a:gd name="connsiteY1" fmla="*/ 0 h 1346400"/>
              <a:gd name="connsiteX2" fmla="*/ 1449000 w 2484000"/>
              <a:gd name="connsiteY2" fmla="*/ 0 h 1346400"/>
              <a:gd name="connsiteX3" fmla="*/ 2070000 w 2484000"/>
              <a:gd name="connsiteY3" fmla="*/ 0 h 1346400"/>
              <a:gd name="connsiteX4" fmla="*/ 2484000 w 2484000"/>
              <a:gd name="connsiteY4" fmla="*/ 0 h 1346400"/>
              <a:gd name="connsiteX5" fmla="*/ 2484000 w 2484000"/>
              <a:gd name="connsiteY5" fmla="*/ 785400 h 1346400"/>
              <a:gd name="connsiteX6" fmla="*/ 2634357 w 2484000"/>
              <a:gd name="connsiteY6" fmla="*/ 953520 h 1346400"/>
              <a:gd name="connsiteX7" fmla="*/ 2484000 w 2484000"/>
              <a:gd name="connsiteY7" fmla="*/ 1122000 h 1346400"/>
              <a:gd name="connsiteX8" fmla="*/ 2484000 w 2484000"/>
              <a:gd name="connsiteY8" fmla="*/ 1346400 h 1346400"/>
              <a:gd name="connsiteX9" fmla="*/ 2070000 w 2484000"/>
              <a:gd name="connsiteY9" fmla="*/ 1346400 h 1346400"/>
              <a:gd name="connsiteX10" fmla="*/ 1449000 w 2484000"/>
              <a:gd name="connsiteY10" fmla="*/ 1346400 h 1346400"/>
              <a:gd name="connsiteX11" fmla="*/ 1449000 w 2484000"/>
              <a:gd name="connsiteY11" fmla="*/ 1346400 h 1346400"/>
              <a:gd name="connsiteX12" fmla="*/ 0 w 2484000"/>
              <a:gd name="connsiteY12" fmla="*/ 1346400 h 1346400"/>
              <a:gd name="connsiteX13" fmla="*/ 0 w 2484000"/>
              <a:gd name="connsiteY13" fmla="*/ 1122000 h 1346400"/>
              <a:gd name="connsiteX14" fmla="*/ 0 w 2484000"/>
              <a:gd name="connsiteY14" fmla="*/ 785400 h 1346400"/>
              <a:gd name="connsiteX15" fmla="*/ 0 w 2484000"/>
              <a:gd name="connsiteY15" fmla="*/ 785400 h 1346400"/>
              <a:gd name="connsiteX16" fmla="*/ 0 w 2484000"/>
              <a:gd name="connsiteY16" fmla="*/ 0 h 1346400"/>
              <a:gd name="connsiteX0" fmla="*/ 0 w 2634357"/>
              <a:gd name="connsiteY0" fmla="*/ 0 h 1346400"/>
              <a:gd name="connsiteX1" fmla="*/ 1449000 w 2634357"/>
              <a:gd name="connsiteY1" fmla="*/ 0 h 1346400"/>
              <a:gd name="connsiteX2" fmla="*/ 1449000 w 2634357"/>
              <a:gd name="connsiteY2" fmla="*/ 0 h 1346400"/>
              <a:gd name="connsiteX3" fmla="*/ 2070000 w 2634357"/>
              <a:gd name="connsiteY3" fmla="*/ 0 h 1346400"/>
              <a:gd name="connsiteX4" fmla="*/ 2484000 w 2634357"/>
              <a:gd name="connsiteY4" fmla="*/ 0 h 1346400"/>
              <a:gd name="connsiteX5" fmla="*/ 2484000 w 2634357"/>
              <a:gd name="connsiteY5" fmla="*/ 785400 h 1346400"/>
              <a:gd name="connsiteX6" fmla="*/ 2634357 w 2634357"/>
              <a:gd name="connsiteY6" fmla="*/ 953520 h 1346400"/>
              <a:gd name="connsiteX7" fmla="*/ 2484000 w 2634357"/>
              <a:gd name="connsiteY7" fmla="*/ 1122000 h 1346400"/>
              <a:gd name="connsiteX8" fmla="*/ 2484000 w 2634357"/>
              <a:gd name="connsiteY8" fmla="*/ 1346400 h 1346400"/>
              <a:gd name="connsiteX9" fmla="*/ 2070000 w 2634357"/>
              <a:gd name="connsiteY9" fmla="*/ 1346400 h 1346400"/>
              <a:gd name="connsiteX10" fmla="*/ 1449000 w 2634357"/>
              <a:gd name="connsiteY10" fmla="*/ 1346400 h 1346400"/>
              <a:gd name="connsiteX11" fmla="*/ 1449000 w 2634357"/>
              <a:gd name="connsiteY11" fmla="*/ 1346400 h 1346400"/>
              <a:gd name="connsiteX12" fmla="*/ 0 w 2634357"/>
              <a:gd name="connsiteY12" fmla="*/ 1346400 h 1346400"/>
              <a:gd name="connsiteX13" fmla="*/ 0 w 2634357"/>
              <a:gd name="connsiteY13" fmla="*/ 1122000 h 1346400"/>
              <a:gd name="connsiteX14" fmla="*/ 0 w 2634357"/>
              <a:gd name="connsiteY14" fmla="*/ 785400 h 1346400"/>
              <a:gd name="connsiteX15" fmla="*/ 0 w 2634357"/>
              <a:gd name="connsiteY15" fmla="*/ 785400 h 1346400"/>
              <a:gd name="connsiteX16" fmla="*/ 977 w 2634357"/>
              <a:gd name="connsiteY16" fmla="*/ 263186 h 1346400"/>
              <a:gd name="connsiteX17" fmla="*/ 0 w 2634357"/>
              <a:gd name="connsiteY17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0 w 2807212"/>
              <a:gd name="connsiteY16" fmla="*/ 358436 h 1346400"/>
              <a:gd name="connsiteX17" fmla="*/ 172855 w 2807212"/>
              <a:gd name="connsiteY17" fmla="*/ 0 h 1346400"/>
              <a:gd name="connsiteX0" fmla="*/ 1441 w 2635798"/>
              <a:gd name="connsiteY0" fmla="*/ 0 h 1346400"/>
              <a:gd name="connsiteX1" fmla="*/ 1450441 w 2635798"/>
              <a:gd name="connsiteY1" fmla="*/ 0 h 1346400"/>
              <a:gd name="connsiteX2" fmla="*/ 1450441 w 2635798"/>
              <a:gd name="connsiteY2" fmla="*/ 0 h 1346400"/>
              <a:gd name="connsiteX3" fmla="*/ 2071441 w 2635798"/>
              <a:gd name="connsiteY3" fmla="*/ 0 h 1346400"/>
              <a:gd name="connsiteX4" fmla="*/ 2485441 w 2635798"/>
              <a:gd name="connsiteY4" fmla="*/ 0 h 1346400"/>
              <a:gd name="connsiteX5" fmla="*/ 2485441 w 2635798"/>
              <a:gd name="connsiteY5" fmla="*/ 785400 h 1346400"/>
              <a:gd name="connsiteX6" fmla="*/ 2635798 w 2635798"/>
              <a:gd name="connsiteY6" fmla="*/ 953520 h 1346400"/>
              <a:gd name="connsiteX7" fmla="*/ 2485441 w 2635798"/>
              <a:gd name="connsiteY7" fmla="*/ 1122000 h 1346400"/>
              <a:gd name="connsiteX8" fmla="*/ 2485441 w 2635798"/>
              <a:gd name="connsiteY8" fmla="*/ 1346400 h 1346400"/>
              <a:gd name="connsiteX9" fmla="*/ 2071441 w 2635798"/>
              <a:gd name="connsiteY9" fmla="*/ 1346400 h 1346400"/>
              <a:gd name="connsiteX10" fmla="*/ 1450441 w 2635798"/>
              <a:gd name="connsiteY10" fmla="*/ 1346400 h 1346400"/>
              <a:gd name="connsiteX11" fmla="*/ 1450441 w 2635798"/>
              <a:gd name="connsiteY11" fmla="*/ 1346400 h 1346400"/>
              <a:gd name="connsiteX12" fmla="*/ 1441 w 2635798"/>
              <a:gd name="connsiteY12" fmla="*/ 1346400 h 1346400"/>
              <a:gd name="connsiteX13" fmla="*/ 1441 w 2635798"/>
              <a:gd name="connsiteY13" fmla="*/ 1122000 h 1346400"/>
              <a:gd name="connsiteX14" fmla="*/ 1441 w 2635798"/>
              <a:gd name="connsiteY14" fmla="*/ 785400 h 1346400"/>
              <a:gd name="connsiteX15" fmla="*/ 1441 w 2635798"/>
              <a:gd name="connsiteY15" fmla="*/ 785400 h 1346400"/>
              <a:gd name="connsiteX16" fmla="*/ 36 w 2635798"/>
              <a:gd name="connsiteY16" fmla="*/ 351292 h 1346400"/>
              <a:gd name="connsiteX17" fmla="*/ 1441 w 2635798"/>
              <a:gd name="connsiteY17" fmla="*/ 0 h 1346400"/>
              <a:gd name="connsiteX0" fmla="*/ 1441 w 2635798"/>
              <a:gd name="connsiteY0" fmla="*/ 0 h 1346400"/>
              <a:gd name="connsiteX1" fmla="*/ 1450441 w 2635798"/>
              <a:gd name="connsiteY1" fmla="*/ 0 h 1346400"/>
              <a:gd name="connsiteX2" fmla="*/ 1450441 w 2635798"/>
              <a:gd name="connsiteY2" fmla="*/ 0 h 1346400"/>
              <a:gd name="connsiteX3" fmla="*/ 2071441 w 2635798"/>
              <a:gd name="connsiteY3" fmla="*/ 0 h 1346400"/>
              <a:gd name="connsiteX4" fmla="*/ 2485441 w 2635798"/>
              <a:gd name="connsiteY4" fmla="*/ 0 h 1346400"/>
              <a:gd name="connsiteX5" fmla="*/ 2485441 w 2635798"/>
              <a:gd name="connsiteY5" fmla="*/ 785400 h 1346400"/>
              <a:gd name="connsiteX6" fmla="*/ 2635798 w 2635798"/>
              <a:gd name="connsiteY6" fmla="*/ 953520 h 1346400"/>
              <a:gd name="connsiteX7" fmla="*/ 2485441 w 2635798"/>
              <a:gd name="connsiteY7" fmla="*/ 1122000 h 1346400"/>
              <a:gd name="connsiteX8" fmla="*/ 2485441 w 2635798"/>
              <a:gd name="connsiteY8" fmla="*/ 1346400 h 1346400"/>
              <a:gd name="connsiteX9" fmla="*/ 2071441 w 2635798"/>
              <a:gd name="connsiteY9" fmla="*/ 1346400 h 1346400"/>
              <a:gd name="connsiteX10" fmla="*/ 1450441 w 2635798"/>
              <a:gd name="connsiteY10" fmla="*/ 1346400 h 1346400"/>
              <a:gd name="connsiteX11" fmla="*/ 1450441 w 2635798"/>
              <a:gd name="connsiteY11" fmla="*/ 1346400 h 1346400"/>
              <a:gd name="connsiteX12" fmla="*/ 1441 w 2635798"/>
              <a:gd name="connsiteY12" fmla="*/ 1346400 h 1346400"/>
              <a:gd name="connsiteX13" fmla="*/ 1441 w 2635798"/>
              <a:gd name="connsiteY13" fmla="*/ 1122000 h 1346400"/>
              <a:gd name="connsiteX14" fmla="*/ 1441 w 2635798"/>
              <a:gd name="connsiteY14" fmla="*/ 785400 h 1346400"/>
              <a:gd name="connsiteX15" fmla="*/ 1441 w 2635798"/>
              <a:gd name="connsiteY15" fmla="*/ 785400 h 1346400"/>
              <a:gd name="connsiteX16" fmla="*/ 36 w 2635798"/>
              <a:gd name="connsiteY16" fmla="*/ 177461 h 1346400"/>
              <a:gd name="connsiteX17" fmla="*/ 1441 w 2635798"/>
              <a:gd name="connsiteY17" fmla="*/ 0 h 1346400"/>
              <a:gd name="connsiteX0" fmla="*/ 106956 w 2741313"/>
              <a:gd name="connsiteY0" fmla="*/ 0 h 1346400"/>
              <a:gd name="connsiteX1" fmla="*/ 1555956 w 2741313"/>
              <a:gd name="connsiteY1" fmla="*/ 0 h 1346400"/>
              <a:gd name="connsiteX2" fmla="*/ 1555956 w 2741313"/>
              <a:gd name="connsiteY2" fmla="*/ 0 h 1346400"/>
              <a:gd name="connsiteX3" fmla="*/ 2176956 w 2741313"/>
              <a:gd name="connsiteY3" fmla="*/ 0 h 1346400"/>
              <a:gd name="connsiteX4" fmla="*/ 2590956 w 2741313"/>
              <a:gd name="connsiteY4" fmla="*/ 0 h 1346400"/>
              <a:gd name="connsiteX5" fmla="*/ 2590956 w 2741313"/>
              <a:gd name="connsiteY5" fmla="*/ 785400 h 1346400"/>
              <a:gd name="connsiteX6" fmla="*/ 2741313 w 2741313"/>
              <a:gd name="connsiteY6" fmla="*/ 953520 h 1346400"/>
              <a:gd name="connsiteX7" fmla="*/ 2590956 w 2741313"/>
              <a:gd name="connsiteY7" fmla="*/ 1122000 h 1346400"/>
              <a:gd name="connsiteX8" fmla="*/ 2590956 w 2741313"/>
              <a:gd name="connsiteY8" fmla="*/ 1346400 h 1346400"/>
              <a:gd name="connsiteX9" fmla="*/ 2176956 w 2741313"/>
              <a:gd name="connsiteY9" fmla="*/ 1346400 h 1346400"/>
              <a:gd name="connsiteX10" fmla="*/ 1555956 w 2741313"/>
              <a:gd name="connsiteY10" fmla="*/ 1346400 h 1346400"/>
              <a:gd name="connsiteX11" fmla="*/ 1555956 w 2741313"/>
              <a:gd name="connsiteY11" fmla="*/ 1346400 h 1346400"/>
              <a:gd name="connsiteX12" fmla="*/ 106956 w 2741313"/>
              <a:gd name="connsiteY12" fmla="*/ 1346400 h 1346400"/>
              <a:gd name="connsiteX13" fmla="*/ 106956 w 2741313"/>
              <a:gd name="connsiteY13" fmla="*/ 1122000 h 1346400"/>
              <a:gd name="connsiteX14" fmla="*/ 106956 w 2741313"/>
              <a:gd name="connsiteY14" fmla="*/ 785400 h 1346400"/>
              <a:gd name="connsiteX15" fmla="*/ 106956 w 2741313"/>
              <a:gd name="connsiteY15" fmla="*/ 785400 h 1346400"/>
              <a:gd name="connsiteX16" fmla="*/ 105551 w 2741313"/>
              <a:gd name="connsiteY16" fmla="*/ 177461 h 1346400"/>
              <a:gd name="connsiteX17" fmla="*/ 107933 w 2741313"/>
              <a:gd name="connsiteY17" fmla="*/ 175080 h 1346400"/>
              <a:gd name="connsiteX18" fmla="*/ 106956 w 2741313"/>
              <a:gd name="connsiteY18" fmla="*/ 0 h 1346400"/>
              <a:gd name="connsiteX0" fmla="*/ 192244 w 2826601"/>
              <a:gd name="connsiteY0" fmla="*/ 0 h 1346400"/>
              <a:gd name="connsiteX1" fmla="*/ 1641244 w 2826601"/>
              <a:gd name="connsiteY1" fmla="*/ 0 h 1346400"/>
              <a:gd name="connsiteX2" fmla="*/ 1641244 w 2826601"/>
              <a:gd name="connsiteY2" fmla="*/ 0 h 1346400"/>
              <a:gd name="connsiteX3" fmla="*/ 2262244 w 2826601"/>
              <a:gd name="connsiteY3" fmla="*/ 0 h 1346400"/>
              <a:gd name="connsiteX4" fmla="*/ 2676244 w 2826601"/>
              <a:gd name="connsiteY4" fmla="*/ 0 h 1346400"/>
              <a:gd name="connsiteX5" fmla="*/ 2676244 w 2826601"/>
              <a:gd name="connsiteY5" fmla="*/ 785400 h 1346400"/>
              <a:gd name="connsiteX6" fmla="*/ 2826601 w 2826601"/>
              <a:gd name="connsiteY6" fmla="*/ 953520 h 1346400"/>
              <a:gd name="connsiteX7" fmla="*/ 2676244 w 2826601"/>
              <a:gd name="connsiteY7" fmla="*/ 1122000 h 1346400"/>
              <a:gd name="connsiteX8" fmla="*/ 2676244 w 2826601"/>
              <a:gd name="connsiteY8" fmla="*/ 1346400 h 1346400"/>
              <a:gd name="connsiteX9" fmla="*/ 2262244 w 2826601"/>
              <a:gd name="connsiteY9" fmla="*/ 1346400 h 1346400"/>
              <a:gd name="connsiteX10" fmla="*/ 1641244 w 2826601"/>
              <a:gd name="connsiteY10" fmla="*/ 1346400 h 1346400"/>
              <a:gd name="connsiteX11" fmla="*/ 1641244 w 2826601"/>
              <a:gd name="connsiteY11" fmla="*/ 1346400 h 1346400"/>
              <a:gd name="connsiteX12" fmla="*/ 192244 w 2826601"/>
              <a:gd name="connsiteY12" fmla="*/ 1346400 h 1346400"/>
              <a:gd name="connsiteX13" fmla="*/ 192244 w 2826601"/>
              <a:gd name="connsiteY13" fmla="*/ 1122000 h 1346400"/>
              <a:gd name="connsiteX14" fmla="*/ 192244 w 2826601"/>
              <a:gd name="connsiteY14" fmla="*/ 785400 h 1346400"/>
              <a:gd name="connsiteX15" fmla="*/ 192244 w 2826601"/>
              <a:gd name="connsiteY15" fmla="*/ 785400 h 1346400"/>
              <a:gd name="connsiteX16" fmla="*/ 190839 w 2826601"/>
              <a:gd name="connsiteY16" fmla="*/ 177461 h 1346400"/>
              <a:gd name="connsiteX17" fmla="*/ 5102 w 2826601"/>
              <a:gd name="connsiteY17" fmla="*/ 360818 h 1346400"/>
              <a:gd name="connsiteX18" fmla="*/ 192244 w 2826601"/>
              <a:gd name="connsiteY18" fmla="*/ 0 h 1346400"/>
              <a:gd name="connsiteX0" fmla="*/ 192244 w 2826601"/>
              <a:gd name="connsiteY0" fmla="*/ 0 h 1346400"/>
              <a:gd name="connsiteX1" fmla="*/ 1641244 w 2826601"/>
              <a:gd name="connsiteY1" fmla="*/ 0 h 1346400"/>
              <a:gd name="connsiteX2" fmla="*/ 1641244 w 2826601"/>
              <a:gd name="connsiteY2" fmla="*/ 0 h 1346400"/>
              <a:gd name="connsiteX3" fmla="*/ 2262244 w 2826601"/>
              <a:gd name="connsiteY3" fmla="*/ 0 h 1346400"/>
              <a:gd name="connsiteX4" fmla="*/ 2676244 w 2826601"/>
              <a:gd name="connsiteY4" fmla="*/ 0 h 1346400"/>
              <a:gd name="connsiteX5" fmla="*/ 2676244 w 2826601"/>
              <a:gd name="connsiteY5" fmla="*/ 785400 h 1346400"/>
              <a:gd name="connsiteX6" fmla="*/ 2826601 w 2826601"/>
              <a:gd name="connsiteY6" fmla="*/ 953520 h 1346400"/>
              <a:gd name="connsiteX7" fmla="*/ 2676244 w 2826601"/>
              <a:gd name="connsiteY7" fmla="*/ 1122000 h 1346400"/>
              <a:gd name="connsiteX8" fmla="*/ 2676244 w 2826601"/>
              <a:gd name="connsiteY8" fmla="*/ 1346400 h 1346400"/>
              <a:gd name="connsiteX9" fmla="*/ 2262244 w 2826601"/>
              <a:gd name="connsiteY9" fmla="*/ 1346400 h 1346400"/>
              <a:gd name="connsiteX10" fmla="*/ 1641244 w 2826601"/>
              <a:gd name="connsiteY10" fmla="*/ 1346400 h 1346400"/>
              <a:gd name="connsiteX11" fmla="*/ 1641244 w 2826601"/>
              <a:gd name="connsiteY11" fmla="*/ 1346400 h 1346400"/>
              <a:gd name="connsiteX12" fmla="*/ 192244 w 2826601"/>
              <a:gd name="connsiteY12" fmla="*/ 1346400 h 1346400"/>
              <a:gd name="connsiteX13" fmla="*/ 192244 w 2826601"/>
              <a:gd name="connsiteY13" fmla="*/ 1122000 h 1346400"/>
              <a:gd name="connsiteX14" fmla="*/ 192244 w 2826601"/>
              <a:gd name="connsiteY14" fmla="*/ 785400 h 1346400"/>
              <a:gd name="connsiteX15" fmla="*/ 192244 w 2826601"/>
              <a:gd name="connsiteY15" fmla="*/ 785400 h 1346400"/>
              <a:gd name="connsiteX16" fmla="*/ 193221 w 2826601"/>
              <a:gd name="connsiteY16" fmla="*/ 565605 h 1346400"/>
              <a:gd name="connsiteX17" fmla="*/ 5102 w 2826601"/>
              <a:gd name="connsiteY17" fmla="*/ 360818 h 1346400"/>
              <a:gd name="connsiteX18" fmla="*/ 192244 w 2826601"/>
              <a:gd name="connsiteY18" fmla="*/ 0 h 1346400"/>
              <a:gd name="connsiteX0" fmla="*/ 192244 w 2826601"/>
              <a:gd name="connsiteY0" fmla="*/ 0 h 1346400"/>
              <a:gd name="connsiteX1" fmla="*/ 1641244 w 2826601"/>
              <a:gd name="connsiteY1" fmla="*/ 0 h 1346400"/>
              <a:gd name="connsiteX2" fmla="*/ 1641244 w 2826601"/>
              <a:gd name="connsiteY2" fmla="*/ 0 h 1346400"/>
              <a:gd name="connsiteX3" fmla="*/ 2262244 w 2826601"/>
              <a:gd name="connsiteY3" fmla="*/ 0 h 1346400"/>
              <a:gd name="connsiteX4" fmla="*/ 2676244 w 2826601"/>
              <a:gd name="connsiteY4" fmla="*/ 0 h 1346400"/>
              <a:gd name="connsiteX5" fmla="*/ 2676244 w 2826601"/>
              <a:gd name="connsiteY5" fmla="*/ 785400 h 1346400"/>
              <a:gd name="connsiteX6" fmla="*/ 2826601 w 2826601"/>
              <a:gd name="connsiteY6" fmla="*/ 953520 h 1346400"/>
              <a:gd name="connsiteX7" fmla="*/ 2676244 w 2826601"/>
              <a:gd name="connsiteY7" fmla="*/ 1122000 h 1346400"/>
              <a:gd name="connsiteX8" fmla="*/ 2676244 w 2826601"/>
              <a:gd name="connsiteY8" fmla="*/ 1346400 h 1346400"/>
              <a:gd name="connsiteX9" fmla="*/ 2262244 w 2826601"/>
              <a:gd name="connsiteY9" fmla="*/ 1346400 h 1346400"/>
              <a:gd name="connsiteX10" fmla="*/ 1641244 w 2826601"/>
              <a:gd name="connsiteY10" fmla="*/ 1346400 h 1346400"/>
              <a:gd name="connsiteX11" fmla="*/ 1641244 w 2826601"/>
              <a:gd name="connsiteY11" fmla="*/ 1346400 h 1346400"/>
              <a:gd name="connsiteX12" fmla="*/ 192244 w 2826601"/>
              <a:gd name="connsiteY12" fmla="*/ 1346400 h 1346400"/>
              <a:gd name="connsiteX13" fmla="*/ 192244 w 2826601"/>
              <a:gd name="connsiteY13" fmla="*/ 1122000 h 1346400"/>
              <a:gd name="connsiteX14" fmla="*/ 192244 w 2826601"/>
              <a:gd name="connsiteY14" fmla="*/ 785400 h 1346400"/>
              <a:gd name="connsiteX15" fmla="*/ 192244 w 2826601"/>
              <a:gd name="connsiteY15" fmla="*/ 785400 h 1346400"/>
              <a:gd name="connsiteX16" fmla="*/ 193221 w 2826601"/>
              <a:gd name="connsiteY16" fmla="*/ 565605 h 1346400"/>
              <a:gd name="connsiteX17" fmla="*/ 5102 w 2826601"/>
              <a:gd name="connsiteY17" fmla="*/ 360818 h 1346400"/>
              <a:gd name="connsiteX18" fmla="*/ 192244 w 2826601"/>
              <a:gd name="connsiteY18" fmla="*/ 0 h 1346400"/>
              <a:gd name="connsiteX0" fmla="*/ 192244 w 2826601"/>
              <a:gd name="connsiteY0" fmla="*/ 0 h 1346400"/>
              <a:gd name="connsiteX1" fmla="*/ 1641244 w 2826601"/>
              <a:gd name="connsiteY1" fmla="*/ 0 h 1346400"/>
              <a:gd name="connsiteX2" fmla="*/ 1641244 w 2826601"/>
              <a:gd name="connsiteY2" fmla="*/ 0 h 1346400"/>
              <a:gd name="connsiteX3" fmla="*/ 2262244 w 2826601"/>
              <a:gd name="connsiteY3" fmla="*/ 0 h 1346400"/>
              <a:gd name="connsiteX4" fmla="*/ 2676244 w 2826601"/>
              <a:gd name="connsiteY4" fmla="*/ 0 h 1346400"/>
              <a:gd name="connsiteX5" fmla="*/ 2676244 w 2826601"/>
              <a:gd name="connsiteY5" fmla="*/ 785400 h 1346400"/>
              <a:gd name="connsiteX6" fmla="*/ 2826601 w 2826601"/>
              <a:gd name="connsiteY6" fmla="*/ 953520 h 1346400"/>
              <a:gd name="connsiteX7" fmla="*/ 2676244 w 2826601"/>
              <a:gd name="connsiteY7" fmla="*/ 1122000 h 1346400"/>
              <a:gd name="connsiteX8" fmla="*/ 2676244 w 2826601"/>
              <a:gd name="connsiteY8" fmla="*/ 1346400 h 1346400"/>
              <a:gd name="connsiteX9" fmla="*/ 2262244 w 2826601"/>
              <a:gd name="connsiteY9" fmla="*/ 1346400 h 1346400"/>
              <a:gd name="connsiteX10" fmla="*/ 1641244 w 2826601"/>
              <a:gd name="connsiteY10" fmla="*/ 1346400 h 1346400"/>
              <a:gd name="connsiteX11" fmla="*/ 1641244 w 2826601"/>
              <a:gd name="connsiteY11" fmla="*/ 1346400 h 1346400"/>
              <a:gd name="connsiteX12" fmla="*/ 192244 w 2826601"/>
              <a:gd name="connsiteY12" fmla="*/ 1346400 h 1346400"/>
              <a:gd name="connsiteX13" fmla="*/ 192244 w 2826601"/>
              <a:gd name="connsiteY13" fmla="*/ 1122000 h 1346400"/>
              <a:gd name="connsiteX14" fmla="*/ 192244 w 2826601"/>
              <a:gd name="connsiteY14" fmla="*/ 785400 h 1346400"/>
              <a:gd name="connsiteX15" fmla="*/ 192244 w 2826601"/>
              <a:gd name="connsiteY15" fmla="*/ 785400 h 1346400"/>
              <a:gd name="connsiteX16" fmla="*/ 193221 w 2826601"/>
              <a:gd name="connsiteY16" fmla="*/ 565605 h 1346400"/>
              <a:gd name="connsiteX17" fmla="*/ 5102 w 2826601"/>
              <a:gd name="connsiteY17" fmla="*/ 360818 h 1346400"/>
              <a:gd name="connsiteX18" fmla="*/ 192244 w 2826601"/>
              <a:gd name="connsiteY18" fmla="*/ 0 h 1346400"/>
              <a:gd name="connsiteX0" fmla="*/ 192244 w 2826601"/>
              <a:gd name="connsiteY0" fmla="*/ 0 h 1346400"/>
              <a:gd name="connsiteX1" fmla="*/ 1641244 w 2826601"/>
              <a:gd name="connsiteY1" fmla="*/ 0 h 1346400"/>
              <a:gd name="connsiteX2" fmla="*/ 1641244 w 2826601"/>
              <a:gd name="connsiteY2" fmla="*/ 0 h 1346400"/>
              <a:gd name="connsiteX3" fmla="*/ 2262244 w 2826601"/>
              <a:gd name="connsiteY3" fmla="*/ 0 h 1346400"/>
              <a:gd name="connsiteX4" fmla="*/ 2676244 w 2826601"/>
              <a:gd name="connsiteY4" fmla="*/ 0 h 1346400"/>
              <a:gd name="connsiteX5" fmla="*/ 2676244 w 2826601"/>
              <a:gd name="connsiteY5" fmla="*/ 785400 h 1346400"/>
              <a:gd name="connsiteX6" fmla="*/ 2826601 w 2826601"/>
              <a:gd name="connsiteY6" fmla="*/ 953520 h 1346400"/>
              <a:gd name="connsiteX7" fmla="*/ 2676244 w 2826601"/>
              <a:gd name="connsiteY7" fmla="*/ 1122000 h 1346400"/>
              <a:gd name="connsiteX8" fmla="*/ 2676244 w 2826601"/>
              <a:gd name="connsiteY8" fmla="*/ 1346400 h 1346400"/>
              <a:gd name="connsiteX9" fmla="*/ 2262244 w 2826601"/>
              <a:gd name="connsiteY9" fmla="*/ 1346400 h 1346400"/>
              <a:gd name="connsiteX10" fmla="*/ 1641244 w 2826601"/>
              <a:gd name="connsiteY10" fmla="*/ 1346400 h 1346400"/>
              <a:gd name="connsiteX11" fmla="*/ 1641244 w 2826601"/>
              <a:gd name="connsiteY11" fmla="*/ 1346400 h 1346400"/>
              <a:gd name="connsiteX12" fmla="*/ 192244 w 2826601"/>
              <a:gd name="connsiteY12" fmla="*/ 1346400 h 1346400"/>
              <a:gd name="connsiteX13" fmla="*/ 192244 w 2826601"/>
              <a:gd name="connsiteY13" fmla="*/ 1122000 h 1346400"/>
              <a:gd name="connsiteX14" fmla="*/ 192244 w 2826601"/>
              <a:gd name="connsiteY14" fmla="*/ 785400 h 1346400"/>
              <a:gd name="connsiteX15" fmla="*/ 192244 w 2826601"/>
              <a:gd name="connsiteY15" fmla="*/ 785400 h 1346400"/>
              <a:gd name="connsiteX16" fmla="*/ 193221 w 2826601"/>
              <a:gd name="connsiteY16" fmla="*/ 565605 h 1346400"/>
              <a:gd name="connsiteX17" fmla="*/ 5102 w 2826601"/>
              <a:gd name="connsiteY17" fmla="*/ 360818 h 1346400"/>
              <a:gd name="connsiteX18" fmla="*/ 192244 w 2826601"/>
              <a:gd name="connsiteY18" fmla="*/ 0 h 1346400"/>
              <a:gd name="connsiteX0" fmla="*/ 107009 w 2741366"/>
              <a:gd name="connsiteY0" fmla="*/ 0 h 1346400"/>
              <a:gd name="connsiteX1" fmla="*/ 1556009 w 2741366"/>
              <a:gd name="connsiteY1" fmla="*/ 0 h 1346400"/>
              <a:gd name="connsiteX2" fmla="*/ 1556009 w 2741366"/>
              <a:gd name="connsiteY2" fmla="*/ 0 h 1346400"/>
              <a:gd name="connsiteX3" fmla="*/ 2177009 w 2741366"/>
              <a:gd name="connsiteY3" fmla="*/ 0 h 1346400"/>
              <a:gd name="connsiteX4" fmla="*/ 2591009 w 2741366"/>
              <a:gd name="connsiteY4" fmla="*/ 0 h 1346400"/>
              <a:gd name="connsiteX5" fmla="*/ 2591009 w 2741366"/>
              <a:gd name="connsiteY5" fmla="*/ 785400 h 1346400"/>
              <a:gd name="connsiteX6" fmla="*/ 2741366 w 2741366"/>
              <a:gd name="connsiteY6" fmla="*/ 953520 h 1346400"/>
              <a:gd name="connsiteX7" fmla="*/ 2591009 w 2741366"/>
              <a:gd name="connsiteY7" fmla="*/ 1122000 h 1346400"/>
              <a:gd name="connsiteX8" fmla="*/ 2591009 w 2741366"/>
              <a:gd name="connsiteY8" fmla="*/ 1346400 h 1346400"/>
              <a:gd name="connsiteX9" fmla="*/ 2177009 w 2741366"/>
              <a:gd name="connsiteY9" fmla="*/ 1346400 h 1346400"/>
              <a:gd name="connsiteX10" fmla="*/ 1556009 w 2741366"/>
              <a:gd name="connsiteY10" fmla="*/ 1346400 h 1346400"/>
              <a:gd name="connsiteX11" fmla="*/ 1556009 w 2741366"/>
              <a:gd name="connsiteY11" fmla="*/ 1346400 h 1346400"/>
              <a:gd name="connsiteX12" fmla="*/ 107009 w 2741366"/>
              <a:gd name="connsiteY12" fmla="*/ 1346400 h 1346400"/>
              <a:gd name="connsiteX13" fmla="*/ 107009 w 2741366"/>
              <a:gd name="connsiteY13" fmla="*/ 1122000 h 1346400"/>
              <a:gd name="connsiteX14" fmla="*/ 107009 w 2741366"/>
              <a:gd name="connsiteY14" fmla="*/ 785400 h 1346400"/>
              <a:gd name="connsiteX15" fmla="*/ 107009 w 2741366"/>
              <a:gd name="connsiteY15" fmla="*/ 785400 h 1346400"/>
              <a:gd name="connsiteX16" fmla="*/ 107986 w 2741366"/>
              <a:gd name="connsiteY16" fmla="*/ 565605 h 1346400"/>
              <a:gd name="connsiteX17" fmla="*/ 107009 w 2741366"/>
              <a:gd name="connsiteY17" fmla="*/ 0 h 1346400"/>
              <a:gd name="connsiteX0" fmla="*/ 107333 w 2741690"/>
              <a:gd name="connsiteY0" fmla="*/ 0 h 1346400"/>
              <a:gd name="connsiteX1" fmla="*/ 1556333 w 2741690"/>
              <a:gd name="connsiteY1" fmla="*/ 0 h 1346400"/>
              <a:gd name="connsiteX2" fmla="*/ 1556333 w 2741690"/>
              <a:gd name="connsiteY2" fmla="*/ 0 h 1346400"/>
              <a:gd name="connsiteX3" fmla="*/ 2177333 w 2741690"/>
              <a:gd name="connsiteY3" fmla="*/ 0 h 1346400"/>
              <a:gd name="connsiteX4" fmla="*/ 2591333 w 2741690"/>
              <a:gd name="connsiteY4" fmla="*/ 0 h 1346400"/>
              <a:gd name="connsiteX5" fmla="*/ 2591333 w 2741690"/>
              <a:gd name="connsiteY5" fmla="*/ 785400 h 1346400"/>
              <a:gd name="connsiteX6" fmla="*/ 2741690 w 2741690"/>
              <a:gd name="connsiteY6" fmla="*/ 953520 h 1346400"/>
              <a:gd name="connsiteX7" fmla="*/ 2591333 w 2741690"/>
              <a:gd name="connsiteY7" fmla="*/ 1122000 h 1346400"/>
              <a:gd name="connsiteX8" fmla="*/ 2591333 w 2741690"/>
              <a:gd name="connsiteY8" fmla="*/ 1346400 h 1346400"/>
              <a:gd name="connsiteX9" fmla="*/ 2177333 w 2741690"/>
              <a:gd name="connsiteY9" fmla="*/ 1346400 h 1346400"/>
              <a:gd name="connsiteX10" fmla="*/ 1556333 w 2741690"/>
              <a:gd name="connsiteY10" fmla="*/ 1346400 h 1346400"/>
              <a:gd name="connsiteX11" fmla="*/ 1556333 w 2741690"/>
              <a:gd name="connsiteY11" fmla="*/ 1346400 h 1346400"/>
              <a:gd name="connsiteX12" fmla="*/ 107333 w 2741690"/>
              <a:gd name="connsiteY12" fmla="*/ 1346400 h 1346400"/>
              <a:gd name="connsiteX13" fmla="*/ 107333 w 2741690"/>
              <a:gd name="connsiteY13" fmla="*/ 1122000 h 1346400"/>
              <a:gd name="connsiteX14" fmla="*/ 107333 w 2741690"/>
              <a:gd name="connsiteY14" fmla="*/ 785400 h 1346400"/>
              <a:gd name="connsiteX15" fmla="*/ 107333 w 2741690"/>
              <a:gd name="connsiteY15" fmla="*/ 785400 h 1346400"/>
              <a:gd name="connsiteX16" fmla="*/ 107333 w 2741690"/>
              <a:gd name="connsiteY16" fmla="*/ 0 h 1346400"/>
              <a:gd name="connsiteX0" fmla="*/ 0 w 2634357"/>
              <a:gd name="connsiteY0" fmla="*/ 0 h 1346400"/>
              <a:gd name="connsiteX1" fmla="*/ 1449000 w 2634357"/>
              <a:gd name="connsiteY1" fmla="*/ 0 h 1346400"/>
              <a:gd name="connsiteX2" fmla="*/ 1449000 w 2634357"/>
              <a:gd name="connsiteY2" fmla="*/ 0 h 1346400"/>
              <a:gd name="connsiteX3" fmla="*/ 2070000 w 2634357"/>
              <a:gd name="connsiteY3" fmla="*/ 0 h 1346400"/>
              <a:gd name="connsiteX4" fmla="*/ 2484000 w 2634357"/>
              <a:gd name="connsiteY4" fmla="*/ 0 h 1346400"/>
              <a:gd name="connsiteX5" fmla="*/ 2484000 w 2634357"/>
              <a:gd name="connsiteY5" fmla="*/ 785400 h 1346400"/>
              <a:gd name="connsiteX6" fmla="*/ 2634357 w 2634357"/>
              <a:gd name="connsiteY6" fmla="*/ 953520 h 1346400"/>
              <a:gd name="connsiteX7" fmla="*/ 2484000 w 2634357"/>
              <a:gd name="connsiteY7" fmla="*/ 1122000 h 1346400"/>
              <a:gd name="connsiteX8" fmla="*/ 2484000 w 2634357"/>
              <a:gd name="connsiteY8" fmla="*/ 1346400 h 1346400"/>
              <a:gd name="connsiteX9" fmla="*/ 2070000 w 2634357"/>
              <a:gd name="connsiteY9" fmla="*/ 1346400 h 1346400"/>
              <a:gd name="connsiteX10" fmla="*/ 1449000 w 2634357"/>
              <a:gd name="connsiteY10" fmla="*/ 1346400 h 1346400"/>
              <a:gd name="connsiteX11" fmla="*/ 1449000 w 2634357"/>
              <a:gd name="connsiteY11" fmla="*/ 1346400 h 1346400"/>
              <a:gd name="connsiteX12" fmla="*/ 0 w 2634357"/>
              <a:gd name="connsiteY12" fmla="*/ 1346400 h 1346400"/>
              <a:gd name="connsiteX13" fmla="*/ 0 w 2634357"/>
              <a:gd name="connsiteY13" fmla="*/ 1122000 h 1346400"/>
              <a:gd name="connsiteX14" fmla="*/ 0 w 2634357"/>
              <a:gd name="connsiteY14" fmla="*/ 785400 h 1346400"/>
              <a:gd name="connsiteX15" fmla="*/ 0 w 2634357"/>
              <a:gd name="connsiteY15" fmla="*/ 785400 h 1346400"/>
              <a:gd name="connsiteX16" fmla="*/ 0 w 2634357"/>
              <a:gd name="connsiteY16" fmla="*/ 0 h 1346400"/>
              <a:gd name="connsiteX0" fmla="*/ 0 w 2634357"/>
              <a:gd name="connsiteY0" fmla="*/ 0 h 1346400"/>
              <a:gd name="connsiteX1" fmla="*/ 1449000 w 2634357"/>
              <a:gd name="connsiteY1" fmla="*/ 0 h 1346400"/>
              <a:gd name="connsiteX2" fmla="*/ 1449000 w 2634357"/>
              <a:gd name="connsiteY2" fmla="*/ 0 h 1346400"/>
              <a:gd name="connsiteX3" fmla="*/ 2070000 w 2634357"/>
              <a:gd name="connsiteY3" fmla="*/ 0 h 1346400"/>
              <a:gd name="connsiteX4" fmla="*/ 2484000 w 2634357"/>
              <a:gd name="connsiteY4" fmla="*/ 0 h 1346400"/>
              <a:gd name="connsiteX5" fmla="*/ 2484000 w 2634357"/>
              <a:gd name="connsiteY5" fmla="*/ 785400 h 1346400"/>
              <a:gd name="connsiteX6" fmla="*/ 2634357 w 2634357"/>
              <a:gd name="connsiteY6" fmla="*/ 953520 h 1346400"/>
              <a:gd name="connsiteX7" fmla="*/ 2484000 w 2634357"/>
              <a:gd name="connsiteY7" fmla="*/ 1122000 h 1346400"/>
              <a:gd name="connsiteX8" fmla="*/ 2484000 w 2634357"/>
              <a:gd name="connsiteY8" fmla="*/ 1346400 h 1346400"/>
              <a:gd name="connsiteX9" fmla="*/ 2070000 w 2634357"/>
              <a:gd name="connsiteY9" fmla="*/ 1346400 h 1346400"/>
              <a:gd name="connsiteX10" fmla="*/ 1449000 w 2634357"/>
              <a:gd name="connsiteY10" fmla="*/ 1346400 h 1346400"/>
              <a:gd name="connsiteX11" fmla="*/ 1449000 w 2634357"/>
              <a:gd name="connsiteY11" fmla="*/ 1346400 h 1346400"/>
              <a:gd name="connsiteX12" fmla="*/ 0 w 2634357"/>
              <a:gd name="connsiteY12" fmla="*/ 1346400 h 1346400"/>
              <a:gd name="connsiteX13" fmla="*/ 0 w 2634357"/>
              <a:gd name="connsiteY13" fmla="*/ 1122000 h 1346400"/>
              <a:gd name="connsiteX14" fmla="*/ 0 w 2634357"/>
              <a:gd name="connsiteY14" fmla="*/ 785400 h 1346400"/>
              <a:gd name="connsiteX15" fmla="*/ 0 w 2634357"/>
              <a:gd name="connsiteY15" fmla="*/ 785400 h 1346400"/>
              <a:gd name="connsiteX16" fmla="*/ 3358 w 2634357"/>
              <a:gd name="connsiteY16" fmla="*/ 329861 h 1346400"/>
              <a:gd name="connsiteX17" fmla="*/ 0 w 2634357"/>
              <a:gd name="connsiteY17" fmla="*/ 0 h 1346400"/>
              <a:gd name="connsiteX0" fmla="*/ 0 w 2634357"/>
              <a:gd name="connsiteY0" fmla="*/ 0 h 1346400"/>
              <a:gd name="connsiteX1" fmla="*/ 1449000 w 2634357"/>
              <a:gd name="connsiteY1" fmla="*/ 0 h 1346400"/>
              <a:gd name="connsiteX2" fmla="*/ 1449000 w 2634357"/>
              <a:gd name="connsiteY2" fmla="*/ 0 h 1346400"/>
              <a:gd name="connsiteX3" fmla="*/ 2070000 w 2634357"/>
              <a:gd name="connsiteY3" fmla="*/ 0 h 1346400"/>
              <a:gd name="connsiteX4" fmla="*/ 2484000 w 2634357"/>
              <a:gd name="connsiteY4" fmla="*/ 0 h 1346400"/>
              <a:gd name="connsiteX5" fmla="*/ 2484000 w 2634357"/>
              <a:gd name="connsiteY5" fmla="*/ 785400 h 1346400"/>
              <a:gd name="connsiteX6" fmla="*/ 2634357 w 2634357"/>
              <a:gd name="connsiteY6" fmla="*/ 953520 h 1346400"/>
              <a:gd name="connsiteX7" fmla="*/ 2484000 w 2634357"/>
              <a:gd name="connsiteY7" fmla="*/ 1122000 h 1346400"/>
              <a:gd name="connsiteX8" fmla="*/ 2484000 w 2634357"/>
              <a:gd name="connsiteY8" fmla="*/ 1346400 h 1346400"/>
              <a:gd name="connsiteX9" fmla="*/ 2070000 w 2634357"/>
              <a:gd name="connsiteY9" fmla="*/ 1346400 h 1346400"/>
              <a:gd name="connsiteX10" fmla="*/ 1449000 w 2634357"/>
              <a:gd name="connsiteY10" fmla="*/ 1346400 h 1346400"/>
              <a:gd name="connsiteX11" fmla="*/ 1449000 w 2634357"/>
              <a:gd name="connsiteY11" fmla="*/ 1346400 h 1346400"/>
              <a:gd name="connsiteX12" fmla="*/ 0 w 2634357"/>
              <a:gd name="connsiteY12" fmla="*/ 1346400 h 1346400"/>
              <a:gd name="connsiteX13" fmla="*/ 0 w 2634357"/>
              <a:gd name="connsiteY13" fmla="*/ 1122000 h 1346400"/>
              <a:gd name="connsiteX14" fmla="*/ 0 w 2634357"/>
              <a:gd name="connsiteY14" fmla="*/ 785400 h 1346400"/>
              <a:gd name="connsiteX15" fmla="*/ 0 w 2634357"/>
              <a:gd name="connsiteY15" fmla="*/ 785400 h 1346400"/>
              <a:gd name="connsiteX16" fmla="*/ 3358 w 2634357"/>
              <a:gd name="connsiteY16" fmla="*/ 329861 h 1346400"/>
              <a:gd name="connsiteX17" fmla="*/ 0 w 2634357"/>
              <a:gd name="connsiteY17" fmla="*/ 0 h 1346400"/>
              <a:gd name="connsiteX0" fmla="*/ 0 w 2634357"/>
              <a:gd name="connsiteY0" fmla="*/ 0 h 1346400"/>
              <a:gd name="connsiteX1" fmla="*/ 1449000 w 2634357"/>
              <a:gd name="connsiteY1" fmla="*/ 0 h 1346400"/>
              <a:gd name="connsiteX2" fmla="*/ 1449000 w 2634357"/>
              <a:gd name="connsiteY2" fmla="*/ 0 h 1346400"/>
              <a:gd name="connsiteX3" fmla="*/ 2070000 w 2634357"/>
              <a:gd name="connsiteY3" fmla="*/ 0 h 1346400"/>
              <a:gd name="connsiteX4" fmla="*/ 2484000 w 2634357"/>
              <a:gd name="connsiteY4" fmla="*/ 0 h 1346400"/>
              <a:gd name="connsiteX5" fmla="*/ 2484000 w 2634357"/>
              <a:gd name="connsiteY5" fmla="*/ 785400 h 1346400"/>
              <a:gd name="connsiteX6" fmla="*/ 2634357 w 2634357"/>
              <a:gd name="connsiteY6" fmla="*/ 953520 h 1346400"/>
              <a:gd name="connsiteX7" fmla="*/ 2484000 w 2634357"/>
              <a:gd name="connsiteY7" fmla="*/ 1122000 h 1346400"/>
              <a:gd name="connsiteX8" fmla="*/ 2484000 w 2634357"/>
              <a:gd name="connsiteY8" fmla="*/ 1346400 h 1346400"/>
              <a:gd name="connsiteX9" fmla="*/ 2070000 w 2634357"/>
              <a:gd name="connsiteY9" fmla="*/ 1346400 h 1346400"/>
              <a:gd name="connsiteX10" fmla="*/ 1449000 w 2634357"/>
              <a:gd name="connsiteY10" fmla="*/ 1346400 h 1346400"/>
              <a:gd name="connsiteX11" fmla="*/ 1449000 w 2634357"/>
              <a:gd name="connsiteY11" fmla="*/ 1346400 h 1346400"/>
              <a:gd name="connsiteX12" fmla="*/ 0 w 2634357"/>
              <a:gd name="connsiteY12" fmla="*/ 1346400 h 1346400"/>
              <a:gd name="connsiteX13" fmla="*/ 0 w 2634357"/>
              <a:gd name="connsiteY13" fmla="*/ 1122000 h 1346400"/>
              <a:gd name="connsiteX14" fmla="*/ 0 w 2634357"/>
              <a:gd name="connsiteY14" fmla="*/ 785400 h 1346400"/>
              <a:gd name="connsiteX15" fmla="*/ 0 w 2634357"/>
              <a:gd name="connsiteY15" fmla="*/ 785400 h 1346400"/>
              <a:gd name="connsiteX16" fmla="*/ 3358 w 2634357"/>
              <a:gd name="connsiteY16" fmla="*/ 329861 h 1346400"/>
              <a:gd name="connsiteX17" fmla="*/ 0 w 2634357"/>
              <a:gd name="connsiteY17" fmla="*/ 0 h 1346400"/>
              <a:gd name="connsiteX0" fmla="*/ 0 w 2634357"/>
              <a:gd name="connsiteY0" fmla="*/ 0 h 1346400"/>
              <a:gd name="connsiteX1" fmla="*/ 1449000 w 2634357"/>
              <a:gd name="connsiteY1" fmla="*/ 0 h 1346400"/>
              <a:gd name="connsiteX2" fmla="*/ 1449000 w 2634357"/>
              <a:gd name="connsiteY2" fmla="*/ 0 h 1346400"/>
              <a:gd name="connsiteX3" fmla="*/ 2070000 w 2634357"/>
              <a:gd name="connsiteY3" fmla="*/ 0 h 1346400"/>
              <a:gd name="connsiteX4" fmla="*/ 2484000 w 2634357"/>
              <a:gd name="connsiteY4" fmla="*/ 0 h 1346400"/>
              <a:gd name="connsiteX5" fmla="*/ 2484000 w 2634357"/>
              <a:gd name="connsiteY5" fmla="*/ 785400 h 1346400"/>
              <a:gd name="connsiteX6" fmla="*/ 2634357 w 2634357"/>
              <a:gd name="connsiteY6" fmla="*/ 953520 h 1346400"/>
              <a:gd name="connsiteX7" fmla="*/ 2484000 w 2634357"/>
              <a:gd name="connsiteY7" fmla="*/ 1122000 h 1346400"/>
              <a:gd name="connsiteX8" fmla="*/ 2484000 w 2634357"/>
              <a:gd name="connsiteY8" fmla="*/ 1346400 h 1346400"/>
              <a:gd name="connsiteX9" fmla="*/ 2070000 w 2634357"/>
              <a:gd name="connsiteY9" fmla="*/ 1346400 h 1346400"/>
              <a:gd name="connsiteX10" fmla="*/ 1449000 w 2634357"/>
              <a:gd name="connsiteY10" fmla="*/ 1346400 h 1346400"/>
              <a:gd name="connsiteX11" fmla="*/ 1449000 w 2634357"/>
              <a:gd name="connsiteY11" fmla="*/ 1346400 h 1346400"/>
              <a:gd name="connsiteX12" fmla="*/ 0 w 2634357"/>
              <a:gd name="connsiteY12" fmla="*/ 1346400 h 1346400"/>
              <a:gd name="connsiteX13" fmla="*/ 0 w 2634357"/>
              <a:gd name="connsiteY13" fmla="*/ 1122000 h 1346400"/>
              <a:gd name="connsiteX14" fmla="*/ 0 w 2634357"/>
              <a:gd name="connsiteY14" fmla="*/ 785400 h 1346400"/>
              <a:gd name="connsiteX15" fmla="*/ 0 w 2634357"/>
              <a:gd name="connsiteY15" fmla="*/ 785400 h 1346400"/>
              <a:gd name="connsiteX16" fmla="*/ 976 w 2634357"/>
              <a:gd name="connsiteY16" fmla="*/ 172698 h 1346400"/>
              <a:gd name="connsiteX17" fmla="*/ 0 w 2634357"/>
              <a:gd name="connsiteY17" fmla="*/ 0 h 1346400"/>
              <a:gd name="connsiteX0" fmla="*/ 0 w 2634357"/>
              <a:gd name="connsiteY0" fmla="*/ 0 h 1346400"/>
              <a:gd name="connsiteX1" fmla="*/ 1449000 w 2634357"/>
              <a:gd name="connsiteY1" fmla="*/ 0 h 1346400"/>
              <a:gd name="connsiteX2" fmla="*/ 1449000 w 2634357"/>
              <a:gd name="connsiteY2" fmla="*/ 0 h 1346400"/>
              <a:gd name="connsiteX3" fmla="*/ 2070000 w 2634357"/>
              <a:gd name="connsiteY3" fmla="*/ 0 h 1346400"/>
              <a:gd name="connsiteX4" fmla="*/ 2484000 w 2634357"/>
              <a:gd name="connsiteY4" fmla="*/ 0 h 1346400"/>
              <a:gd name="connsiteX5" fmla="*/ 2484000 w 2634357"/>
              <a:gd name="connsiteY5" fmla="*/ 785400 h 1346400"/>
              <a:gd name="connsiteX6" fmla="*/ 2634357 w 2634357"/>
              <a:gd name="connsiteY6" fmla="*/ 953520 h 1346400"/>
              <a:gd name="connsiteX7" fmla="*/ 2484000 w 2634357"/>
              <a:gd name="connsiteY7" fmla="*/ 1122000 h 1346400"/>
              <a:gd name="connsiteX8" fmla="*/ 2484000 w 2634357"/>
              <a:gd name="connsiteY8" fmla="*/ 1346400 h 1346400"/>
              <a:gd name="connsiteX9" fmla="*/ 2070000 w 2634357"/>
              <a:gd name="connsiteY9" fmla="*/ 1346400 h 1346400"/>
              <a:gd name="connsiteX10" fmla="*/ 1449000 w 2634357"/>
              <a:gd name="connsiteY10" fmla="*/ 1346400 h 1346400"/>
              <a:gd name="connsiteX11" fmla="*/ 1449000 w 2634357"/>
              <a:gd name="connsiteY11" fmla="*/ 1346400 h 1346400"/>
              <a:gd name="connsiteX12" fmla="*/ 0 w 2634357"/>
              <a:gd name="connsiteY12" fmla="*/ 1346400 h 1346400"/>
              <a:gd name="connsiteX13" fmla="*/ 0 w 2634357"/>
              <a:gd name="connsiteY13" fmla="*/ 1122000 h 1346400"/>
              <a:gd name="connsiteX14" fmla="*/ 0 w 2634357"/>
              <a:gd name="connsiteY14" fmla="*/ 785400 h 1346400"/>
              <a:gd name="connsiteX15" fmla="*/ 0 w 2634357"/>
              <a:gd name="connsiteY15" fmla="*/ 785400 h 1346400"/>
              <a:gd name="connsiteX16" fmla="*/ 3358 w 2634357"/>
              <a:gd name="connsiteY16" fmla="*/ 603705 h 1346400"/>
              <a:gd name="connsiteX17" fmla="*/ 976 w 2634357"/>
              <a:gd name="connsiteY17" fmla="*/ 172698 h 1346400"/>
              <a:gd name="connsiteX18" fmla="*/ 0 w 2634357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7087 w 2811444"/>
              <a:gd name="connsiteY0" fmla="*/ 0 h 1346400"/>
              <a:gd name="connsiteX1" fmla="*/ 1626087 w 2811444"/>
              <a:gd name="connsiteY1" fmla="*/ 0 h 1346400"/>
              <a:gd name="connsiteX2" fmla="*/ 1626087 w 2811444"/>
              <a:gd name="connsiteY2" fmla="*/ 0 h 1346400"/>
              <a:gd name="connsiteX3" fmla="*/ 2247087 w 2811444"/>
              <a:gd name="connsiteY3" fmla="*/ 0 h 1346400"/>
              <a:gd name="connsiteX4" fmla="*/ 2661087 w 2811444"/>
              <a:gd name="connsiteY4" fmla="*/ 0 h 1346400"/>
              <a:gd name="connsiteX5" fmla="*/ 2661087 w 2811444"/>
              <a:gd name="connsiteY5" fmla="*/ 785400 h 1346400"/>
              <a:gd name="connsiteX6" fmla="*/ 2811444 w 2811444"/>
              <a:gd name="connsiteY6" fmla="*/ 953520 h 1346400"/>
              <a:gd name="connsiteX7" fmla="*/ 2661087 w 2811444"/>
              <a:gd name="connsiteY7" fmla="*/ 1122000 h 1346400"/>
              <a:gd name="connsiteX8" fmla="*/ 2661087 w 2811444"/>
              <a:gd name="connsiteY8" fmla="*/ 1346400 h 1346400"/>
              <a:gd name="connsiteX9" fmla="*/ 2247087 w 2811444"/>
              <a:gd name="connsiteY9" fmla="*/ 1346400 h 1346400"/>
              <a:gd name="connsiteX10" fmla="*/ 1626087 w 2811444"/>
              <a:gd name="connsiteY10" fmla="*/ 1346400 h 1346400"/>
              <a:gd name="connsiteX11" fmla="*/ 1626087 w 2811444"/>
              <a:gd name="connsiteY11" fmla="*/ 1346400 h 1346400"/>
              <a:gd name="connsiteX12" fmla="*/ 177087 w 2811444"/>
              <a:gd name="connsiteY12" fmla="*/ 1346400 h 1346400"/>
              <a:gd name="connsiteX13" fmla="*/ 177087 w 2811444"/>
              <a:gd name="connsiteY13" fmla="*/ 1122000 h 1346400"/>
              <a:gd name="connsiteX14" fmla="*/ 177087 w 2811444"/>
              <a:gd name="connsiteY14" fmla="*/ 785400 h 1346400"/>
              <a:gd name="connsiteX15" fmla="*/ 177087 w 2811444"/>
              <a:gd name="connsiteY15" fmla="*/ 785400 h 1346400"/>
              <a:gd name="connsiteX16" fmla="*/ 63764 w 2811444"/>
              <a:gd name="connsiteY16" fmla="*/ 532267 h 1346400"/>
              <a:gd name="connsiteX17" fmla="*/ 4232 w 2811444"/>
              <a:gd name="connsiteY17" fmla="*/ 363199 h 1346400"/>
              <a:gd name="connsiteX18" fmla="*/ 178063 w 2811444"/>
              <a:gd name="connsiteY18" fmla="*/ 172698 h 1346400"/>
              <a:gd name="connsiteX19" fmla="*/ 177087 w 2811444"/>
              <a:gd name="connsiteY19" fmla="*/ 0 h 1346400"/>
              <a:gd name="connsiteX0" fmla="*/ 174193 w 2808550"/>
              <a:gd name="connsiteY0" fmla="*/ 0 h 1346400"/>
              <a:gd name="connsiteX1" fmla="*/ 1623193 w 2808550"/>
              <a:gd name="connsiteY1" fmla="*/ 0 h 1346400"/>
              <a:gd name="connsiteX2" fmla="*/ 1623193 w 2808550"/>
              <a:gd name="connsiteY2" fmla="*/ 0 h 1346400"/>
              <a:gd name="connsiteX3" fmla="*/ 2244193 w 2808550"/>
              <a:gd name="connsiteY3" fmla="*/ 0 h 1346400"/>
              <a:gd name="connsiteX4" fmla="*/ 2658193 w 2808550"/>
              <a:gd name="connsiteY4" fmla="*/ 0 h 1346400"/>
              <a:gd name="connsiteX5" fmla="*/ 2658193 w 2808550"/>
              <a:gd name="connsiteY5" fmla="*/ 785400 h 1346400"/>
              <a:gd name="connsiteX6" fmla="*/ 2808550 w 2808550"/>
              <a:gd name="connsiteY6" fmla="*/ 953520 h 1346400"/>
              <a:gd name="connsiteX7" fmla="*/ 2658193 w 2808550"/>
              <a:gd name="connsiteY7" fmla="*/ 1122000 h 1346400"/>
              <a:gd name="connsiteX8" fmla="*/ 2658193 w 2808550"/>
              <a:gd name="connsiteY8" fmla="*/ 1346400 h 1346400"/>
              <a:gd name="connsiteX9" fmla="*/ 2244193 w 2808550"/>
              <a:gd name="connsiteY9" fmla="*/ 1346400 h 1346400"/>
              <a:gd name="connsiteX10" fmla="*/ 1623193 w 2808550"/>
              <a:gd name="connsiteY10" fmla="*/ 1346400 h 1346400"/>
              <a:gd name="connsiteX11" fmla="*/ 1623193 w 2808550"/>
              <a:gd name="connsiteY11" fmla="*/ 1346400 h 1346400"/>
              <a:gd name="connsiteX12" fmla="*/ 174193 w 2808550"/>
              <a:gd name="connsiteY12" fmla="*/ 1346400 h 1346400"/>
              <a:gd name="connsiteX13" fmla="*/ 174193 w 2808550"/>
              <a:gd name="connsiteY13" fmla="*/ 1122000 h 1346400"/>
              <a:gd name="connsiteX14" fmla="*/ 174193 w 2808550"/>
              <a:gd name="connsiteY14" fmla="*/ 785400 h 1346400"/>
              <a:gd name="connsiteX15" fmla="*/ 174193 w 2808550"/>
              <a:gd name="connsiteY15" fmla="*/ 785400 h 1346400"/>
              <a:gd name="connsiteX16" fmla="*/ 201364 w 2808550"/>
              <a:gd name="connsiteY16" fmla="*/ 482260 h 1346400"/>
              <a:gd name="connsiteX17" fmla="*/ 1338 w 2808550"/>
              <a:gd name="connsiteY17" fmla="*/ 363199 h 1346400"/>
              <a:gd name="connsiteX18" fmla="*/ 175169 w 2808550"/>
              <a:gd name="connsiteY18" fmla="*/ 172698 h 1346400"/>
              <a:gd name="connsiteX19" fmla="*/ 174193 w 2808550"/>
              <a:gd name="connsiteY19" fmla="*/ 0 h 1346400"/>
              <a:gd name="connsiteX0" fmla="*/ 174431 w 2808788"/>
              <a:gd name="connsiteY0" fmla="*/ 0 h 1346400"/>
              <a:gd name="connsiteX1" fmla="*/ 1623431 w 2808788"/>
              <a:gd name="connsiteY1" fmla="*/ 0 h 1346400"/>
              <a:gd name="connsiteX2" fmla="*/ 1623431 w 2808788"/>
              <a:gd name="connsiteY2" fmla="*/ 0 h 1346400"/>
              <a:gd name="connsiteX3" fmla="*/ 2244431 w 2808788"/>
              <a:gd name="connsiteY3" fmla="*/ 0 h 1346400"/>
              <a:gd name="connsiteX4" fmla="*/ 2658431 w 2808788"/>
              <a:gd name="connsiteY4" fmla="*/ 0 h 1346400"/>
              <a:gd name="connsiteX5" fmla="*/ 2658431 w 2808788"/>
              <a:gd name="connsiteY5" fmla="*/ 785400 h 1346400"/>
              <a:gd name="connsiteX6" fmla="*/ 2808788 w 2808788"/>
              <a:gd name="connsiteY6" fmla="*/ 953520 h 1346400"/>
              <a:gd name="connsiteX7" fmla="*/ 2658431 w 2808788"/>
              <a:gd name="connsiteY7" fmla="*/ 1122000 h 1346400"/>
              <a:gd name="connsiteX8" fmla="*/ 2658431 w 2808788"/>
              <a:gd name="connsiteY8" fmla="*/ 1346400 h 1346400"/>
              <a:gd name="connsiteX9" fmla="*/ 2244431 w 2808788"/>
              <a:gd name="connsiteY9" fmla="*/ 1346400 h 1346400"/>
              <a:gd name="connsiteX10" fmla="*/ 1623431 w 2808788"/>
              <a:gd name="connsiteY10" fmla="*/ 1346400 h 1346400"/>
              <a:gd name="connsiteX11" fmla="*/ 1623431 w 2808788"/>
              <a:gd name="connsiteY11" fmla="*/ 1346400 h 1346400"/>
              <a:gd name="connsiteX12" fmla="*/ 174431 w 2808788"/>
              <a:gd name="connsiteY12" fmla="*/ 1346400 h 1346400"/>
              <a:gd name="connsiteX13" fmla="*/ 174431 w 2808788"/>
              <a:gd name="connsiteY13" fmla="*/ 1122000 h 1346400"/>
              <a:gd name="connsiteX14" fmla="*/ 174431 w 2808788"/>
              <a:gd name="connsiteY14" fmla="*/ 785400 h 1346400"/>
              <a:gd name="connsiteX15" fmla="*/ 174431 w 2808788"/>
              <a:gd name="connsiteY15" fmla="*/ 785400 h 1346400"/>
              <a:gd name="connsiteX16" fmla="*/ 170646 w 2808788"/>
              <a:gd name="connsiteY16" fmla="*/ 548935 h 1346400"/>
              <a:gd name="connsiteX17" fmla="*/ 1576 w 2808788"/>
              <a:gd name="connsiteY17" fmla="*/ 363199 h 1346400"/>
              <a:gd name="connsiteX18" fmla="*/ 175407 w 2808788"/>
              <a:gd name="connsiteY18" fmla="*/ 172698 h 1346400"/>
              <a:gd name="connsiteX19" fmla="*/ 174431 w 2808788"/>
              <a:gd name="connsiteY19" fmla="*/ 0 h 1346400"/>
              <a:gd name="connsiteX0" fmla="*/ 174595 w 2808952"/>
              <a:gd name="connsiteY0" fmla="*/ 0 h 1346400"/>
              <a:gd name="connsiteX1" fmla="*/ 1623595 w 2808952"/>
              <a:gd name="connsiteY1" fmla="*/ 0 h 1346400"/>
              <a:gd name="connsiteX2" fmla="*/ 1623595 w 2808952"/>
              <a:gd name="connsiteY2" fmla="*/ 0 h 1346400"/>
              <a:gd name="connsiteX3" fmla="*/ 2244595 w 2808952"/>
              <a:gd name="connsiteY3" fmla="*/ 0 h 1346400"/>
              <a:gd name="connsiteX4" fmla="*/ 2658595 w 2808952"/>
              <a:gd name="connsiteY4" fmla="*/ 0 h 1346400"/>
              <a:gd name="connsiteX5" fmla="*/ 2658595 w 2808952"/>
              <a:gd name="connsiteY5" fmla="*/ 785400 h 1346400"/>
              <a:gd name="connsiteX6" fmla="*/ 2808952 w 2808952"/>
              <a:gd name="connsiteY6" fmla="*/ 953520 h 1346400"/>
              <a:gd name="connsiteX7" fmla="*/ 2658595 w 2808952"/>
              <a:gd name="connsiteY7" fmla="*/ 1122000 h 1346400"/>
              <a:gd name="connsiteX8" fmla="*/ 2658595 w 2808952"/>
              <a:gd name="connsiteY8" fmla="*/ 1346400 h 1346400"/>
              <a:gd name="connsiteX9" fmla="*/ 2244595 w 2808952"/>
              <a:gd name="connsiteY9" fmla="*/ 1346400 h 1346400"/>
              <a:gd name="connsiteX10" fmla="*/ 1623595 w 2808952"/>
              <a:gd name="connsiteY10" fmla="*/ 1346400 h 1346400"/>
              <a:gd name="connsiteX11" fmla="*/ 1623595 w 2808952"/>
              <a:gd name="connsiteY11" fmla="*/ 1346400 h 1346400"/>
              <a:gd name="connsiteX12" fmla="*/ 174595 w 2808952"/>
              <a:gd name="connsiteY12" fmla="*/ 1346400 h 1346400"/>
              <a:gd name="connsiteX13" fmla="*/ 174595 w 2808952"/>
              <a:gd name="connsiteY13" fmla="*/ 1122000 h 1346400"/>
              <a:gd name="connsiteX14" fmla="*/ 174595 w 2808952"/>
              <a:gd name="connsiteY14" fmla="*/ 785400 h 1346400"/>
              <a:gd name="connsiteX15" fmla="*/ 174595 w 2808952"/>
              <a:gd name="connsiteY15" fmla="*/ 785400 h 1346400"/>
              <a:gd name="connsiteX16" fmla="*/ 170810 w 2808952"/>
              <a:gd name="connsiteY16" fmla="*/ 548935 h 1346400"/>
              <a:gd name="connsiteX17" fmla="*/ 1740 w 2808952"/>
              <a:gd name="connsiteY17" fmla="*/ 363199 h 1346400"/>
              <a:gd name="connsiteX18" fmla="*/ 175571 w 2808952"/>
              <a:gd name="connsiteY18" fmla="*/ 172698 h 1346400"/>
              <a:gd name="connsiteX19" fmla="*/ 174595 w 280895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69070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69070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69070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69070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76214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76214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76214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76214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76214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76214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76214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76214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76214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76214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76214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76214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3399 w 2807756"/>
              <a:gd name="connsiteY0" fmla="*/ 0 h 1346400"/>
              <a:gd name="connsiteX1" fmla="*/ 1622399 w 2807756"/>
              <a:gd name="connsiteY1" fmla="*/ 0 h 1346400"/>
              <a:gd name="connsiteX2" fmla="*/ 1622399 w 2807756"/>
              <a:gd name="connsiteY2" fmla="*/ 0 h 1346400"/>
              <a:gd name="connsiteX3" fmla="*/ 2243399 w 2807756"/>
              <a:gd name="connsiteY3" fmla="*/ 0 h 1346400"/>
              <a:gd name="connsiteX4" fmla="*/ 2657399 w 2807756"/>
              <a:gd name="connsiteY4" fmla="*/ 0 h 1346400"/>
              <a:gd name="connsiteX5" fmla="*/ 2657399 w 2807756"/>
              <a:gd name="connsiteY5" fmla="*/ 785400 h 1346400"/>
              <a:gd name="connsiteX6" fmla="*/ 2807756 w 2807756"/>
              <a:gd name="connsiteY6" fmla="*/ 953520 h 1346400"/>
              <a:gd name="connsiteX7" fmla="*/ 2657399 w 2807756"/>
              <a:gd name="connsiteY7" fmla="*/ 1122000 h 1346400"/>
              <a:gd name="connsiteX8" fmla="*/ 2657399 w 2807756"/>
              <a:gd name="connsiteY8" fmla="*/ 1346400 h 1346400"/>
              <a:gd name="connsiteX9" fmla="*/ 2243399 w 2807756"/>
              <a:gd name="connsiteY9" fmla="*/ 1346400 h 1346400"/>
              <a:gd name="connsiteX10" fmla="*/ 1622399 w 2807756"/>
              <a:gd name="connsiteY10" fmla="*/ 1346400 h 1346400"/>
              <a:gd name="connsiteX11" fmla="*/ 1622399 w 2807756"/>
              <a:gd name="connsiteY11" fmla="*/ 1346400 h 1346400"/>
              <a:gd name="connsiteX12" fmla="*/ 173399 w 2807756"/>
              <a:gd name="connsiteY12" fmla="*/ 1346400 h 1346400"/>
              <a:gd name="connsiteX13" fmla="*/ 173399 w 2807756"/>
              <a:gd name="connsiteY13" fmla="*/ 1122000 h 1346400"/>
              <a:gd name="connsiteX14" fmla="*/ 173399 w 2807756"/>
              <a:gd name="connsiteY14" fmla="*/ 785400 h 1346400"/>
              <a:gd name="connsiteX15" fmla="*/ 173399 w 2807756"/>
              <a:gd name="connsiteY15" fmla="*/ 785400 h 1346400"/>
              <a:gd name="connsiteX16" fmla="*/ 176758 w 2807756"/>
              <a:gd name="connsiteY16" fmla="*/ 548935 h 1346400"/>
              <a:gd name="connsiteX17" fmla="*/ 138658 w 2807756"/>
              <a:gd name="connsiteY17" fmla="*/ 389392 h 1346400"/>
              <a:gd name="connsiteX18" fmla="*/ 544 w 2807756"/>
              <a:gd name="connsiteY18" fmla="*/ 363199 h 1346400"/>
              <a:gd name="connsiteX19" fmla="*/ 174375 w 2807756"/>
              <a:gd name="connsiteY19" fmla="*/ 172698 h 1346400"/>
              <a:gd name="connsiteX20" fmla="*/ 173399 w 2807756"/>
              <a:gd name="connsiteY20" fmla="*/ 0 h 1346400"/>
              <a:gd name="connsiteX0" fmla="*/ 173705 w 2808062"/>
              <a:gd name="connsiteY0" fmla="*/ 0 h 1346400"/>
              <a:gd name="connsiteX1" fmla="*/ 1622705 w 2808062"/>
              <a:gd name="connsiteY1" fmla="*/ 0 h 1346400"/>
              <a:gd name="connsiteX2" fmla="*/ 1622705 w 2808062"/>
              <a:gd name="connsiteY2" fmla="*/ 0 h 1346400"/>
              <a:gd name="connsiteX3" fmla="*/ 2243705 w 2808062"/>
              <a:gd name="connsiteY3" fmla="*/ 0 h 1346400"/>
              <a:gd name="connsiteX4" fmla="*/ 2657705 w 2808062"/>
              <a:gd name="connsiteY4" fmla="*/ 0 h 1346400"/>
              <a:gd name="connsiteX5" fmla="*/ 2657705 w 2808062"/>
              <a:gd name="connsiteY5" fmla="*/ 785400 h 1346400"/>
              <a:gd name="connsiteX6" fmla="*/ 2808062 w 2808062"/>
              <a:gd name="connsiteY6" fmla="*/ 953520 h 1346400"/>
              <a:gd name="connsiteX7" fmla="*/ 2657705 w 2808062"/>
              <a:gd name="connsiteY7" fmla="*/ 1122000 h 1346400"/>
              <a:gd name="connsiteX8" fmla="*/ 2657705 w 2808062"/>
              <a:gd name="connsiteY8" fmla="*/ 1346400 h 1346400"/>
              <a:gd name="connsiteX9" fmla="*/ 2243705 w 2808062"/>
              <a:gd name="connsiteY9" fmla="*/ 1346400 h 1346400"/>
              <a:gd name="connsiteX10" fmla="*/ 1622705 w 2808062"/>
              <a:gd name="connsiteY10" fmla="*/ 1346400 h 1346400"/>
              <a:gd name="connsiteX11" fmla="*/ 1622705 w 2808062"/>
              <a:gd name="connsiteY11" fmla="*/ 1346400 h 1346400"/>
              <a:gd name="connsiteX12" fmla="*/ 173705 w 2808062"/>
              <a:gd name="connsiteY12" fmla="*/ 1346400 h 1346400"/>
              <a:gd name="connsiteX13" fmla="*/ 173705 w 2808062"/>
              <a:gd name="connsiteY13" fmla="*/ 1122000 h 1346400"/>
              <a:gd name="connsiteX14" fmla="*/ 173705 w 2808062"/>
              <a:gd name="connsiteY14" fmla="*/ 785400 h 1346400"/>
              <a:gd name="connsiteX15" fmla="*/ 173705 w 2808062"/>
              <a:gd name="connsiteY15" fmla="*/ 785400 h 1346400"/>
              <a:gd name="connsiteX16" fmla="*/ 177064 w 2808062"/>
              <a:gd name="connsiteY16" fmla="*/ 548935 h 1346400"/>
              <a:gd name="connsiteX17" fmla="*/ 93720 w 2808062"/>
              <a:gd name="connsiteY17" fmla="*/ 470355 h 1346400"/>
              <a:gd name="connsiteX18" fmla="*/ 850 w 2808062"/>
              <a:gd name="connsiteY18" fmla="*/ 363199 h 1346400"/>
              <a:gd name="connsiteX19" fmla="*/ 174681 w 2808062"/>
              <a:gd name="connsiteY19" fmla="*/ 172698 h 1346400"/>
              <a:gd name="connsiteX20" fmla="*/ 173705 w 2808062"/>
              <a:gd name="connsiteY20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76214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76214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76214 w 2807212"/>
              <a:gd name="connsiteY16" fmla="*/ 548935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80976 w 2807212"/>
              <a:gd name="connsiteY16" fmla="*/ 646567 h 1346400"/>
              <a:gd name="connsiteX17" fmla="*/ 176214 w 2807212"/>
              <a:gd name="connsiteY17" fmla="*/ 548935 h 1346400"/>
              <a:gd name="connsiteX18" fmla="*/ 0 w 2807212"/>
              <a:gd name="connsiteY18" fmla="*/ 363199 h 1346400"/>
              <a:gd name="connsiteX19" fmla="*/ 173831 w 2807212"/>
              <a:gd name="connsiteY19" fmla="*/ 172698 h 1346400"/>
              <a:gd name="connsiteX20" fmla="*/ 172855 w 2807212"/>
              <a:gd name="connsiteY20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69070 w 2807212"/>
              <a:gd name="connsiteY16" fmla="*/ 651329 h 1346400"/>
              <a:gd name="connsiteX17" fmla="*/ 176214 w 2807212"/>
              <a:gd name="connsiteY17" fmla="*/ 548935 h 1346400"/>
              <a:gd name="connsiteX18" fmla="*/ 0 w 2807212"/>
              <a:gd name="connsiteY18" fmla="*/ 363199 h 1346400"/>
              <a:gd name="connsiteX19" fmla="*/ 173831 w 2807212"/>
              <a:gd name="connsiteY19" fmla="*/ 172698 h 1346400"/>
              <a:gd name="connsiteX20" fmla="*/ 172855 w 2807212"/>
              <a:gd name="connsiteY20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69070 w 2807212"/>
              <a:gd name="connsiteY16" fmla="*/ 651329 h 1346400"/>
              <a:gd name="connsiteX17" fmla="*/ 176214 w 2807212"/>
              <a:gd name="connsiteY17" fmla="*/ 548935 h 1346400"/>
              <a:gd name="connsiteX18" fmla="*/ 0 w 2807212"/>
              <a:gd name="connsiteY18" fmla="*/ 363199 h 1346400"/>
              <a:gd name="connsiteX19" fmla="*/ 173831 w 2807212"/>
              <a:gd name="connsiteY19" fmla="*/ 172698 h 1346400"/>
              <a:gd name="connsiteX20" fmla="*/ 172855 w 2807212"/>
              <a:gd name="connsiteY20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69070 w 2807212"/>
              <a:gd name="connsiteY16" fmla="*/ 651329 h 1346400"/>
              <a:gd name="connsiteX17" fmla="*/ 171452 w 2807212"/>
              <a:gd name="connsiteY17" fmla="*/ 541791 h 1346400"/>
              <a:gd name="connsiteX18" fmla="*/ 0 w 2807212"/>
              <a:gd name="connsiteY18" fmla="*/ 363199 h 1346400"/>
              <a:gd name="connsiteX19" fmla="*/ 173831 w 2807212"/>
              <a:gd name="connsiteY19" fmla="*/ 172698 h 1346400"/>
              <a:gd name="connsiteX20" fmla="*/ 172855 w 2807212"/>
              <a:gd name="connsiteY20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69070 w 2807212"/>
              <a:gd name="connsiteY16" fmla="*/ 651329 h 1346400"/>
              <a:gd name="connsiteX17" fmla="*/ 171452 w 2807212"/>
              <a:gd name="connsiteY17" fmla="*/ 541791 h 1346400"/>
              <a:gd name="connsiteX18" fmla="*/ 0 w 2807212"/>
              <a:gd name="connsiteY18" fmla="*/ 363199 h 1346400"/>
              <a:gd name="connsiteX19" fmla="*/ 173831 w 2807212"/>
              <a:gd name="connsiteY19" fmla="*/ 172698 h 1346400"/>
              <a:gd name="connsiteX20" fmla="*/ 172855 w 2807212"/>
              <a:gd name="connsiteY20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2855 w 2807212"/>
              <a:gd name="connsiteY15" fmla="*/ 785400 h 1346400"/>
              <a:gd name="connsiteX16" fmla="*/ 169070 w 2807212"/>
              <a:gd name="connsiteY16" fmla="*/ 651329 h 1346400"/>
              <a:gd name="connsiteX17" fmla="*/ 171452 w 2807212"/>
              <a:gd name="connsiteY17" fmla="*/ 541791 h 1346400"/>
              <a:gd name="connsiteX18" fmla="*/ 0 w 2807212"/>
              <a:gd name="connsiteY18" fmla="*/ 363199 h 1346400"/>
              <a:gd name="connsiteX19" fmla="*/ 173831 w 2807212"/>
              <a:gd name="connsiteY19" fmla="*/ 172698 h 1346400"/>
              <a:gd name="connsiteX20" fmla="*/ 172855 w 2807212"/>
              <a:gd name="connsiteY20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70473 w 2807212"/>
              <a:gd name="connsiteY15" fmla="*/ 1011618 h 1346400"/>
              <a:gd name="connsiteX16" fmla="*/ 169070 w 2807212"/>
              <a:gd name="connsiteY16" fmla="*/ 651329 h 1346400"/>
              <a:gd name="connsiteX17" fmla="*/ 171452 w 2807212"/>
              <a:gd name="connsiteY17" fmla="*/ 541791 h 1346400"/>
              <a:gd name="connsiteX18" fmla="*/ 0 w 2807212"/>
              <a:gd name="connsiteY18" fmla="*/ 363199 h 1346400"/>
              <a:gd name="connsiteX19" fmla="*/ 173831 w 2807212"/>
              <a:gd name="connsiteY19" fmla="*/ 172698 h 1346400"/>
              <a:gd name="connsiteX20" fmla="*/ 172855 w 2807212"/>
              <a:gd name="connsiteY20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69070 w 2807212"/>
              <a:gd name="connsiteY15" fmla="*/ 651329 h 1346400"/>
              <a:gd name="connsiteX16" fmla="*/ 171452 w 2807212"/>
              <a:gd name="connsiteY16" fmla="*/ 541791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2855 w 2807212"/>
              <a:gd name="connsiteY14" fmla="*/ 785400 h 1346400"/>
              <a:gd name="connsiteX15" fmla="*/ 169070 w 2807212"/>
              <a:gd name="connsiteY15" fmla="*/ 651329 h 1346400"/>
              <a:gd name="connsiteX16" fmla="*/ 171452 w 2807212"/>
              <a:gd name="connsiteY16" fmla="*/ 541791 h 1346400"/>
              <a:gd name="connsiteX17" fmla="*/ 0 w 2807212"/>
              <a:gd name="connsiteY17" fmla="*/ 363199 h 1346400"/>
              <a:gd name="connsiteX18" fmla="*/ 173831 w 2807212"/>
              <a:gd name="connsiteY18" fmla="*/ 172698 h 1346400"/>
              <a:gd name="connsiteX19" fmla="*/ 172855 w 2807212"/>
              <a:gd name="connsiteY19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69070 w 2807212"/>
              <a:gd name="connsiteY14" fmla="*/ 651329 h 1346400"/>
              <a:gd name="connsiteX15" fmla="*/ 171452 w 2807212"/>
              <a:gd name="connsiteY15" fmla="*/ 541791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204789 w 2807212"/>
              <a:gd name="connsiteY14" fmla="*/ 651329 h 1346400"/>
              <a:gd name="connsiteX15" fmla="*/ 171452 w 2807212"/>
              <a:gd name="connsiteY15" fmla="*/ 541791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3833 w 2807212"/>
              <a:gd name="connsiteY14" fmla="*/ 660854 h 1346400"/>
              <a:gd name="connsiteX15" fmla="*/ 171452 w 2807212"/>
              <a:gd name="connsiteY15" fmla="*/ 541791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3833 w 2807212"/>
              <a:gd name="connsiteY14" fmla="*/ 660854 h 1346400"/>
              <a:gd name="connsiteX15" fmla="*/ 171452 w 2807212"/>
              <a:gd name="connsiteY15" fmla="*/ 541791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3833 w 2807212"/>
              <a:gd name="connsiteY14" fmla="*/ 660854 h 1346400"/>
              <a:gd name="connsiteX15" fmla="*/ 171452 w 2807212"/>
              <a:gd name="connsiteY15" fmla="*/ 541791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3833 w 2807212"/>
              <a:gd name="connsiteY14" fmla="*/ 660854 h 1346400"/>
              <a:gd name="connsiteX15" fmla="*/ 171452 w 2807212"/>
              <a:gd name="connsiteY15" fmla="*/ 541791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3833 w 2807212"/>
              <a:gd name="connsiteY14" fmla="*/ 660854 h 1346400"/>
              <a:gd name="connsiteX15" fmla="*/ 171452 w 2807212"/>
              <a:gd name="connsiteY15" fmla="*/ 541791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3833 w 2807212"/>
              <a:gd name="connsiteY14" fmla="*/ 660854 h 1346400"/>
              <a:gd name="connsiteX15" fmla="*/ 171452 w 2807212"/>
              <a:gd name="connsiteY15" fmla="*/ 541791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3833 w 2807212"/>
              <a:gd name="connsiteY14" fmla="*/ 660854 h 1346400"/>
              <a:gd name="connsiteX15" fmla="*/ 171452 w 2807212"/>
              <a:gd name="connsiteY15" fmla="*/ 541791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3833 w 2807212"/>
              <a:gd name="connsiteY14" fmla="*/ 660854 h 1346400"/>
              <a:gd name="connsiteX15" fmla="*/ 171452 w 2807212"/>
              <a:gd name="connsiteY15" fmla="*/ 541791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3833 w 2807212"/>
              <a:gd name="connsiteY14" fmla="*/ 660854 h 1346400"/>
              <a:gd name="connsiteX15" fmla="*/ 171452 w 2807212"/>
              <a:gd name="connsiteY15" fmla="*/ 541791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3833 w 2807212"/>
              <a:gd name="connsiteY14" fmla="*/ 660854 h 1346400"/>
              <a:gd name="connsiteX15" fmla="*/ 171452 w 2807212"/>
              <a:gd name="connsiteY15" fmla="*/ 541791 h 1346400"/>
              <a:gd name="connsiteX16" fmla="*/ 0 w 2807212"/>
              <a:gd name="connsiteY16" fmla="*/ 363199 h 1346400"/>
              <a:gd name="connsiteX17" fmla="*/ 173831 w 2807212"/>
              <a:gd name="connsiteY17" fmla="*/ 172698 h 1346400"/>
              <a:gd name="connsiteX18" fmla="*/ 172855 w 2807212"/>
              <a:gd name="connsiteY18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1452 w 2807212"/>
              <a:gd name="connsiteY14" fmla="*/ 541791 h 1346400"/>
              <a:gd name="connsiteX15" fmla="*/ 0 w 2807212"/>
              <a:gd name="connsiteY15" fmla="*/ 363199 h 1346400"/>
              <a:gd name="connsiteX16" fmla="*/ 173831 w 2807212"/>
              <a:gd name="connsiteY16" fmla="*/ 172698 h 1346400"/>
              <a:gd name="connsiteX17" fmla="*/ 172855 w 2807212"/>
              <a:gd name="connsiteY17" fmla="*/ 0 h 1346400"/>
              <a:gd name="connsiteX0" fmla="*/ 172855 w 2807212"/>
              <a:gd name="connsiteY0" fmla="*/ 0 h 1346400"/>
              <a:gd name="connsiteX1" fmla="*/ 1621855 w 2807212"/>
              <a:gd name="connsiteY1" fmla="*/ 0 h 1346400"/>
              <a:gd name="connsiteX2" fmla="*/ 1621855 w 2807212"/>
              <a:gd name="connsiteY2" fmla="*/ 0 h 1346400"/>
              <a:gd name="connsiteX3" fmla="*/ 2242855 w 2807212"/>
              <a:gd name="connsiteY3" fmla="*/ 0 h 1346400"/>
              <a:gd name="connsiteX4" fmla="*/ 2656855 w 2807212"/>
              <a:gd name="connsiteY4" fmla="*/ 0 h 1346400"/>
              <a:gd name="connsiteX5" fmla="*/ 2656855 w 2807212"/>
              <a:gd name="connsiteY5" fmla="*/ 785400 h 1346400"/>
              <a:gd name="connsiteX6" fmla="*/ 2807212 w 2807212"/>
              <a:gd name="connsiteY6" fmla="*/ 953520 h 1346400"/>
              <a:gd name="connsiteX7" fmla="*/ 2656855 w 2807212"/>
              <a:gd name="connsiteY7" fmla="*/ 1122000 h 1346400"/>
              <a:gd name="connsiteX8" fmla="*/ 2656855 w 2807212"/>
              <a:gd name="connsiteY8" fmla="*/ 1346400 h 1346400"/>
              <a:gd name="connsiteX9" fmla="*/ 2242855 w 2807212"/>
              <a:gd name="connsiteY9" fmla="*/ 1346400 h 1346400"/>
              <a:gd name="connsiteX10" fmla="*/ 1621855 w 2807212"/>
              <a:gd name="connsiteY10" fmla="*/ 1346400 h 1346400"/>
              <a:gd name="connsiteX11" fmla="*/ 1621855 w 2807212"/>
              <a:gd name="connsiteY11" fmla="*/ 1346400 h 1346400"/>
              <a:gd name="connsiteX12" fmla="*/ 172855 w 2807212"/>
              <a:gd name="connsiteY12" fmla="*/ 1346400 h 1346400"/>
              <a:gd name="connsiteX13" fmla="*/ 172855 w 2807212"/>
              <a:gd name="connsiteY13" fmla="*/ 1122000 h 1346400"/>
              <a:gd name="connsiteX14" fmla="*/ 171452 w 2807212"/>
              <a:gd name="connsiteY14" fmla="*/ 541791 h 1346400"/>
              <a:gd name="connsiteX15" fmla="*/ 0 w 2807212"/>
              <a:gd name="connsiteY15" fmla="*/ 363199 h 1346400"/>
              <a:gd name="connsiteX16" fmla="*/ 173831 w 2807212"/>
              <a:gd name="connsiteY16" fmla="*/ 172698 h 1346400"/>
              <a:gd name="connsiteX17" fmla="*/ 172855 w 2807212"/>
              <a:gd name="connsiteY17" fmla="*/ 0 h 13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07212" h="1346400">
                <a:moveTo>
                  <a:pt x="172855" y="0"/>
                </a:moveTo>
                <a:lnTo>
                  <a:pt x="1621855" y="0"/>
                </a:lnTo>
                <a:lnTo>
                  <a:pt x="1621855" y="0"/>
                </a:lnTo>
                <a:lnTo>
                  <a:pt x="2242855" y="0"/>
                </a:lnTo>
                <a:lnTo>
                  <a:pt x="2656855" y="0"/>
                </a:lnTo>
                <a:lnTo>
                  <a:pt x="2656855" y="785400"/>
                </a:lnTo>
                <a:lnTo>
                  <a:pt x="2807212" y="953520"/>
                </a:lnTo>
                <a:lnTo>
                  <a:pt x="2656855" y="1122000"/>
                </a:lnTo>
                <a:lnTo>
                  <a:pt x="2656855" y="1346400"/>
                </a:lnTo>
                <a:lnTo>
                  <a:pt x="2242855" y="1346400"/>
                </a:lnTo>
                <a:lnTo>
                  <a:pt x="1621855" y="1346400"/>
                </a:lnTo>
                <a:lnTo>
                  <a:pt x="1621855" y="1346400"/>
                </a:lnTo>
                <a:lnTo>
                  <a:pt x="172855" y="1346400"/>
                </a:lnTo>
                <a:lnTo>
                  <a:pt x="172855" y="1122000"/>
                </a:lnTo>
                <a:cubicBezTo>
                  <a:pt x="172621" y="987899"/>
                  <a:pt x="174067" y="701596"/>
                  <a:pt x="171452" y="541791"/>
                </a:cubicBezTo>
                <a:cubicBezTo>
                  <a:pt x="4531" y="364268"/>
                  <a:pt x="171848" y="540205"/>
                  <a:pt x="0" y="363199"/>
                </a:cubicBezTo>
                <a:cubicBezTo>
                  <a:pt x="173995" y="170595"/>
                  <a:pt x="559" y="361421"/>
                  <a:pt x="173831" y="172698"/>
                </a:cubicBezTo>
                <a:cubicBezTo>
                  <a:pt x="172712" y="62744"/>
                  <a:pt x="173974" y="109954"/>
                  <a:pt x="172855" y="0"/>
                </a:cubicBezTo>
                <a:close/>
              </a:path>
            </a:pathLst>
          </a:custGeom>
          <a:gradFill>
            <a:gsLst>
              <a:gs pos="0">
                <a:srgbClr val="1D88B4"/>
              </a:gs>
              <a:gs pos="100000">
                <a:srgbClr val="49AED8"/>
              </a:gs>
            </a:gsLst>
            <a:lin ang="19200000" scaled="0"/>
          </a:gradFill>
          <a:scene3d>
            <a:camera prst="orthographicFront"/>
            <a:lightRig rig="threePt" dir="t"/>
          </a:scene3d>
          <a:sp3d>
            <a:bevelT w="19050" h="6350"/>
          </a:sp3d>
        </p:spPr>
        <p:txBody>
          <a:bodyPr anchor="ctr"/>
          <a:lstStyle>
            <a:lvl1pPr marL="271463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76723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50000" y="2214000"/>
            <a:ext cx="4032000" cy="1868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1"/>
          </p:nvPr>
        </p:nvSpPr>
        <p:spPr>
          <a:xfrm>
            <a:off x="450000" y="4258800"/>
            <a:ext cx="4032000" cy="1868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4658400" y="2214000"/>
            <a:ext cx="4032000" cy="3913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299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49263" y="2214000"/>
            <a:ext cx="4032000" cy="391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11"/>
          </p:nvPr>
        </p:nvSpPr>
        <p:spPr>
          <a:xfrm>
            <a:off x="4658400" y="2214000"/>
            <a:ext cx="4032000" cy="1868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4658400" y="4258800"/>
            <a:ext cx="4032000" cy="1868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77445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50000" y="2213829"/>
            <a:ext cx="4032000" cy="1868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1"/>
          </p:nvPr>
        </p:nvSpPr>
        <p:spPr>
          <a:xfrm>
            <a:off x="4658400" y="2213829"/>
            <a:ext cx="4032000" cy="1868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450000" y="4258800"/>
            <a:ext cx="4032000" cy="1868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4658400" y="4258800"/>
            <a:ext cx="4032000" cy="1868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13339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 (версия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50000" y="2214000"/>
            <a:ext cx="8229600" cy="1868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1"/>
          </p:nvPr>
        </p:nvSpPr>
        <p:spPr>
          <a:xfrm>
            <a:off x="449263" y="4258800"/>
            <a:ext cx="4032000" cy="1868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4658400" y="4258800"/>
            <a:ext cx="4032000" cy="1868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59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ите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946800" y="4849200"/>
            <a:ext cx="7246800" cy="1465200"/>
          </a:xfrm>
        </p:spPr>
        <p:txBody>
          <a:bodyPr lIns="90000" anchor="ctr"/>
          <a:lstStyle>
            <a:lvl1pPr algn="ctr">
              <a:defRPr baseline="0"/>
            </a:lvl1pPr>
          </a:lstStyle>
          <a:p>
            <a:r>
              <a:rPr lang="ru-RU" dirty="0" smtClean="0"/>
              <a:t>Название раздела</a:t>
            </a:r>
            <a:endParaRPr lang="ru-RU" dirty="0"/>
          </a:p>
        </p:txBody>
      </p:sp>
      <p:pic>
        <p:nvPicPr>
          <p:cNvPr id="3" name="Picture 12" descr="2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63107"/>
            <a:ext cx="4582800" cy="208800"/>
          </a:xfrm>
          <a:prstGeom prst="rect">
            <a:avLst/>
          </a:prstGeom>
        </p:spPr>
      </p:pic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1342800" y="1126800"/>
            <a:ext cx="3240000" cy="3240000"/>
          </a:xfrm>
        </p:spPr>
        <p:txBody>
          <a:bodyPr>
            <a:normAutofit/>
          </a:bodyPr>
          <a:lstStyle>
            <a:lvl1pPr>
              <a:defRPr sz="1100" b="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5599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 (версия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50000" y="2214000"/>
            <a:ext cx="4032000" cy="1868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11"/>
          </p:nvPr>
        </p:nvSpPr>
        <p:spPr>
          <a:xfrm>
            <a:off x="4658400" y="2214000"/>
            <a:ext cx="4032000" cy="1868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450000" y="4258800"/>
            <a:ext cx="8229600" cy="1868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6474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50000" y="2214000"/>
            <a:ext cx="8229600" cy="1868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11"/>
          </p:nvPr>
        </p:nvSpPr>
        <p:spPr>
          <a:xfrm>
            <a:off x="450000" y="4258800"/>
            <a:ext cx="8229600" cy="1868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1199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и два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449263" y="2214000"/>
            <a:ext cx="4032000" cy="3913200"/>
          </a:xfrm>
        </p:spPr>
        <p:txBody>
          <a:bodyPr>
            <a:normAutofit/>
          </a:bodyPr>
          <a:lstStyle>
            <a:lvl1pPr>
              <a:defRPr sz="1100" b="0"/>
            </a:lvl1pPr>
          </a:lstStyle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11"/>
          </p:nvPr>
        </p:nvSpPr>
        <p:spPr>
          <a:xfrm>
            <a:off x="4658400" y="2214000"/>
            <a:ext cx="4032000" cy="1868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4658399" y="4258800"/>
            <a:ext cx="4032000" cy="1868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8881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и два объект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4658399" y="2214000"/>
            <a:ext cx="4032000" cy="3913200"/>
          </a:xfrm>
        </p:spPr>
        <p:txBody>
          <a:bodyPr>
            <a:normAutofit/>
          </a:bodyPr>
          <a:lstStyle>
            <a:lvl1pPr>
              <a:defRPr sz="1100" b="0"/>
            </a:lvl1pPr>
          </a:lstStyle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1"/>
          </p:nvPr>
        </p:nvSpPr>
        <p:spPr>
          <a:xfrm>
            <a:off x="449262" y="2214000"/>
            <a:ext cx="4032000" cy="1868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450000" y="4258800"/>
            <a:ext cx="4032000" cy="1868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9646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рисунка и объект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49262" y="2214000"/>
            <a:ext cx="4032000" cy="391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4658400" y="2214000"/>
            <a:ext cx="4032000" cy="1868400"/>
          </a:xfrm>
        </p:spPr>
        <p:txBody>
          <a:bodyPr>
            <a:normAutofit/>
          </a:bodyPr>
          <a:lstStyle>
            <a:lvl1pPr>
              <a:defRPr sz="1100" b="0"/>
            </a:lvl1pPr>
          </a:lstStyle>
          <a:p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2"/>
          </p:nvPr>
        </p:nvSpPr>
        <p:spPr>
          <a:xfrm>
            <a:off x="4658400" y="4258800"/>
            <a:ext cx="4032000" cy="1868400"/>
          </a:xfrm>
        </p:spPr>
        <p:txBody>
          <a:bodyPr>
            <a:normAutofit/>
          </a:bodyPr>
          <a:lstStyle>
            <a:lvl1pPr>
              <a:defRPr sz="1100" b="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0693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рисунка и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449263" y="2214000"/>
            <a:ext cx="4032000" cy="1868400"/>
          </a:xfrm>
        </p:spPr>
        <p:txBody>
          <a:bodyPr>
            <a:normAutofit/>
          </a:bodyPr>
          <a:lstStyle>
            <a:lvl1pPr>
              <a:defRPr sz="1100" b="0" i="0"/>
            </a:lvl1pPr>
          </a:lstStyle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449262" y="4258800"/>
            <a:ext cx="4032000" cy="1868400"/>
          </a:xfrm>
        </p:spPr>
        <p:txBody>
          <a:bodyPr>
            <a:normAutofit/>
          </a:bodyPr>
          <a:lstStyle>
            <a:lvl1pPr>
              <a:defRPr sz="1100" b="0" i="0"/>
            </a:lvl1pPr>
          </a:lstStyle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4658400" y="2214000"/>
            <a:ext cx="4032000" cy="391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7130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449263" y="2214000"/>
            <a:ext cx="4032000" cy="3913200"/>
          </a:xfrm>
        </p:spPr>
        <p:txBody>
          <a:bodyPr>
            <a:normAutofit/>
          </a:bodyPr>
          <a:lstStyle>
            <a:lvl1pPr>
              <a:defRPr sz="1100" b="0"/>
            </a:lvl1pPr>
          </a:lstStyle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4658400" y="2214000"/>
            <a:ext cx="4032000" cy="1868400"/>
          </a:xfrm>
        </p:spPr>
        <p:txBody>
          <a:bodyPr>
            <a:normAutofit/>
          </a:bodyPr>
          <a:lstStyle>
            <a:lvl1pPr>
              <a:defRPr sz="1100" b="0"/>
            </a:lvl1pPr>
          </a:lstStyle>
          <a:p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2"/>
          </p:nvPr>
        </p:nvSpPr>
        <p:spPr>
          <a:xfrm>
            <a:off x="4658399" y="4258800"/>
            <a:ext cx="4032000" cy="1868400"/>
          </a:xfrm>
        </p:spPr>
        <p:txBody>
          <a:bodyPr>
            <a:normAutofit/>
          </a:bodyPr>
          <a:lstStyle>
            <a:lvl1pPr>
              <a:defRPr sz="1100" b="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5709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рисунка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450000" y="2214000"/>
            <a:ext cx="4032000" cy="1868400"/>
          </a:xfrm>
        </p:spPr>
        <p:txBody>
          <a:bodyPr>
            <a:normAutofit/>
          </a:bodyPr>
          <a:lstStyle>
            <a:lvl1pPr>
              <a:defRPr sz="1100" b="0"/>
            </a:lvl1pPr>
          </a:lstStyle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449999" y="4258800"/>
            <a:ext cx="4032000" cy="1868400"/>
          </a:xfrm>
        </p:spPr>
        <p:txBody>
          <a:bodyPr>
            <a:normAutofit/>
          </a:bodyPr>
          <a:lstStyle>
            <a:lvl1pPr>
              <a:defRPr sz="1100" b="0"/>
            </a:lvl1pPr>
          </a:lstStyle>
          <a:p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2"/>
          </p:nvPr>
        </p:nvSpPr>
        <p:spPr>
          <a:xfrm>
            <a:off x="4658400" y="2214000"/>
            <a:ext cx="4032000" cy="3913200"/>
          </a:xfrm>
        </p:spPr>
        <p:txBody>
          <a:bodyPr>
            <a:normAutofit/>
          </a:bodyPr>
          <a:lstStyle>
            <a:lvl1pPr>
              <a:defRPr sz="1100" b="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3173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449263" y="2214000"/>
            <a:ext cx="4032000" cy="1868400"/>
          </a:xfrm>
        </p:spPr>
        <p:txBody>
          <a:bodyPr>
            <a:normAutofit/>
          </a:bodyPr>
          <a:lstStyle>
            <a:lvl1pPr>
              <a:defRPr sz="1100" b="0"/>
            </a:lvl1pPr>
          </a:lstStyle>
          <a:p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4658400" y="2214000"/>
            <a:ext cx="4032000" cy="1868400"/>
          </a:xfrm>
        </p:spPr>
        <p:txBody>
          <a:bodyPr>
            <a:normAutofit/>
          </a:bodyPr>
          <a:lstStyle>
            <a:lvl1pPr>
              <a:defRPr sz="1100" b="0"/>
            </a:lvl1pPr>
          </a:lstStyle>
          <a:p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2"/>
          </p:nvPr>
        </p:nvSpPr>
        <p:spPr>
          <a:xfrm>
            <a:off x="449262" y="4258800"/>
            <a:ext cx="4032000" cy="1868400"/>
          </a:xfrm>
        </p:spPr>
        <p:txBody>
          <a:bodyPr>
            <a:normAutofit/>
          </a:bodyPr>
          <a:lstStyle>
            <a:lvl1pPr>
              <a:defRPr sz="1100" b="0"/>
            </a:lvl1pPr>
          </a:lstStyle>
          <a:p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4658400" y="4258800"/>
            <a:ext cx="4032000" cy="1868400"/>
          </a:xfrm>
        </p:spPr>
        <p:txBody>
          <a:bodyPr>
            <a:normAutofit/>
          </a:bodyPr>
          <a:lstStyle>
            <a:lvl1pPr>
              <a:defRPr sz="1100" b="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5147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рисунок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449263" y="2214000"/>
            <a:ext cx="8229600" cy="1868400"/>
          </a:xfrm>
        </p:spPr>
        <p:txBody>
          <a:bodyPr>
            <a:normAutofit/>
          </a:bodyPr>
          <a:lstStyle>
            <a:lvl1pPr>
              <a:defRPr sz="1100" b="0"/>
            </a:lvl1pPr>
          </a:lstStyle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11"/>
          </p:nvPr>
        </p:nvSpPr>
        <p:spPr>
          <a:xfrm>
            <a:off x="450000" y="4258800"/>
            <a:ext cx="4032000" cy="1868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4658400" y="4258800"/>
            <a:ext cx="4032000" cy="1868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152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>
          <a:xfrm>
            <a:off x="450000" y="2214000"/>
            <a:ext cx="8229600" cy="39132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07799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50000" y="2214000"/>
            <a:ext cx="4032000" cy="1868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1"/>
          </p:nvPr>
        </p:nvSpPr>
        <p:spPr>
          <a:xfrm>
            <a:off x="4658400" y="2214000"/>
            <a:ext cx="4032000" cy="1868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2"/>
          </p:nvPr>
        </p:nvSpPr>
        <p:spPr>
          <a:xfrm>
            <a:off x="450000" y="4258800"/>
            <a:ext cx="8229600" cy="1868400"/>
          </a:xfrm>
        </p:spPr>
        <p:txBody>
          <a:bodyPr>
            <a:normAutofit/>
          </a:bodyPr>
          <a:lstStyle>
            <a:lvl1pPr>
              <a:defRPr sz="1100" b="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0228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рисунок и объект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49263" y="2214000"/>
            <a:ext cx="8229600" cy="1868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449999" y="4258800"/>
            <a:ext cx="4032000" cy="1868400"/>
          </a:xfrm>
        </p:spPr>
        <p:txBody>
          <a:bodyPr>
            <a:normAutofit/>
          </a:bodyPr>
          <a:lstStyle>
            <a:lvl1pPr>
              <a:defRPr sz="1100" b="0"/>
            </a:lvl1pPr>
          </a:lstStyle>
          <a:p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2"/>
          </p:nvPr>
        </p:nvSpPr>
        <p:spPr>
          <a:xfrm>
            <a:off x="4658400" y="4258800"/>
            <a:ext cx="4032000" cy="1868400"/>
          </a:xfrm>
        </p:spPr>
        <p:txBody>
          <a:bodyPr>
            <a:normAutofit/>
          </a:bodyPr>
          <a:lstStyle>
            <a:lvl1pPr>
              <a:defRPr sz="1100" b="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0791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рисунка и объект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449262" y="2214000"/>
            <a:ext cx="4032000" cy="1868400"/>
          </a:xfrm>
        </p:spPr>
        <p:txBody>
          <a:bodyPr>
            <a:normAutofit/>
          </a:bodyPr>
          <a:lstStyle>
            <a:lvl1pPr>
              <a:defRPr sz="1100" b="0"/>
            </a:lvl1pPr>
          </a:lstStyle>
          <a:p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4658400" y="2214000"/>
            <a:ext cx="4032000" cy="1868400"/>
          </a:xfrm>
        </p:spPr>
        <p:txBody>
          <a:bodyPr>
            <a:normAutofit/>
          </a:bodyPr>
          <a:lstStyle>
            <a:lvl1pPr>
              <a:defRPr sz="1100" b="0"/>
            </a:lvl1pPr>
          </a:lstStyle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449999" y="4258800"/>
            <a:ext cx="8229600" cy="1868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95633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рисунка (версия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450000" y="2214000"/>
            <a:ext cx="4032000" cy="1868400"/>
          </a:xfrm>
        </p:spPr>
        <p:txBody>
          <a:bodyPr>
            <a:normAutofit/>
          </a:bodyPr>
          <a:lstStyle>
            <a:lvl1pPr>
              <a:defRPr sz="1100" b="0"/>
            </a:lvl1pPr>
          </a:lstStyle>
          <a:p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4658400" y="2214000"/>
            <a:ext cx="4032000" cy="1868400"/>
          </a:xfrm>
        </p:spPr>
        <p:txBody>
          <a:bodyPr>
            <a:normAutofit/>
          </a:bodyPr>
          <a:lstStyle>
            <a:lvl1pPr>
              <a:defRPr sz="1100" b="0"/>
            </a:lvl1pPr>
          </a:lstStyle>
          <a:p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2"/>
          </p:nvPr>
        </p:nvSpPr>
        <p:spPr>
          <a:xfrm>
            <a:off x="450000" y="4258800"/>
            <a:ext cx="8229600" cy="1868400"/>
          </a:xfrm>
        </p:spPr>
        <p:txBody>
          <a:bodyPr>
            <a:normAutofit/>
          </a:bodyPr>
          <a:lstStyle>
            <a:lvl1pPr>
              <a:defRPr sz="1100" b="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4344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рисунка (версия 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449263" y="2214000"/>
            <a:ext cx="8229600" cy="1868400"/>
          </a:xfrm>
        </p:spPr>
        <p:txBody>
          <a:bodyPr>
            <a:normAutofit/>
          </a:bodyPr>
          <a:lstStyle>
            <a:lvl1pPr>
              <a:defRPr sz="1100" b="0"/>
            </a:lvl1pPr>
          </a:lstStyle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449262" y="4258800"/>
            <a:ext cx="4032000" cy="1868400"/>
          </a:xfrm>
        </p:spPr>
        <p:txBody>
          <a:bodyPr>
            <a:normAutofit/>
          </a:bodyPr>
          <a:lstStyle>
            <a:lvl1pPr>
              <a:defRPr sz="1100" b="0"/>
            </a:lvl1pPr>
          </a:lstStyle>
          <a:p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2"/>
          </p:nvPr>
        </p:nvSpPr>
        <p:spPr>
          <a:xfrm>
            <a:off x="4658400" y="4258800"/>
            <a:ext cx="4032000" cy="1868400"/>
          </a:xfrm>
        </p:spPr>
        <p:txBody>
          <a:bodyPr>
            <a:normAutofit/>
          </a:bodyPr>
          <a:lstStyle>
            <a:lvl1pPr>
              <a:defRPr sz="1100" b="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506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0"/>
          </p:nvPr>
        </p:nvSpPr>
        <p:spPr>
          <a:xfrm>
            <a:off x="449263" y="2214000"/>
            <a:ext cx="8229600" cy="1868400"/>
          </a:xfrm>
        </p:spPr>
        <p:txBody>
          <a:bodyPr>
            <a:normAutofit/>
          </a:bodyPr>
          <a:lstStyle>
            <a:lvl1pPr>
              <a:defRPr sz="1100" b="0"/>
            </a:lvl1pPr>
          </a:lstStyle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1"/>
          </p:nvPr>
        </p:nvSpPr>
        <p:spPr>
          <a:xfrm>
            <a:off x="449263" y="4258800"/>
            <a:ext cx="8229600" cy="1868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3835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и объект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49262" y="2214000"/>
            <a:ext cx="8229600" cy="1868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450000" y="4258800"/>
            <a:ext cx="8229600" cy="1868400"/>
          </a:xfrm>
        </p:spPr>
        <p:txBody>
          <a:bodyPr>
            <a:normAutofit/>
          </a:bodyPr>
          <a:lstStyle>
            <a:lvl1pPr>
              <a:defRPr sz="1100" b="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4984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рисунка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449999" y="2214000"/>
            <a:ext cx="8229600" cy="1868400"/>
          </a:xfrm>
        </p:spPr>
        <p:txBody>
          <a:bodyPr>
            <a:normAutofit/>
          </a:bodyPr>
          <a:lstStyle>
            <a:lvl1pPr>
              <a:defRPr sz="1100" b="0"/>
            </a:lvl1pPr>
          </a:lstStyle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450000" y="4258800"/>
            <a:ext cx="8229600" cy="1868400"/>
          </a:xfrm>
        </p:spPr>
        <p:txBody>
          <a:bodyPr>
            <a:normAutofit/>
          </a:bodyPr>
          <a:lstStyle>
            <a:lvl1pPr>
              <a:defRPr sz="1100" b="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08467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344400" y="2080800"/>
            <a:ext cx="4374000" cy="1184400"/>
          </a:xfrm>
        </p:spPr>
        <p:txBody>
          <a:bodyPr anchor="ctr" anchorCtr="0">
            <a:normAutofit/>
          </a:bodyPr>
          <a:lstStyle>
            <a:lvl1pPr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344400" y="3340800"/>
            <a:ext cx="4374000" cy="702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2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4737600" y="403200"/>
            <a:ext cx="4154400" cy="385200"/>
          </a:xfrm>
        </p:spPr>
        <p:txBody>
          <a:bodyPr lIns="90000" rIns="0" anchor="ctr" anchorCtr="0">
            <a:no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ФИО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34000" y="864000"/>
            <a:ext cx="4158000" cy="435600"/>
          </a:xfrm>
        </p:spPr>
        <p:txBody>
          <a:bodyPr lIns="90000" rIns="0" anchor="t">
            <a:noAutofit/>
          </a:bodyPr>
          <a:lstStyle>
            <a:lvl1pPr marL="0" indent="0" algn="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5724000" y="1483200"/>
            <a:ext cx="3168000" cy="370800"/>
          </a:xfrm>
        </p:spPr>
        <p:txBody>
          <a:bodyPr tIns="0" rIns="0" bIns="0">
            <a:normAutofit/>
          </a:bodyPr>
          <a:lstStyle>
            <a:lvl1pPr marL="0" indent="0" algn="r">
              <a:buNone/>
              <a:defRPr sz="1400" b="0"/>
            </a:lvl1pPr>
          </a:lstStyle>
          <a:p>
            <a:pPr lvl="0"/>
            <a:r>
              <a:rPr lang="ru-RU" dirty="0" smtClean="0"/>
              <a:t>Дата</a:t>
            </a:r>
          </a:p>
        </p:txBody>
      </p:sp>
    </p:spTree>
    <p:extLst>
      <p:ext uri="{BB962C8B-B14F-4D97-AF65-F5344CB8AC3E}">
        <p14:creationId xmlns:p14="http://schemas.microsoft.com/office/powerpoint/2010/main" val="2852054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78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7961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33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802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600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173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930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277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297183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475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871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69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00" y="637200"/>
            <a:ext cx="7518844" cy="4946399"/>
          </a:xfrm>
          <a:prstGeom prst="rect">
            <a:avLst/>
          </a:prstGeom>
        </p:spPr>
      </p:pic>
      <p:pic>
        <p:nvPicPr>
          <p:cNvPr id="4" name="Picture 2" descr="C:\Users\March\Desktop\IBS\Новая презентация\source\log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6299" y="2447898"/>
            <a:ext cx="1605439" cy="161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10"/>
          <p:cNvSpPr>
            <a:spLocks noGrp="1"/>
          </p:cNvSpPr>
          <p:nvPr>
            <p:ph type="body" sz="quarter" idx="10"/>
          </p:nvPr>
        </p:nvSpPr>
        <p:spPr>
          <a:xfrm>
            <a:off x="1270800" y="1425600"/>
            <a:ext cx="3132000" cy="9000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2"/>
          </p:nvPr>
        </p:nvSpPr>
        <p:spPr>
          <a:xfrm>
            <a:off x="1908000" y="4410000"/>
            <a:ext cx="3132000" cy="9000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12"/>
          <p:cNvSpPr>
            <a:spLocks noGrp="1"/>
          </p:cNvSpPr>
          <p:nvPr>
            <p:ph type="body" sz="quarter" idx="13"/>
          </p:nvPr>
        </p:nvSpPr>
        <p:spPr>
          <a:xfrm>
            <a:off x="4744800" y="1022400"/>
            <a:ext cx="3132000" cy="900000"/>
          </a:xfrm>
        </p:spPr>
        <p:txBody>
          <a:bodyPr/>
          <a:lstStyle>
            <a:lvl1pPr marL="0" indent="0" algn="r">
              <a:buNone/>
              <a:defRPr b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sz="quarter" idx="14"/>
          </p:nvPr>
        </p:nvSpPr>
        <p:spPr>
          <a:xfrm>
            <a:off x="611173" y="5778000"/>
            <a:ext cx="1846800" cy="511528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100000"/>
              </a:lnSpc>
              <a:spcAft>
                <a:spcPts val="100"/>
              </a:spcAft>
              <a:buNone/>
              <a:defRPr sz="1200" b="1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5"/>
          </p:nvPr>
        </p:nvSpPr>
        <p:spPr>
          <a:xfrm>
            <a:off x="2817973" y="5778000"/>
            <a:ext cx="1818000" cy="511528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100000"/>
              </a:lnSpc>
              <a:spcAft>
                <a:spcPts val="100"/>
              </a:spcAft>
              <a:buNone/>
              <a:defRPr sz="12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6"/>
          </p:nvPr>
        </p:nvSpPr>
        <p:spPr>
          <a:xfrm>
            <a:off x="5205600" y="5778000"/>
            <a:ext cx="878400" cy="511528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100000"/>
              </a:lnSpc>
              <a:spcAft>
                <a:spcPts val="100"/>
              </a:spcAft>
              <a:buNone/>
              <a:defRPr sz="12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12"/>
          <p:cNvSpPr>
            <a:spLocks noGrp="1"/>
          </p:cNvSpPr>
          <p:nvPr>
            <p:ph type="body" sz="quarter" idx="17"/>
          </p:nvPr>
        </p:nvSpPr>
        <p:spPr>
          <a:xfrm>
            <a:off x="6606000" y="5778000"/>
            <a:ext cx="1915200" cy="511528"/>
          </a:xfr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100000"/>
              </a:lnSpc>
              <a:spcAft>
                <a:spcPts val="100"/>
              </a:spcAft>
              <a:buNone/>
              <a:defRPr sz="12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773929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530511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68138" y="-21511"/>
            <a:ext cx="511615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993034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41326" y="2244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17595" y="6088284"/>
            <a:ext cx="46800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8154" y="5724835"/>
            <a:ext cx="4680000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539" y="2657434"/>
            <a:ext cx="4680000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3298" y="4136994"/>
            <a:ext cx="4680000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68138" y="-21511"/>
            <a:ext cx="511615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993034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41326" y="22449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17595" y="6088284"/>
            <a:ext cx="46800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8154" y="5724835"/>
            <a:ext cx="4680000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539" y="2657434"/>
            <a:ext cx="4680000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3298" y="4136994"/>
            <a:ext cx="4680000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344400" y="2080800"/>
            <a:ext cx="4374000" cy="1184400"/>
          </a:xfrm>
        </p:spPr>
        <p:txBody>
          <a:bodyPr anchor="ctr" anchorCtr="0">
            <a:normAutofit/>
          </a:bodyPr>
          <a:lstStyle>
            <a:lvl1pPr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344400" y="3340800"/>
            <a:ext cx="4374000" cy="702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2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4737600" y="403200"/>
            <a:ext cx="4154400" cy="385200"/>
          </a:xfrm>
        </p:spPr>
        <p:txBody>
          <a:bodyPr lIns="90000" rIns="0" anchor="ctr" anchorCtr="0">
            <a:no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ФИО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34000" y="864000"/>
            <a:ext cx="4158000" cy="435600"/>
          </a:xfrm>
        </p:spPr>
        <p:txBody>
          <a:bodyPr lIns="90000" rIns="0" anchor="t">
            <a:noAutofit/>
          </a:bodyPr>
          <a:lstStyle>
            <a:lvl1pPr marL="0" indent="0" algn="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5724000" y="1483200"/>
            <a:ext cx="3168000" cy="370800"/>
          </a:xfrm>
        </p:spPr>
        <p:txBody>
          <a:bodyPr tIns="0" rIns="0" bIns="0">
            <a:normAutofit/>
          </a:bodyPr>
          <a:lstStyle>
            <a:lvl1pPr marL="0" indent="0" algn="r">
              <a:buNone/>
              <a:defRPr sz="1400" b="0"/>
            </a:lvl1pPr>
          </a:lstStyle>
          <a:p>
            <a:pPr lvl="0"/>
            <a:r>
              <a:rPr lang="ru-RU" dirty="0" smtClean="0"/>
              <a:t>Дата</a:t>
            </a:r>
          </a:p>
        </p:txBody>
      </p:sp>
    </p:spTree>
    <p:extLst>
      <p:ext uri="{BB962C8B-B14F-4D97-AF65-F5344CB8AC3E}">
        <p14:creationId xmlns:p14="http://schemas.microsoft.com/office/powerpoint/2010/main" val="29778192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Название презент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3613" y="2080470"/>
            <a:ext cx="4372181" cy="1182848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>
              <a:defRPr sz="2200" b="1">
                <a:solidFill>
                  <a:srgbClr val="003864"/>
                </a:solidFill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351401" y="3340915"/>
            <a:ext cx="4223858" cy="702579"/>
          </a:xfrm>
          <a:prstGeom prst="rect">
            <a:avLst/>
          </a:prstGeom>
        </p:spPr>
        <p:txBody>
          <a:bodyPr lIns="0" anchor="ctr"/>
          <a:lstStyle>
            <a:lvl1pPr marL="0" indent="0" algn="l">
              <a:spcBef>
                <a:spcPts val="0"/>
              </a:spcBef>
              <a:buNone/>
              <a:defRPr sz="2200" baseline="0">
                <a:solidFill>
                  <a:srgbClr val="00386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ru-RU" dirty="0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32337" y="817534"/>
            <a:ext cx="4156075" cy="435222"/>
          </a:xfrm>
          <a:prstGeom prst="rect">
            <a:avLst/>
          </a:prstGeom>
        </p:spPr>
        <p:txBody>
          <a:bodyPr rIns="0" anchor="t"/>
          <a:lstStyle>
            <a:lvl1pPr marL="0" indent="0" algn="r">
              <a:spcBef>
                <a:spcPts val="0"/>
              </a:spcBef>
              <a:buNone/>
              <a:defRPr sz="1400">
                <a:solidFill>
                  <a:srgbClr val="00386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Должность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4732338" y="403080"/>
            <a:ext cx="4154100" cy="385485"/>
          </a:xfrm>
          <a:prstGeom prst="rect">
            <a:avLst/>
          </a:prstGeom>
        </p:spPr>
        <p:txBody>
          <a:bodyPr rIns="0" anchor="ctr"/>
          <a:lstStyle>
            <a:lvl1pPr marL="0" indent="0" algn="r">
              <a:spcBef>
                <a:spcPts val="0"/>
              </a:spcBef>
              <a:buFontTx/>
              <a:buNone/>
              <a:defRPr sz="1800">
                <a:solidFill>
                  <a:srgbClr val="003864"/>
                </a:solidFill>
              </a:defRPr>
            </a:lvl1pPr>
          </a:lstStyle>
          <a:p>
            <a:pPr lvl="0"/>
            <a:r>
              <a:rPr lang="ru-RU" dirty="0" smtClean="0"/>
              <a:t>ФИО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3" hasCustomPrompt="1"/>
          </p:nvPr>
        </p:nvSpPr>
        <p:spPr>
          <a:xfrm>
            <a:off x="5721351" y="1434634"/>
            <a:ext cx="3167062" cy="368999"/>
          </a:xfrm>
          <a:prstGeom prst="rect">
            <a:avLst/>
          </a:prstGeom>
        </p:spPr>
        <p:txBody>
          <a:bodyPr rIns="0"/>
          <a:lstStyle>
            <a:lvl1pPr marL="0" indent="0" algn="r">
              <a:spcBef>
                <a:spcPts val="0"/>
              </a:spcBef>
              <a:buFontTx/>
              <a:buNone/>
              <a:defRPr sz="1400">
                <a:solidFill>
                  <a:srgbClr val="003864"/>
                </a:solidFill>
              </a:defRPr>
            </a:lvl1pPr>
            <a:lvl2pPr marL="457200" indent="0">
              <a:buFontTx/>
              <a:buNone/>
              <a:defRPr sz="1400">
                <a:solidFill>
                  <a:srgbClr val="003864"/>
                </a:solidFill>
              </a:defRPr>
            </a:lvl2pPr>
            <a:lvl3pPr marL="914400" indent="0">
              <a:buFontTx/>
              <a:buNone/>
              <a:defRPr sz="1400">
                <a:solidFill>
                  <a:srgbClr val="003864"/>
                </a:solidFill>
              </a:defRPr>
            </a:lvl3pPr>
            <a:lvl4pPr marL="1371600" indent="0">
              <a:buFontTx/>
              <a:buNone/>
              <a:defRPr sz="1400">
                <a:solidFill>
                  <a:srgbClr val="003864"/>
                </a:solidFill>
              </a:defRPr>
            </a:lvl4pPr>
            <a:lvl5pPr marL="1828800" indent="0">
              <a:buFontTx/>
              <a:buNone/>
              <a:defRPr sz="1400">
                <a:solidFill>
                  <a:srgbClr val="003864"/>
                </a:solidFill>
              </a:defRPr>
            </a:lvl5pPr>
          </a:lstStyle>
          <a:p>
            <a:pPr lvl="0"/>
            <a:r>
              <a:rPr lang="ru-RU" dirty="0" smtClean="0"/>
              <a:t>Дата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8427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449263" y="2216150"/>
            <a:ext cx="4024800" cy="39110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3"/>
          <p:cNvSpPr>
            <a:spLocks noGrp="1"/>
          </p:cNvSpPr>
          <p:nvPr>
            <p:ph sz="quarter" idx="11"/>
          </p:nvPr>
        </p:nvSpPr>
        <p:spPr>
          <a:xfrm>
            <a:off x="4658400" y="2216150"/>
            <a:ext cx="4024800" cy="39110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5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правления бизне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450000" y="1083599"/>
            <a:ext cx="4161600" cy="10547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5" name="Объект 2"/>
          <p:cNvSpPr>
            <a:spLocks noGrp="1"/>
          </p:cNvSpPr>
          <p:nvPr>
            <p:ph idx="1"/>
          </p:nvPr>
        </p:nvSpPr>
        <p:spPr>
          <a:xfrm>
            <a:off x="449998" y="2218762"/>
            <a:ext cx="4161600" cy="19357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/>
            </a:lvl1pPr>
            <a:lvl2pPr marL="358775" indent="-179388">
              <a:defRPr sz="1200"/>
            </a:lvl2pPr>
            <a:lvl3pPr marL="360000" indent="0"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  <a:endParaRPr lang="en-US" dirty="0" smtClean="0"/>
          </a:p>
          <a:p>
            <a:pPr lvl="1"/>
            <a:endParaRPr lang="ru-RU" dirty="0" smtClean="0"/>
          </a:p>
        </p:txBody>
      </p:sp>
      <p:sp>
        <p:nvSpPr>
          <p:cNvPr id="36" name="Объект 4"/>
          <p:cNvSpPr>
            <a:spLocks noGrp="1"/>
          </p:cNvSpPr>
          <p:nvPr>
            <p:ph sz="quarter" idx="10"/>
          </p:nvPr>
        </p:nvSpPr>
        <p:spPr>
          <a:xfrm>
            <a:off x="4723159" y="1083599"/>
            <a:ext cx="2592388" cy="5400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Объект 6"/>
          <p:cNvSpPr>
            <a:spLocks noGrp="1"/>
          </p:cNvSpPr>
          <p:nvPr>
            <p:ph sz="quarter" idx="11"/>
          </p:nvPr>
        </p:nvSpPr>
        <p:spPr>
          <a:xfrm>
            <a:off x="4723159" y="4228297"/>
            <a:ext cx="3954116" cy="5040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Объект 8"/>
          <p:cNvSpPr>
            <a:spLocks noGrp="1"/>
          </p:cNvSpPr>
          <p:nvPr>
            <p:ph sz="quarter" idx="12"/>
          </p:nvPr>
        </p:nvSpPr>
        <p:spPr>
          <a:xfrm>
            <a:off x="6691256" y="4817259"/>
            <a:ext cx="1990781" cy="1312079"/>
          </a:xfrm>
        </p:spPr>
        <p:txBody>
          <a:bodyPr>
            <a:normAutofit/>
          </a:bodyPr>
          <a:lstStyle>
            <a:lvl1pPr marL="180000" indent="-180000">
              <a:spcAft>
                <a:spcPts val="300"/>
              </a:spcAft>
              <a:buFont typeface="Wingdings" pitchFamily="2" charset="2"/>
              <a:buChar char="§"/>
              <a:defRPr sz="1200" b="0"/>
            </a:lvl1pPr>
            <a:lvl2pPr>
              <a:defRPr sz="1100"/>
            </a:lvl2pPr>
          </a:lstStyle>
          <a:p>
            <a:pPr lvl="0"/>
            <a:r>
              <a:rPr lang="ru-RU" dirty="0" smtClean="0"/>
              <a:t>Образец текста</a:t>
            </a:r>
            <a:endParaRPr lang="en-US" dirty="0" smtClean="0"/>
          </a:p>
          <a:p>
            <a:pPr lvl="1"/>
            <a:endParaRPr lang="ru-RU" dirty="0" smtClean="0"/>
          </a:p>
        </p:txBody>
      </p:sp>
      <p:sp>
        <p:nvSpPr>
          <p:cNvPr id="39" name="Пятиугольник 8"/>
          <p:cNvSpPr/>
          <p:nvPr/>
        </p:nvSpPr>
        <p:spPr>
          <a:xfrm>
            <a:off x="4758331" y="1731041"/>
            <a:ext cx="3908923" cy="530412"/>
          </a:xfrm>
          <a:custGeom>
            <a:avLst/>
            <a:gdLst>
              <a:gd name="connsiteX0" fmla="*/ 0 w 7434263"/>
              <a:gd name="connsiteY0" fmla="*/ 0 h 1149352"/>
              <a:gd name="connsiteX1" fmla="*/ 6859587 w 7434263"/>
              <a:gd name="connsiteY1" fmla="*/ 0 h 1149352"/>
              <a:gd name="connsiteX2" fmla="*/ 7434263 w 7434263"/>
              <a:gd name="connsiteY2" fmla="*/ 574676 h 1149352"/>
              <a:gd name="connsiteX3" fmla="*/ 6859587 w 7434263"/>
              <a:gd name="connsiteY3" fmla="*/ 1149352 h 1149352"/>
              <a:gd name="connsiteX4" fmla="*/ 0 w 7434263"/>
              <a:gd name="connsiteY4" fmla="*/ 1149352 h 1149352"/>
              <a:gd name="connsiteX5" fmla="*/ 0 w 7434263"/>
              <a:gd name="connsiteY5" fmla="*/ 0 h 1149352"/>
              <a:gd name="connsiteX0" fmla="*/ 0 w 7434263"/>
              <a:gd name="connsiteY0" fmla="*/ 0 h 1149352"/>
              <a:gd name="connsiteX1" fmla="*/ 6859587 w 7434263"/>
              <a:gd name="connsiteY1" fmla="*/ 0 h 1149352"/>
              <a:gd name="connsiteX2" fmla="*/ 7434263 w 7434263"/>
              <a:gd name="connsiteY2" fmla="*/ 574676 h 1149352"/>
              <a:gd name="connsiteX3" fmla="*/ 6954837 w 7434263"/>
              <a:gd name="connsiteY3" fmla="*/ 1058864 h 1149352"/>
              <a:gd name="connsiteX4" fmla="*/ 0 w 7434263"/>
              <a:gd name="connsiteY4" fmla="*/ 1149352 h 1149352"/>
              <a:gd name="connsiteX5" fmla="*/ 0 w 7434263"/>
              <a:gd name="connsiteY5" fmla="*/ 0 h 1149352"/>
              <a:gd name="connsiteX0" fmla="*/ 0 w 7434263"/>
              <a:gd name="connsiteY0" fmla="*/ 0 h 1149352"/>
              <a:gd name="connsiteX1" fmla="*/ 6859587 w 7434263"/>
              <a:gd name="connsiteY1" fmla="*/ 0 h 1149352"/>
              <a:gd name="connsiteX2" fmla="*/ 7434263 w 7434263"/>
              <a:gd name="connsiteY2" fmla="*/ 574676 h 1149352"/>
              <a:gd name="connsiteX3" fmla="*/ 6954837 w 7434263"/>
              <a:gd name="connsiteY3" fmla="*/ 1054102 h 1149352"/>
              <a:gd name="connsiteX4" fmla="*/ 0 w 7434263"/>
              <a:gd name="connsiteY4" fmla="*/ 1149352 h 1149352"/>
              <a:gd name="connsiteX5" fmla="*/ 0 w 7434263"/>
              <a:gd name="connsiteY5" fmla="*/ 0 h 1149352"/>
              <a:gd name="connsiteX0" fmla="*/ 0 w 7434263"/>
              <a:gd name="connsiteY0" fmla="*/ 0 h 1092202"/>
              <a:gd name="connsiteX1" fmla="*/ 6859587 w 7434263"/>
              <a:gd name="connsiteY1" fmla="*/ 0 h 1092202"/>
              <a:gd name="connsiteX2" fmla="*/ 7434263 w 7434263"/>
              <a:gd name="connsiteY2" fmla="*/ 574676 h 1092202"/>
              <a:gd name="connsiteX3" fmla="*/ 6954837 w 7434263"/>
              <a:gd name="connsiteY3" fmla="*/ 1054102 h 1092202"/>
              <a:gd name="connsiteX4" fmla="*/ 0 w 7434263"/>
              <a:gd name="connsiteY4" fmla="*/ 1092202 h 1092202"/>
              <a:gd name="connsiteX5" fmla="*/ 0 w 7434263"/>
              <a:gd name="connsiteY5" fmla="*/ 0 h 1092202"/>
              <a:gd name="connsiteX0" fmla="*/ 0 w 7434263"/>
              <a:gd name="connsiteY0" fmla="*/ 0 h 1073152"/>
              <a:gd name="connsiteX1" fmla="*/ 6859587 w 7434263"/>
              <a:gd name="connsiteY1" fmla="*/ 0 h 1073152"/>
              <a:gd name="connsiteX2" fmla="*/ 7434263 w 7434263"/>
              <a:gd name="connsiteY2" fmla="*/ 574676 h 1073152"/>
              <a:gd name="connsiteX3" fmla="*/ 6954837 w 7434263"/>
              <a:gd name="connsiteY3" fmla="*/ 1054102 h 1073152"/>
              <a:gd name="connsiteX4" fmla="*/ 0 w 7434263"/>
              <a:gd name="connsiteY4" fmla="*/ 1073152 h 1073152"/>
              <a:gd name="connsiteX5" fmla="*/ 0 w 7434263"/>
              <a:gd name="connsiteY5" fmla="*/ 0 h 1073152"/>
              <a:gd name="connsiteX0" fmla="*/ 0 w 7434263"/>
              <a:gd name="connsiteY0" fmla="*/ 0 h 1058865"/>
              <a:gd name="connsiteX1" fmla="*/ 6859587 w 7434263"/>
              <a:gd name="connsiteY1" fmla="*/ 0 h 1058865"/>
              <a:gd name="connsiteX2" fmla="*/ 7434263 w 7434263"/>
              <a:gd name="connsiteY2" fmla="*/ 574676 h 1058865"/>
              <a:gd name="connsiteX3" fmla="*/ 6954837 w 7434263"/>
              <a:gd name="connsiteY3" fmla="*/ 1054102 h 1058865"/>
              <a:gd name="connsiteX4" fmla="*/ 0 w 7434263"/>
              <a:gd name="connsiteY4" fmla="*/ 1058865 h 1058865"/>
              <a:gd name="connsiteX5" fmla="*/ 0 w 7434263"/>
              <a:gd name="connsiteY5" fmla="*/ 0 h 1058865"/>
              <a:gd name="connsiteX0" fmla="*/ 4762 w 7439025"/>
              <a:gd name="connsiteY0" fmla="*/ 0 h 1054102"/>
              <a:gd name="connsiteX1" fmla="*/ 6864349 w 7439025"/>
              <a:gd name="connsiteY1" fmla="*/ 0 h 1054102"/>
              <a:gd name="connsiteX2" fmla="*/ 7439025 w 7439025"/>
              <a:gd name="connsiteY2" fmla="*/ 574676 h 1054102"/>
              <a:gd name="connsiteX3" fmla="*/ 6959599 w 7439025"/>
              <a:gd name="connsiteY3" fmla="*/ 1054102 h 1054102"/>
              <a:gd name="connsiteX4" fmla="*/ 0 w 7439025"/>
              <a:gd name="connsiteY4" fmla="*/ 1054102 h 1054102"/>
              <a:gd name="connsiteX5" fmla="*/ 4762 w 7439025"/>
              <a:gd name="connsiteY5" fmla="*/ 0 h 1054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39025" h="1054102">
                <a:moveTo>
                  <a:pt x="4762" y="0"/>
                </a:moveTo>
                <a:lnTo>
                  <a:pt x="6864349" y="0"/>
                </a:lnTo>
                <a:lnTo>
                  <a:pt x="7439025" y="574676"/>
                </a:lnTo>
                <a:lnTo>
                  <a:pt x="6959599" y="1054102"/>
                </a:lnTo>
                <a:lnTo>
                  <a:pt x="0" y="1054102"/>
                </a:lnTo>
                <a:cubicBezTo>
                  <a:pt x="1587" y="702735"/>
                  <a:pt x="3175" y="351367"/>
                  <a:pt x="4762" y="0"/>
                </a:cubicBezTo>
                <a:close/>
              </a:path>
            </a:pathLst>
          </a:custGeom>
          <a:solidFill>
            <a:srgbClr val="DD4F4F"/>
          </a:solidFill>
          <a:ln w="76200">
            <a:solidFill>
              <a:srgbClr val="DD4F4F"/>
            </a:solidFill>
          </a:ln>
          <a:scene3d>
            <a:camera prst="orthographicFront"/>
            <a:lightRig rig="threePt" dir="t"/>
          </a:scene3d>
          <a:sp3d>
            <a:bevelT w="190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marL="92075">
              <a:defRPr/>
            </a:pPr>
            <a:endParaRPr lang="ru-RU" sz="1400" dirty="0">
              <a:solidFill>
                <a:srgbClr val="00386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ятиугольник 8"/>
          <p:cNvSpPr/>
          <p:nvPr/>
        </p:nvSpPr>
        <p:spPr>
          <a:xfrm>
            <a:off x="4758331" y="2347254"/>
            <a:ext cx="3908923" cy="531328"/>
          </a:xfrm>
          <a:custGeom>
            <a:avLst/>
            <a:gdLst>
              <a:gd name="connsiteX0" fmla="*/ 0 w 7434263"/>
              <a:gd name="connsiteY0" fmla="*/ 0 h 1149352"/>
              <a:gd name="connsiteX1" fmla="*/ 6859587 w 7434263"/>
              <a:gd name="connsiteY1" fmla="*/ 0 h 1149352"/>
              <a:gd name="connsiteX2" fmla="*/ 7434263 w 7434263"/>
              <a:gd name="connsiteY2" fmla="*/ 574676 h 1149352"/>
              <a:gd name="connsiteX3" fmla="*/ 6859587 w 7434263"/>
              <a:gd name="connsiteY3" fmla="*/ 1149352 h 1149352"/>
              <a:gd name="connsiteX4" fmla="*/ 0 w 7434263"/>
              <a:gd name="connsiteY4" fmla="*/ 1149352 h 1149352"/>
              <a:gd name="connsiteX5" fmla="*/ 0 w 7434263"/>
              <a:gd name="connsiteY5" fmla="*/ 0 h 1149352"/>
              <a:gd name="connsiteX0" fmla="*/ 0 w 7434263"/>
              <a:gd name="connsiteY0" fmla="*/ 0 h 1149352"/>
              <a:gd name="connsiteX1" fmla="*/ 6859587 w 7434263"/>
              <a:gd name="connsiteY1" fmla="*/ 0 h 1149352"/>
              <a:gd name="connsiteX2" fmla="*/ 7434263 w 7434263"/>
              <a:gd name="connsiteY2" fmla="*/ 574676 h 1149352"/>
              <a:gd name="connsiteX3" fmla="*/ 6954837 w 7434263"/>
              <a:gd name="connsiteY3" fmla="*/ 1058864 h 1149352"/>
              <a:gd name="connsiteX4" fmla="*/ 0 w 7434263"/>
              <a:gd name="connsiteY4" fmla="*/ 1149352 h 1149352"/>
              <a:gd name="connsiteX5" fmla="*/ 0 w 7434263"/>
              <a:gd name="connsiteY5" fmla="*/ 0 h 1149352"/>
              <a:gd name="connsiteX0" fmla="*/ 0 w 7434263"/>
              <a:gd name="connsiteY0" fmla="*/ 0 h 1149352"/>
              <a:gd name="connsiteX1" fmla="*/ 6859587 w 7434263"/>
              <a:gd name="connsiteY1" fmla="*/ 0 h 1149352"/>
              <a:gd name="connsiteX2" fmla="*/ 7434263 w 7434263"/>
              <a:gd name="connsiteY2" fmla="*/ 574676 h 1149352"/>
              <a:gd name="connsiteX3" fmla="*/ 6954837 w 7434263"/>
              <a:gd name="connsiteY3" fmla="*/ 1054102 h 1149352"/>
              <a:gd name="connsiteX4" fmla="*/ 0 w 7434263"/>
              <a:gd name="connsiteY4" fmla="*/ 1149352 h 1149352"/>
              <a:gd name="connsiteX5" fmla="*/ 0 w 7434263"/>
              <a:gd name="connsiteY5" fmla="*/ 0 h 1149352"/>
              <a:gd name="connsiteX0" fmla="*/ 0 w 7434263"/>
              <a:gd name="connsiteY0" fmla="*/ 0 h 1092202"/>
              <a:gd name="connsiteX1" fmla="*/ 6859587 w 7434263"/>
              <a:gd name="connsiteY1" fmla="*/ 0 h 1092202"/>
              <a:gd name="connsiteX2" fmla="*/ 7434263 w 7434263"/>
              <a:gd name="connsiteY2" fmla="*/ 574676 h 1092202"/>
              <a:gd name="connsiteX3" fmla="*/ 6954837 w 7434263"/>
              <a:gd name="connsiteY3" fmla="*/ 1054102 h 1092202"/>
              <a:gd name="connsiteX4" fmla="*/ 0 w 7434263"/>
              <a:gd name="connsiteY4" fmla="*/ 1092202 h 1092202"/>
              <a:gd name="connsiteX5" fmla="*/ 0 w 7434263"/>
              <a:gd name="connsiteY5" fmla="*/ 0 h 1092202"/>
              <a:gd name="connsiteX0" fmla="*/ 0 w 7434263"/>
              <a:gd name="connsiteY0" fmla="*/ 0 h 1073152"/>
              <a:gd name="connsiteX1" fmla="*/ 6859587 w 7434263"/>
              <a:gd name="connsiteY1" fmla="*/ 0 h 1073152"/>
              <a:gd name="connsiteX2" fmla="*/ 7434263 w 7434263"/>
              <a:gd name="connsiteY2" fmla="*/ 574676 h 1073152"/>
              <a:gd name="connsiteX3" fmla="*/ 6954837 w 7434263"/>
              <a:gd name="connsiteY3" fmla="*/ 1054102 h 1073152"/>
              <a:gd name="connsiteX4" fmla="*/ 0 w 7434263"/>
              <a:gd name="connsiteY4" fmla="*/ 1073152 h 1073152"/>
              <a:gd name="connsiteX5" fmla="*/ 0 w 7434263"/>
              <a:gd name="connsiteY5" fmla="*/ 0 h 1073152"/>
              <a:gd name="connsiteX0" fmla="*/ 0 w 7434263"/>
              <a:gd name="connsiteY0" fmla="*/ 0 h 1058865"/>
              <a:gd name="connsiteX1" fmla="*/ 6859587 w 7434263"/>
              <a:gd name="connsiteY1" fmla="*/ 0 h 1058865"/>
              <a:gd name="connsiteX2" fmla="*/ 7434263 w 7434263"/>
              <a:gd name="connsiteY2" fmla="*/ 574676 h 1058865"/>
              <a:gd name="connsiteX3" fmla="*/ 6954837 w 7434263"/>
              <a:gd name="connsiteY3" fmla="*/ 1054102 h 1058865"/>
              <a:gd name="connsiteX4" fmla="*/ 0 w 7434263"/>
              <a:gd name="connsiteY4" fmla="*/ 1058865 h 1058865"/>
              <a:gd name="connsiteX5" fmla="*/ 0 w 7434263"/>
              <a:gd name="connsiteY5" fmla="*/ 0 h 1058865"/>
              <a:gd name="connsiteX0" fmla="*/ 4762 w 7439025"/>
              <a:gd name="connsiteY0" fmla="*/ 0 h 1054102"/>
              <a:gd name="connsiteX1" fmla="*/ 6864349 w 7439025"/>
              <a:gd name="connsiteY1" fmla="*/ 0 h 1054102"/>
              <a:gd name="connsiteX2" fmla="*/ 7439025 w 7439025"/>
              <a:gd name="connsiteY2" fmla="*/ 574676 h 1054102"/>
              <a:gd name="connsiteX3" fmla="*/ 6959599 w 7439025"/>
              <a:gd name="connsiteY3" fmla="*/ 1054102 h 1054102"/>
              <a:gd name="connsiteX4" fmla="*/ 0 w 7439025"/>
              <a:gd name="connsiteY4" fmla="*/ 1054102 h 1054102"/>
              <a:gd name="connsiteX5" fmla="*/ 4762 w 7439025"/>
              <a:gd name="connsiteY5" fmla="*/ 0 h 1054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39025" h="1054102">
                <a:moveTo>
                  <a:pt x="4762" y="0"/>
                </a:moveTo>
                <a:lnTo>
                  <a:pt x="6864349" y="0"/>
                </a:lnTo>
                <a:lnTo>
                  <a:pt x="7439025" y="574676"/>
                </a:lnTo>
                <a:lnTo>
                  <a:pt x="6959599" y="1054102"/>
                </a:lnTo>
                <a:lnTo>
                  <a:pt x="0" y="1054102"/>
                </a:lnTo>
                <a:cubicBezTo>
                  <a:pt x="1587" y="702735"/>
                  <a:pt x="3175" y="351367"/>
                  <a:pt x="4762" y="0"/>
                </a:cubicBezTo>
                <a:close/>
              </a:path>
            </a:pathLst>
          </a:custGeom>
          <a:solidFill>
            <a:srgbClr val="98D2FF"/>
          </a:solidFill>
          <a:ln w="76200">
            <a:solidFill>
              <a:srgbClr val="98D2FF"/>
            </a:solidFill>
          </a:ln>
          <a:scene3d>
            <a:camera prst="orthographicFront"/>
            <a:lightRig rig="threePt" dir="t"/>
          </a:scene3d>
          <a:sp3d>
            <a:bevelT w="190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2075">
              <a:defRPr/>
            </a:pPr>
            <a:endParaRPr lang="ru-RU" sz="1400" dirty="0">
              <a:solidFill>
                <a:srgbClr val="00386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ятиугольник 8"/>
          <p:cNvSpPr/>
          <p:nvPr/>
        </p:nvSpPr>
        <p:spPr>
          <a:xfrm>
            <a:off x="4758331" y="2966837"/>
            <a:ext cx="3908923" cy="531328"/>
          </a:xfrm>
          <a:custGeom>
            <a:avLst/>
            <a:gdLst>
              <a:gd name="connsiteX0" fmla="*/ 0 w 7434263"/>
              <a:gd name="connsiteY0" fmla="*/ 0 h 1149352"/>
              <a:gd name="connsiteX1" fmla="*/ 6859587 w 7434263"/>
              <a:gd name="connsiteY1" fmla="*/ 0 h 1149352"/>
              <a:gd name="connsiteX2" fmla="*/ 7434263 w 7434263"/>
              <a:gd name="connsiteY2" fmla="*/ 574676 h 1149352"/>
              <a:gd name="connsiteX3" fmla="*/ 6859587 w 7434263"/>
              <a:gd name="connsiteY3" fmla="*/ 1149352 h 1149352"/>
              <a:gd name="connsiteX4" fmla="*/ 0 w 7434263"/>
              <a:gd name="connsiteY4" fmla="*/ 1149352 h 1149352"/>
              <a:gd name="connsiteX5" fmla="*/ 0 w 7434263"/>
              <a:gd name="connsiteY5" fmla="*/ 0 h 1149352"/>
              <a:gd name="connsiteX0" fmla="*/ 0 w 7434263"/>
              <a:gd name="connsiteY0" fmla="*/ 0 h 1149352"/>
              <a:gd name="connsiteX1" fmla="*/ 6859587 w 7434263"/>
              <a:gd name="connsiteY1" fmla="*/ 0 h 1149352"/>
              <a:gd name="connsiteX2" fmla="*/ 7434263 w 7434263"/>
              <a:gd name="connsiteY2" fmla="*/ 574676 h 1149352"/>
              <a:gd name="connsiteX3" fmla="*/ 6954837 w 7434263"/>
              <a:gd name="connsiteY3" fmla="*/ 1058864 h 1149352"/>
              <a:gd name="connsiteX4" fmla="*/ 0 w 7434263"/>
              <a:gd name="connsiteY4" fmla="*/ 1149352 h 1149352"/>
              <a:gd name="connsiteX5" fmla="*/ 0 w 7434263"/>
              <a:gd name="connsiteY5" fmla="*/ 0 h 1149352"/>
              <a:gd name="connsiteX0" fmla="*/ 0 w 7434263"/>
              <a:gd name="connsiteY0" fmla="*/ 0 h 1149352"/>
              <a:gd name="connsiteX1" fmla="*/ 6859587 w 7434263"/>
              <a:gd name="connsiteY1" fmla="*/ 0 h 1149352"/>
              <a:gd name="connsiteX2" fmla="*/ 7434263 w 7434263"/>
              <a:gd name="connsiteY2" fmla="*/ 574676 h 1149352"/>
              <a:gd name="connsiteX3" fmla="*/ 6954837 w 7434263"/>
              <a:gd name="connsiteY3" fmla="*/ 1054102 h 1149352"/>
              <a:gd name="connsiteX4" fmla="*/ 0 w 7434263"/>
              <a:gd name="connsiteY4" fmla="*/ 1149352 h 1149352"/>
              <a:gd name="connsiteX5" fmla="*/ 0 w 7434263"/>
              <a:gd name="connsiteY5" fmla="*/ 0 h 1149352"/>
              <a:gd name="connsiteX0" fmla="*/ 0 w 7434263"/>
              <a:gd name="connsiteY0" fmla="*/ 0 h 1092202"/>
              <a:gd name="connsiteX1" fmla="*/ 6859587 w 7434263"/>
              <a:gd name="connsiteY1" fmla="*/ 0 h 1092202"/>
              <a:gd name="connsiteX2" fmla="*/ 7434263 w 7434263"/>
              <a:gd name="connsiteY2" fmla="*/ 574676 h 1092202"/>
              <a:gd name="connsiteX3" fmla="*/ 6954837 w 7434263"/>
              <a:gd name="connsiteY3" fmla="*/ 1054102 h 1092202"/>
              <a:gd name="connsiteX4" fmla="*/ 0 w 7434263"/>
              <a:gd name="connsiteY4" fmla="*/ 1092202 h 1092202"/>
              <a:gd name="connsiteX5" fmla="*/ 0 w 7434263"/>
              <a:gd name="connsiteY5" fmla="*/ 0 h 1092202"/>
              <a:gd name="connsiteX0" fmla="*/ 0 w 7434263"/>
              <a:gd name="connsiteY0" fmla="*/ 0 h 1073152"/>
              <a:gd name="connsiteX1" fmla="*/ 6859587 w 7434263"/>
              <a:gd name="connsiteY1" fmla="*/ 0 h 1073152"/>
              <a:gd name="connsiteX2" fmla="*/ 7434263 w 7434263"/>
              <a:gd name="connsiteY2" fmla="*/ 574676 h 1073152"/>
              <a:gd name="connsiteX3" fmla="*/ 6954837 w 7434263"/>
              <a:gd name="connsiteY3" fmla="*/ 1054102 h 1073152"/>
              <a:gd name="connsiteX4" fmla="*/ 0 w 7434263"/>
              <a:gd name="connsiteY4" fmla="*/ 1073152 h 1073152"/>
              <a:gd name="connsiteX5" fmla="*/ 0 w 7434263"/>
              <a:gd name="connsiteY5" fmla="*/ 0 h 1073152"/>
              <a:gd name="connsiteX0" fmla="*/ 0 w 7434263"/>
              <a:gd name="connsiteY0" fmla="*/ 0 h 1058865"/>
              <a:gd name="connsiteX1" fmla="*/ 6859587 w 7434263"/>
              <a:gd name="connsiteY1" fmla="*/ 0 h 1058865"/>
              <a:gd name="connsiteX2" fmla="*/ 7434263 w 7434263"/>
              <a:gd name="connsiteY2" fmla="*/ 574676 h 1058865"/>
              <a:gd name="connsiteX3" fmla="*/ 6954837 w 7434263"/>
              <a:gd name="connsiteY3" fmla="*/ 1054102 h 1058865"/>
              <a:gd name="connsiteX4" fmla="*/ 0 w 7434263"/>
              <a:gd name="connsiteY4" fmla="*/ 1058865 h 1058865"/>
              <a:gd name="connsiteX5" fmla="*/ 0 w 7434263"/>
              <a:gd name="connsiteY5" fmla="*/ 0 h 1058865"/>
              <a:gd name="connsiteX0" fmla="*/ 4762 w 7439025"/>
              <a:gd name="connsiteY0" fmla="*/ 0 h 1054102"/>
              <a:gd name="connsiteX1" fmla="*/ 6864349 w 7439025"/>
              <a:gd name="connsiteY1" fmla="*/ 0 h 1054102"/>
              <a:gd name="connsiteX2" fmla="*/ 7439025 w 7439025"/>
              <a:gd name="connsiteY2" fmla="*/ 574676 h 1054102"/>
              <a:gd name="connsiteX3" fmla="*/ 6959599 w 7439025"/>
              <a:gd name="connsiteY3" fmla="*/ 1054102 h 1054102"/>
              <a:gd name="connsiteX4" fmla="*/ 0 w 7439025"/>
              <a:gd name="connsiteY4" fmla="*/ 1054102 h 1054102"/>
              <a:gd name="connsiteX5" fmla="*/ 4762 w 7439025"/>
              <a:gd name="connsiteY5" fmla="*/ 0 h 1054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39025" h="1054102">
                <a:moveTo>
                  <a:pt x="4762" y="0"/>
                </a:moveTo>
                <a:lnTo>
                  <a:pt x="6864349" y="0"/>
                </a:lnTo>
                <a:lnTo>
                  <a:pt x="7439025" y="574676"/>
                </a:lnTo>
                <a:lnTo>
                  <a:pt x="6959599" y="1054102"/>
                </a:lnTo>
                <a:lnTo>
                  <a:pt x="0" y="1054102"/>
                </a:lnTo>
                <a:cubicBezTo>
                  <a:pt x="1587" y="702735"/>
                  <a:pt x="3175" y="351367"/>
                  <a:pt x="4762" y="0"/>
                </a:cubicBezTo>
                <a:close/>
              </a:path>
            </a:pathLst>
          </a:custGeom>
          <a:solidFill>
            <a:srgbClr val="FFB400"/>
          </a:solidFill>
          <a:ln w="76200">
            <a:solidFill>
              <a:srgbClr val="FFB400"/>
            </a:solidFill>
          </a:ln>
          <a:scene3d>
            <a:camera prst="orthographicFront"/>
            <a:lightRig rig="threePt" dir="t"/>
          </a:scene3d>
          <a:sp3d>
            <a:bevelT w="190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2075">
              <a:defRPr/>
            </a:pPr>
            <a:endParaRPr lang="ru-RU" sz="1400" dirty="0">
              <a:solidFill>
                <a:srgbClr val="00386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ятиугольник 8"/>
          <p:cNvSpPr/>
          <p:nvPr/>
        </p:nvSpPr>
        <p:spPr>
          <a:xfrm>
            <a:off x="4758331" y="3585192"/>
            <a:ext cx="3908923" cy="530412"/>
          </a:xfrm>
          <a:custGeom>
            <a:avLst/>
            <a:gdLst>
              <a:gd name="connsiteX0" fmla="*/ 0 w 7434263"/>
              <a:gd name="connsiteY0" fmla="*/ 0 h 1149352"/>
              <a:gd name="connsiteX1" fmla="*/ 6859587 w 7434263"/>
              <a:gd name="connsiteY1" fmla="*/ 0 h 1149352"/>
              <a:gd name="connsiteX2" fmla="*/ 7434263 w 7434263"/>
              <a:gd name="connsiteY2" fmla="*/ 574676 h 1149352"/>
              <a:gd name="connsiteX3" fmla="*/ 6859587 w 7434263"/>
              <a:gd name="connsiteY3" fmla="*/ 1149352 h 1149352"/>
              <a:gd name="connsiteX4" fmla="*/ 0 w 7434263"/>
              <a:gd name="connsiteY4" fmla="*/ 1149352 h 1149352"/>
              <a:gd name="connsiteX5" fmla="*/ 0 w 7434263"/>
              <a:gd name="connsiteY5" fmla="*/ 0 h 1149352"/>
              <a:gd name="connsiteX0" fmla="*/ 0 w 7434263"/>
              <a:gd name="connsiteY0" fmla="*/ 0 h 1149352"/>
              <a:gd name="connsiteX1" fmla="*/ 6859587 w 7434263"/>
              <a:gd name="connsiteY1" fmla="*/ 0 h 1149352"/>
              <a:gd name="connsiteX2" fmla="*/ 7434263 w 7434263"/>
              <a:gd name="connsiteY2" fmla="*/ 574676 h 1149352"/>
              <a:gd name="connsiteX3" fmla="*/ 6954837 w 7434263"/>
              <a:gd name="connsiteY3" fmla="*/ 1058864 h 1149352"/>
              <a:gd name="connsiteX4" fmla="*/ 0 w 7434263"/>
              <a:gd name="connsiteY4" fmla="*/ 1149352 h 1149352"/>
              <a:gd name="connsiteX5" fmla="*/ 0 w 7434263"/>
              <a:gd name="connsiteY5" fmla="*/ 0 h 1149352"/>
              <a:gd name="connsiteX0" fmla="*/ 0 w 7434263"/>
              <a:gd name="connsiteY0" fmla="*/ 0 h 1149352"/>
              <a:gd name="connsiteX1" fmla="*/ 6859587 w 7434263"/>
              <a:gd name="connsiteY1" fmla="*/ 0 h 1149352"/>
              <a:gd name="connsiteX2" fmla="*/ 7434263 w 7434263"/>
              <a:gd name="connsiteY2" fmla="*/ 574676 h 1149352"/>
              <a:gd name="connsiteX3" fmla="*/ 6954837 w 7434263"/>
              <a:gd name="connsiteY3" fmla="*/ 1054102 h 1149352"/>
              <a:gd name="connsiteX4" fmla="*/ 0 w 7434263"/>
              <a:gd name="connsiteY4" fmla="*/ 1149352 h 1149352"/>
              <a:gd name="connsiteX5" fmla="*/ 0 w 7434263"/>
              <a:gd name="connsiteY5" fmla="*/ 0 h 1149352"/>
              <a:gd name="connsiteX0" fmla="*/ 0 w 7434263"/>
              <a:gd name="connsiteY0" fmla="*/ 0 h 1092202"/>
              <a:gd name="connsiteX1" fmla="*/ 6859587 w 7434263"/>
              <a:gd name="connsiteY1" fmla="*/ 0 h 1092202"/>
              <a:gd name="connsiteX2" fmla="*/ 7434263 w 7434263"/>
              <a:gd name="connsiteY2" fmla="*/ 574676 h 1092202"/>
              <a:gd name="connsiteX3" fmla="*/ 6954837 w 7434263"/>
              <a:gd name="connsiteY3" fmla="*/ 1054102 h 1092202"/>
              <a:gd name="connsiteX4" fmla="*/ 0 w 7434263"/>
              <a:gd name="connsiteY4" fmla="*/ 1092202 h 1092202"/>
              <a:gd name="connsiteX5" fmla="*/ 0 w 7434263"/>
              <a:gd name="connsiteY5" fmla="*/ 0 h 1092202"/>
              <a:gd name="connsiteX0" fmla="*/ 0 w 7434263"/>
              <a:gd name="connsiteY0" fmla="*/ 0 h 1073152"/>
              <a:gd name="connsiteX1" fmla="*/ 6859587 w 7434263"/>
              <a:gd name="connsiteY1" fmla="*/ 0 h 1073152"/>
              <a:gd name="connsiteX2" fmla="*/ 7434263 w 7434263"/>
              <a:gd name="connsiteY2" fmla="*/ 574676 h 1073152"/>
              <a:gd name="connsiteX3" fmla="*/ 6954837 w 7434263"/>
              <a:gd name="connsiteY3" fmla="*/ 1054102 h 1073152"/>
              <a:gd name="connsiteX4" fmla="*/ 0 w 7434263"/>
              <a:gd name="connsiteY4" fmla="*/ 1073152 h 1073152"/>
              <a:gd name="connsiteX5" fmla="*/ 0 w 7434263"/>
              <a:gd name="connsiteY5" fmla="*/ 0 h 1073152"/>
              <a:gd name="connsiteX0" fmla="*/ 0 w 7434263"/>
              <a:gd name="connsiteY0" fmla="*/ 0 h 1058865"/>
              <a:gd name="connsiteX1" fmla="*/ 6859587 w 7434263"/>
              <a:gd name="connsiteY1" fmla="*/ 0 h 1058865"/>
              <a:gd name="connsiteX2" fmla="*/ 7434263 w 7434263"/>
              <a:gd name="connsiteY2" fmla="*/ 574676 h 1058865"/>
              <a:gd name="connsiteX3" fmla="*/ 6954837 w 7434263"/>
              <a:gd name="connsiteY3" fmla="*/ 1054102 h 1058865"/>
              <a:gd name="connsiteX4" fmla="*/ 0 w 7434263"/>
              <a:gd name="connsiteY4" fmla="*/ 1058865 h 1058865"/>
              <a:gd name="connsiteX5" fmla="*/ 0 w 7434263"/>
              <a:gd name="connsiteY5" fmla="*/ 0 h 1058865"/>
              <a:gd name="connsiteX0" fmla="*/ 4762 w 7439025"/>
              <a:gd name="connsiteY0" fmla="*/ 0 h 1054102"/>
              <a:gd name="connsiteX1" fmla="*/ 6864349 w 7439025"/>
              <a:gd name="connsiteY1" fmla="*/ 0 h 1054102"/>
              <a:gd name="connsiteX2" fmla="*/ 7439025 w 7439025"/>
              <a:gd name="connsiteY2" fmla="*/ 574676 h 1054102"/>
              <a:gd name="connsiteX3" fmla="*/ 6959599 w 7439025"/>
              <a:gd name="connsiteY3" fmla="*/ 1054102 h 1054102"/>
              <a:gd name="connsiteX4" fmla="*/ 0 w 7439025"/>
              <a:gd name="connsiteY4" fmla="*/ 1054102 h 1054102"/>
              <a:gd name="connsiteX5" fmla="*/ 4762 w 7439025"/>
              <a:gd name="connsiteY5" fmla="*/ 0 h 1054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39025" h="1054102">
                <a:moveTo>
                  <a:pt x="4762" y="0"/>
                </a:moveTo>
                <a:lnTo>
                  <a:pt x="6864349" y="0"/>
                </a:lnTo>
                <a:lnTo>
                  <a:pt x="7439025" y="574676"/>
                </a:lnTo>
                <a:lnTo>
                  <a:pt x="6959599" y="1054102"/>
                </a:lnTo>
                <a:lnTo>
                  <a:pt x="0" y="1054102"/>
                </a:lnTo>
                <a:cubicBezTo>
                  <a:pt x="1587" y="702735"/>
                  <a:pt x="3175" y="351367"/>
                  <a:pt x="4762" y="0"/>
                </a:cubicBezTo>
                <a:close/>
              </a:path>
            </a:pathLst>
          </a:custGeom>
          <a:solidFill>
            <a:srgbClr val="329ACE"/>
          </a:solidFill>
          <a:ln w="76200">
            <a:solidFill>
              <a:srgbClr val="329ACE"/>
            </a:solidFill>
          </a:ln>
          <a:scene3d>
            <a:camera prst="orthographicFront"/>
            <a:lightRig rig="threePt" dir="t"/>
          </a:scene3d>
          <a:sp3d>
            <a:bevelT w="190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2075">
              <a:defRPr/>
            </a:pPr>
            <a:endParaRPr lang="ru-RU" sz="1400" dirty="0">
              <a:solidFill>
                <a:srgbClr val="003864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3" name="Группа 73"/>
          <p:cNvGrpSpPr>
            <a:grpSpLocks/>
          </p:cNvGrpSpPr>
          <p:nvPr/>
        </p:nvGrpSpPr>
        <p:grpSpPr bwMode="auto">
          <a:xfrm>
            <a:off x="6505300" y="1766769"/>
            <a:ext cx="2087752" cy="458041"/>
            <a:chOff x="11423634" y="2562608"/>
            <a:chExt cx="3617311" cy="794655"/>
          </a:xfrm>
        </p:grpSpPr>
        <p:sp>
          <p:nvSpPr>
            <p:cNvPr id="44" name="Пятиугольник 43"/>
            <p:cNvSpPr/>
            <p:nvPr/>
          </p:nvSpPr>
          <p:spPr>
            <a:xfrm>
              <a:off x="11423634" y="2562608"/>
              <a:ext cx="3283991" cy="657974"/>
            </a:xfrm>
            <a:prstGeom prst="homePlate">
              <a:avLst/>
            </a:prstGeom>
            <a:solidFill>
              <a:srgbClr val="DD4F4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Myriad Pro" pitchFamily="34" charset="0"/>
              </a:endParaRPr>
            </a:p>
          </p:txBody>
        </p:sp>
        <p:sp>
          <p:nvSpPr>
            <p:cNvPr id="45" name="Пятиугольник 44"/>
            <p:cNvSpPr/>
            <p:nvPr/>
          </p:nvSpPr>
          <p:spPr>
            <a:xfrm>
              <a:off x="11512519" y="2630948"/>
              <a:ext cx="3347481" cy="657974"/>
            </a:xfrm>
            <a:prstGeom prst="homePlate">
              <a:avLst/>
            </a:prstGeom>
            <a:solidFill>
              <a:srgbClr val="D8323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Myriad Pro" pitchFamily="34" charset="0"/>
              </a:endParaRPr>
            </a:p>
          </p:txBody>
        </p:sp>
        <p:sp>
          <p:nvSpPr>
            <p:cNvPr id="46" name="Пятиугольник 45"/>
            <p:cNvSpPr/>
            <p:nvPr/>
          </p:nvSpPr>
          <p:spPr>
            <a:xfrm>
              <a:off x="11604579" y="2686574"/>
              <a:ext cx="3436366" cy="670689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Myriad Pro" pitchFamily="34" charset="0"/>
              </a:endParaRPr>
            </a:p>
          </p:txBody>
        </p:sp>
      </p:grpSp>
      <p:grpSp>
        <p:nvGrpSpPr>
          <p:cNvPr id="47" name="Группа 74"/>
          <p:cNvGrpSpPr>
            <a:grpSpLocks/>
          </p:cNvGrpSpPr>
          <p:nvPr/>
        </p:nvGrpSpPr>
        <p:grpSpPr bwMode="auto">
          <a:xfrm>
            <a:off x="6505300" y="2382376"/>
            <a:ext cx="2075843" cy="458957"/>
            <a:chOff x="11182501" y="3925962"/>
            <a:chExt cx="3320009" cy="794655"/>
          </a:xfrm>
        </p:grpSpPr>
        <p:sp>
          <p:nvSpPr>
            <p:cNvPr id="48" name="Пятиугольник 47"/>
            <p:cNvSpPr/>
            <p:nvPr/>
          </p:nvSpPr>
          <p:spPr>
            <a:xfrm>
              <a:off x="11182501" y="3925962"/>
              <a:ext cx="3003539" cy="658247"/>
            </a:xfrm>
            <a:prstGeom prst="homePlate">
              <a:avLst/>
            </a:prstGeom>
            <a:solidFill>
              <a:srgbClr val="98D2F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Myriad Pro" pitchFamily="34" charset="0"/>
              </a:endParaRPr>
            </a:p>
          </p:txBody>
        </p:sp>
        <p:sp>
          <p:nvSpPr>
            <p:cNvPr id="49" name="Пятиугольник 48"/>
            <p:cNvSpPr/>
            <p:nvPr/>
          </p:nvSpPr>
          <p:spPr>
            <a:xfrm>
              <a:off x="11268945" y="3994165"/>
              <a:ext cx="3062144" cy="658248"/>
            </a:xfrm>
            <a:prstGeom prst="homePlate">
              <a:avLst/>
            </a:prstGeom>
            <a:solidFill>
              <a:srgbClr val="79C6F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Myriad Pro" pitchFamily="34" charset="0"/>
              </a:endParaRPr>
            </a:p>
          </p:txBody>
        </p:sp>
        <p:sp>
          <p:nvSpPr>
            <p:cNvPr id="50" name="Пятиугольник 49"/>
            <p:cNvSpPr/>
            <p:nvPr/>
          </p:nvSpPr>
          <p:spPr>
            <a:xfrm>
              <a:off x="11359783" y="4051266"/>
              <a:ext cx="3142727" cy="669351"/>
            </a:xfrm>
            <a:prstGeom prst="homePlate">
              <a:avLst>
                <a:gd name="adj" fmla="val 4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Myriad Pro" pitchFamily="34" charset="0"/>
              </a:endParaRPr>
            </a:p>
          </p:txBody>
        </p:sp>
      </p:grpSp>
      <p:grpSp>
        <p:nvGrpSpPr>
          <p:cNvPr id="51" name="Группа 75"/>
          <p:cNvGrpSpPr>
            <a:grpSpLocks/>
          </p:cNvGrpSpPr>
          <p:nvPr/>
        </p:nvGrpSpPr>
        <p:grpSpPr bwMode="auto">
          <a:xfrm>
            <a:off x="6505300" y="2998899"/>
            <a:ext cx="2073095" cy="458958"/>
            <a:chOff x="11127123" y="5165457"/>
            <a:chExt cx="3095038" cy="794655"/>
          </a:xfrm>
        </p:grpSpPr>
        <p:sp>
          <p:nvSpPr>
            <p:cNvPr id="52" name="Пятиугольник 51"/>
            <p:cNvSpPr/>
            <p:nvPr/>
          </p:nvSpPr>
          <p:spPr>
            <a:xfrm>
              <a:off x="11127123" y="5165457"/>
              <a:ext cx="2790047" cy="658247"/>
            </a:xfrm>
            <a:prstGeom prst="homePlate">
              <a:avLst/>
            </a:prstGeom>
            <a:solidFill>
              <a:srgbClr val="FFB4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Myriad Pro" pitchFamily="34" charset="0"/>
              </a:endParaRPr>
            </a:p>
          </p:txBody>
        </p:sp>
        <p:sp>
          <p:nvSpPr>
            <p:cNvPr id="53" name="Пятиугольник 52"/>
            <p:cNvSpPr/>
            <p:nvPr/>
          </p:nvSpPr>
          <p:spPr>
            <a:xfrm>
              <a:off x="11213287" y="5233661"/>
              <a:ext cx="2844754" cy="658246"/>
            </a:xfrm>
            <a:prstGeom prst="homePlate">
              <a:avLst/>
            </a:prstGeom>
            <a:solidFill>
              <a:srgbClr val="FEA3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Myriad Pro" pitchFamily="34" charset="0"/>
              </a:endParaRPr>
            </a:p>
          </p:txBody>
        </p:sp>
        <p:sp>
          <p:nvSpPr>
            <p:cNvPr id="54" name="Пятиугольник 53"/>
            <p:cNvSpPr/>
            <p:nvPr/>
          </p:nvSpPr>
          <p:spPr>
            <a:xfrm>
              <a:off x="11300818" y="5290762"/>
              <a:ext cx="2921343" cy="669350"/>
            </a:xfrm>
            <a:prstGeom prst="homePlate">
              <a:avLst>
                <a:gd name="adj" fmla="val 462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Myriad Pro" pitchFamily="34" charset="0"/>
              </a:endParaRPr>
            </a:p>
          </p:txBody>
        </p:sp>
      </p:grpSp>
      <p:grpSp>
        <p:nvGrpSpPr>
          <p:cNvPr id="55" name="Группа 76"/>
          <p:cNvGrpSpPr>
            <a:grpSpLocks/>
          </p:cNvGrpSpPr>
          <p:nvPr/>
        </p:nvGrpSpPr>
        <p:grpSpPr bwMode="auto">
          <a:xfrm>
            <a:off x="6527286" y="3615423"/>
            <a:ext cx="2031871" cy="458957"/>
            <a:chOff x="12181658" y="5766995"/>
            <a:chExt cx="2906280" cy="794655"/>
          </a:xfrm>
        </p:grpSpPr>
        <p:sp>
          <p:nvSpPr>
            <p:cNvPr id="56" name="Пятиугольник 55"/>
            <p:cNvSpPr/>
            <p:nvPr/>
          </p:nvSpPr>
          <p:spPr>
            <a:xfrm>
              <a:off x="12181658" y="5766995"/>
              <a:ext cx="2612769" cy="658247"/>
            </a:xfrm>
            <a:prstGeom prst="homePlate">
              <a:avLst/>
            </a:prstGeom>
            <a:solidFill>
              <a:srgbClr val="329ACE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Myriad Pro" pitchFamily="34" charset="0"/>
              </a:endParaRPr>
            </a:p>
          </p:txBody>
        </p:sp>
        <p:sp>
          <p:nvSpPr>
            <p:cNvPr id="57" name="Пятиугольник 56"/>
            <p:cNvSpPr/>
            <p:nvPr/>
          </p:nvSpPr>
          <p:spPr>
            <a:xfrm>
              <a:off x="12266829" y="5835198"/>
              <a:ext cx="2662561" cy="658248"/>
            </a:xfrm>
            <a:prstGeom prst="homePlate">
              <a:avLst/>
            </a:prstGeom>
            <a:solidFill>
              <a:srgbClr val="2C85B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Myriad Pro" pitchFamily="34" charset="0"/>
              </a:endParaRPr>
            </a:p>
          </p:txBody>
        </p:sp>
        <p:sp>
          <p:nvSpPr>
            <p:cNvPr id="58" name="Пятиугольник 57"/>
            <p:cNvSpPr/>
            <p:nvPr/>
          </p:nvSpPr>
          <p:spPr>
            <a:xfrm>
              <a:off x="12353310" y="5892299"/>
              <a:ext cx="2734628" cy="669351"/>
            </a:xfrm>
            <a:prstGeom prst="homePlate">
              <a:avLst>
                <a:gd name="adj" fmla="val 429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Myriad Pro" pitchFamily="34" charset="0"/>
              </a:endParaRPr>
            </a:p>
          </p:txBody>
        </p:sp>
      </p:grpSp>
      <p:sp>
        <p:nvSpPr>
          <p:cNvPr id="59" name="Текст 30"/>
          <p:cNvSpPr>
            <a:spLocks noGrp="1"/>
          </p:cNvSpPr>
          <p:nvPr>
            <p:ph type="body" sz="quarter" idx="13"/>
          </p:nvPr>
        </p:nvSpPr>
        <p:spPr>
          <a:xfrm>
            <a:off x="4758331" y="1731041"/>
            <a:ext cx="3909600" cy="529200"/>
          </a:xfrm>
        </p:spPr>
        <p:txBody>
          <a:bodyPr lIns="90000" anchor="ctr">
            <a:normAutofit/>
          </a:bodyPr>
          <a:lstStyle>
            <a:lvl1pPr marL="0" indent="0">
              <a:buNone/>
              <a:defRPr sz="1400" b="0"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0" name="Текст 30"/>
          <p:cNvSpPr>
            <a:spLocks noGrp="1"/>
          </p:cNvSpPr>
          <p:nvPr>
            <p:ph type="body" sz="quarter" idx="14"/>
          </p:nvPr>
        </p:nvSpPr>
        <p:spPr>
          <a:xfrm>
            <a:off x="4758331" y="2347254"/>
            <a:ext cx="3909600" cy="529200"/>
          </a:xfrm>
        </p:spPr>
        <p:txBody>
          <a:bodyPr lIns="90000" anchor="ctr">
            <a:normAutofit/>
          </a:bodyPr>
          <a:lstStyle>
            <a:lvl1pPr marL="0" indent="0">
              <a:buNone/>
              <a:defRPr sz="1400" b="0"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1" name="Текст 30"/>
          <p:cNvSpPr>
            <a:spLocks noGrp="1"/>
          </p:cNvSpPr>
          <p:nvPr>
            <p:ph type="body" sz="quarter" idx="15"/>
          </p:nvPr>
        </p:nvSpPr>
        <p:spPr>
          <a:xfrm>
            <a:off x="4758331" y="2968965"/>
            <a:ext cx="3909600" cy="529200"/>
          </a:xfrm>
        </p:spPr>
        <p:txBody>
          <a:bodyPr lIns="90000" anchor="ctr">
            <a:normAutofit/>
          </a:bodyPr>
          <a:lstStyle>
            <a:lvl1pPr marL="0" indent="0">
              <a:buNone/>
              <a:defRPr sz="1400" b="0"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2" name="Текст 30"/>
          <p:cNvSpPr>
            <a:spLocks noGrp="1"/>
          </p:cNvSpPr>
          <p:nvPr>
            <p:ph type="body" sz="quarter" idx="16"/>
          </p:nvPr>
        </p:nvSpPr>
        <p:spPr>
          <a:xfrm>
            <a:off x="4758331" y="3586404"/>
            <a:ext cx="3909600" cy="529200"/>
          </a:xfrm>
        </p:spPr>
        <p:txBody>
          <a:bodyPr lIns="90000" anchor="ctr">
            <a:normAutofit/>
          </a:bodyPr>
          <a:lstStyle>
            <a:lvl1pPr marL="0" indent="0">
              <a:buNone/>
              <a:defRPr sz="1400" b="0"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3" name="Объект 6"/>
          <p:cNvSpPr>
            <a:spLocks noGrp="1"/>
          </p:cNvSpPr>
          <p:nvPr>
            <p:ph sz="quarter" idx="17"/>
          </p:nvPr>
        </p:nvSpPr>
        <p:spPr>
          <a:xfrm>
            <a:off x="449998" y="4228297"/>
            <a:ext cx="4161600" cy="5040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4" name="Объект 8"/>
          <p:cNvSpPr>
            <a:spLocks noGrp="1"/>
          </p:cNvSpPr>
          <p:nvPr>
            <p:ph sz="quarter" idx="18"/>
          </p:nvPr>
        </p:nvSpPr>
        <p:spPr>
          <a:xfrm>
            <a:off x="449999" y="4812497"/>
            <a:ext cx="4161600" cy="1312078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defRPr sz="1200" b="0"/>
            </a:lvl1pPr>
            <a:lvl2pPr marL="358775" indent="-179388">
              <a:defRPr sz="1100"/>
            </a:lvl2pPr>
          </a:lstStyle>
          <a:p>
            <a:pPr lvl="0"/>
            <a:r>
              <a:rPr lang="ru-RU" dirty="0" smtClean="0"/>
              <a:t>Образец текста</a:t>
            </a:r>
            <a:endParaRPr lang="en-US" dirty="0" smtClean="0"/>
          </a:p>
          <a:p>
            <a:pPr lvl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84350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ля программ сотрудничест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0000" y="1083599"/>
            <a:ext cx="4480775" cy="10547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Объект 9"/>
          <p:cNvSpPr>
            <a:spLocks noGrp="1"/>
          </p:cNvSpPr>
          <p:nvPr>
            <p:ph sz="quarter" idx="14" hasCustomPrompt="1"/>
          </p:nvPr>
        </p:nvSpPr>
        <p:spPr>
          <a:xfrm>
            <a:off x="4795200" y="0"/>
            <a:ext cx="4348800" cy="4780800"/>
          </a:xfr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65000">
                <a:schemeClr val="bg2">
                  <a:lumMod val="20000"/>
                  <a:lumOff val="80000"/>
                  <a:shade val="100000"/>
                  <a:satMod val="115000"/>
                  <a:alpha val="0"/>
                </a:schemeClr>
              </a:gs>
            </a:gsLst>
            <a:lin ang="8100000" scaled="1"/>
            <a:tileRect/>
          </a:gradFill>
        </p:spPr>
        <p:txBody>
          <a:bodyPr>
            <a:normAutofit/>
          </a:bodyPr>
          <a:lstStyle>
            <a:lvl1pPr marL="0" indent="0">
              <a:buNone/>
              <a:defRPr sz="1400" b="0" baseline="0"/>
            </a:lvl1pPr>
          </a:lstStyle>
          <a:p>
            <a:pPr lvl="0"/>
            <a:r>
              <a:rPr lang="ru-RU" dirty="0" smtClean="0"/>
              <a:t>Вставьте фоновый рисунок</a:t>
            </a:r>
            <a:br>
              <a:rPr lang="ru-RU" dirty="0" smtClean="0"/>
            </a:br>
            <a:r>
              <a:rPr lang="ru-RU" dirty="0" smtClean="0"/>
              <a:t>Разместите в край слайда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1938334" y="2801132"/>
            <a:ext cx="6741322" cy="3325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Wingdings" pitchFamily="2" charset="2"/>
              <a:buNone/>
              <a:defRPr sz="1400" b="0"/>
            </a:lvl1pPr>
            <a:lvl2pPr marL="360000" indent="-180975">
              <a:buFont typeface="Wingdings" pitchFamily="2" charset="2"/>
              <a:buChar char="§"/>
              <a:defRPr sz="1400"/>
            </a:lvl2pPr>
            <a:lvl3pPr marL="360000" indent="0"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  <a:endParaRPr lang="en-US" dirty="0" smtClean="0"/>
          </a:p>
          <a:p>
            <a:pPr lvl="1"/>
            <a:endParaRPr lang="ru-RU" dirty="0" smtClean="0"/>
          </a:p>
        </p:txBody>
      </p:sp>
      <p:sp>
        <p:nvSpPr>
          <p:cNvPr id="12" name="Объект 4"/>
          <p:cNvSpPr>
            <a:spLocks noGrp="1"/>
          </p:cNvSpPr>
          <p:nvPr>
            <p:ph sz="quarter" idx="10"/>
          </p:nvPr>
        </p:nvSpPr>
        <p:spPr>
          <a:xfrm>
            <a:off x="452437" y="2216949"/>
            <a:ext cx="1008000" cy="3909600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Объект 6"/>
          <p:cNvSpPr>
            <a:spLocks noGrp="1"/>
          </p:cNvSpPr>
          <p:nvPr>
            <p:ph sz="quarter" idx="11"/>
          </p:nvPr>
        </p:nvSpPr>
        <p:spPr>
          <a:xfrm>
            <a:off x="1571614" y="2216949"/>
            <a:ext cx="7108042" cy="504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Объект 8"/>
          <p:cNvSpPr>
            <a:spLocks noGrp="1"/>
          </p:cNvSpPr>
          <p:nvPr>
            <p:ph sz="quarter" idx="12" hasCustomPrompt="1"/>
          </p:nvPr>
        </p:nvSpPr>
        <p:spPr>
          <a:xfrm>
            <a:off x="4999824" y="904671"/>
            <a:ext cx="1944688" cy="671717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ru-RU" dirty="0" smtClean="0"/>
              <a:t>Логотип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324528" y="0"/>
            <a:ext cx="2664296" cy="3674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200" dirty="0" smtClean="0">
                <a:solidFill>
                  <a:schemeClr val="tx1"/>
                </a:solidFill>
              </a:rPr>
              <a:t>Изображения из Галереи вставляйте в следующем порядке: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1. Логотип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2. Шкала времени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3. Фоновое изображение</a:t>
            </a:r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(предварительно удалите ненужные</a:t>
            </a:r>
            <a:r>
              <a:rPr lang="ru-RU" sz="1200" baseline="0" dirty="0" smtClean="0">
                <a:solidFill>
                  <a:schemeClr val="tx1"/>
                </a:solidFill>
              </a:rPr>
              <a:t> изображения</a:t>
            </a:r>
            <a:r>
              <a:rPr lang="ru-RU" sz="1200" dirty="0" smtClean="0">
                <a:solidFill>
                  <a:schemeClr val="tx1"/>
                </a:solidFill>
              </a:rPr>
              <a:t>)</a:t>
            </a: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После вставки фонового изображения,</a:t>
            </a:r>
            <a:r>
              <a:rPr lang="ru-RU" sz="1200" baseline="0" dirty="0" smtClean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переместите его на задний план: кликните </a:t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по изображению правой клавишей мыши → в контекстном меню «На задний план»</a:t>
            </a:r>
          </a:p>
          <a:p>
            <a:pPr marL="342900" indent="-342900" algn="ctr">
              <a:buAutoNum type="arabicPeriod"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Объект 10"/>
          <p:cNvSpPr>
            <a:spLocks noGrp="1"/>
          </p:cNvSpPr>
          <p:nvPr>
            <p:ph sz="quarter" idx="13"/>
          </p:nvPr>
        </p:nvSpPr>
        <p:spPr>
          <a:xfrm>
            <a:off x="4999824" y="1598613"/>
            <a:ext cx="3682214" cy="540000"/>
          </a:xfrm>
        </p:spPr>
        <p:txBody>
          <a:bodyPr>
            <a:normAutofit/>
          </a:bodyPr>
          <a:lstStyle>
            <a:lvl1pPr marL="85725" indent="-85725" algn="l">
              <a:spcAft>
                <a:spcPts val="300"/>
              </a:spcAft>
              <a:buFont typeface="Wingdings" pitchFamily="2" charset="2"/>
              <a:buChar char="§"/>
              <a:defRPr sz="900"/>
            </a:lvl1pPr>
            <a:lvl2pPr marL="180975" indent="-95250">
              <a:defRPr sz="900"/>
            </a:lvl2pPr>
          </a:lstStyle>
          <a:p>
            <a:pPr lvl="0"/>
            <a:r>
              <a:rPr lang="ru-RU" dirty="0" smtClean="0"/>
              <a:t>Образец текста</a:t>
            </a:r>
            <a:endParaRPr lang="en-US" dirty="0" smtClean="0"/>
          </a:p>
          <a:p>
            <a:pPr lvl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1840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vmlDrawing" Target="../drawings/vmlDrawing1.v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image" Target="../media/image7.wmf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00" y="1083600"/>
            <a:ext cx="7362000" cy="1054800"/>
          </a:xfrm>
          <a:prstGeom prst="rect">
            <a:avLst/>
          </a:prstGeom>
        </p:spPr>
        <p:txBody>
          <a:bodyPr vert="horz" lIns="0" tIns="45720" rIns="90000" bIns="4572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0000" y="2214000"/>
            <a:ext cx="8229600" cy="39132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cxnSp>
        <p:nvCxnSpPr>
          <p:cNvPr id="9" name="Straight Connector 6"/>
          <p:cNvCxnSpPr/>
          <p:nvPr/>
        </p:nvCxnSpPr>
        <p:spPr>
          <a:xfrm>
            <a:off x="8397068" y="6395298"/>
            <a:ext cx="0" cy="213041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98800" y="6350400"/>
            <a:ext cx="37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3D3DCA4-E448-4B55-BA6C-ACD15D09D46E}" type="slidenum">
              <a:rPr lang="ru-RU" sz="1200" smtClean="0">
                <a:solidFill>
                  <a:srgbClr val="818286"/>
                </a:solidFill>
              </a:rPr>
              <a:pPr algn="r"/>
              <a:t>‹#›</a:t>
            </a:fld>
            <a:endParaRPr lang="ru-RU" sz="1200" dirty="0">
              <a:solidFill>
                <a:srgbClr val="818286"/>
              </a:solidFill>
            </a:endParaRPr>
          </a:p>
        </p:txBody>
      </p:sp>
      <p:pic>
        <p:nvPicPr>
          <p:cNvPr id="11" name="Picture 10" descr="1.1.png"/>
          <p:cNvPicPr>
            <a:picLocks noChangeAspect="1"/>
          </p:cNvPicPr>
          <p:nvPr/>
        </p:nvPicPr>
        <p:blipFill>
          <a:blip r:embed="rId50" cstate="print"/>
          <a:stretch>
            <a:fillRect/>
          </a:stretch>
        </p:blipFill>
        <p:spPr>
          <a:xfrm>
            <a:off x="0" y="387886"/>
            <a:ext cx="1814400" cy="728047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578" y="404664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16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07" r:id="rId46"/>
    <p:sldLayoutId id="2147483708" r:id="rId47"/>
    <p:sldLayoutId id="2147483709" r:id="rId4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9"/>
          <p:cNvSpPr>
            <a:spLocks noChangeArrowheads="1"/>
          </p:cNvSpPr>
          <p:nvPr/>
        </p:nvSpPr>
        <p:spPr bwMode="auto">
          <a:xfrm>
            <a:off x="66675" y="68263"/>
            <a:ext cx="9036050" cy="6742112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C40802F-32AF-4FFE-B6EC-2E1FF74A3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aphicFrame>
        <p:nvGraphicFramePr>
          <p:cNvPr id="1032" name="Object 7"/>
          <p:cNvGraphicFramePr>
            <a:graphicFrameLocks noChangeAspect="1"/>
          </p:cNvGraphicFramePr>
          <p:nvPr/>
        </p:nvGraphicFramePr>
        <p:xfrm>
          <a:off x="0" y="0"/>
          <a:ext cx="8953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6" name="Документ" r:id="rId19" imgW="1371600" imgH="736600" progId="Word.Document.8">
                  <p:embed/>
                </p:oleObj>
              </mc:Choice>
              <mc:Fallback>
                <p:oleObj name="Документ" r:id="rId19" imgW="1371600" imgH="736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95350" cy="476250"/>
                      </a:xfrm>
                      <a:prstGeom prst="rect">
                        <a:avLst/>
                      </a:prstGeom>
                      <a:solidFill>
                        <a:srgbClr val="FFFFFF">
                          <a:alpha val="43137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8212138" y="6237288"/>
            <a:ext cx="1039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0" hangingPunct="0"/>
            <a:endParaRPr lang="ru-RU" b="1">
              <a:solidFill>
                <a:srgbClr val="660033"/>
              </a:solidFill>
              <a:latin typeface="Times New Roman" pitchFamily="18" charset="0"/>
            </a:endParaRPr>
          </a:p>
          <a:p>
            <a:pPr algn="r" eaLnBrk="0" hangingPunct="0"/>
            <a:r>
              <a:rPr lang="ru-RU" b="1">
                <a:solidFill>
                  <a:srgbClr val="660033"/>
                </a:solidFill>
                <a:latin typeface="Times New Roman" pitchFamily="18" charset="0"/>
              </a:rPr>
              <a:t>-</a:t>
            </a:r>
            <a:fld id="{C647D1D2-CF26-4752-843C-4856AF0671A8}" type="slidenum">
              <a:rPr lang="ru-RU" b="1">
                <a:solidFill>
                  <a:srgbClr val="660033"/>
                </a:solidFill>
                <a:latin typeface="Times New Roman" pitchFamily="18" charset="0"/>
              </a:rPr>
              <a:pPr algn="r" eaLnBrk="0" hangingPunct="0"/>
              <a:t>‹#›</a:t>
            </a:fld>
            <a:r>
              <a:rPr lang="ru-RU" b="1">
                <a:solidFill>
                  <a:srgbClr val="660033"/>
                </a:solidFill>
                <a:latin typeface="Times New Roman" pitchFamily="18" charset="0"/>
              </a:rPr>
              <a:t>-</a:t>
            </a:r>
            <a:endParaRPr lang="ru-RU" sz="1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2" r:id="rId13"/>
    <p:sldLayoutId id="2147483803" r:id="rId14"/>
    <p:sldLayoutId id="2147483804" r:id="rId15"/>
    <p:sldLayoutId id="2147483757" r:id="rId16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erendip.narod.ru/order/classif/clas5.html" TargetMode="External"/><Relationship Id="rId2" Type="http://schemas.openxmlformats.org/officeDocument/2006/relationships/hyperlink" Target="mailto:D.Gulko@intertech.ru" TargetMode="External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4562" y="1268393"/>
            <a:ext cx="8218588" cy="3611298"/>
          </a:xfrm>
          <a:ln>
            <a:noFill/>
          </a:ln>
        </p:spPr>
        <p:txBody>
          <a:bodyPr>
            <a:noAutofit/>
          </a:bodyPr>
          <a:lstStyle/>
          <a:p>
            <a:pPr lvl="0"/>
            <a:r>
              <a:rPr lang="ru-RU" sz="4000" dirty="0"/>
              <a:t>Концептуальная стадия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информационной </a:t>
            </a:r>
            <a:r>
              <a:rPr lang="ru-RU" sz="4000" dirty="0"/>
              <a:t>интеграции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в </a:t>
            </a:r>
            <a:r>
              <a:rPr lang="ru-RU" sz="4000" dirty="0"/>
              <a:t>архитектуре межведомственных </a:t>
            </a:r>
            <a:r>
              <a:rPr lang="ru-RU" sz="4000" dirty="0" smtClean="0"/>
              <a:t>услуг</a:t>
            </a:r>
            <a:endParaRPr lang="ru-RU" sz="4000" dirty="0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26.04.2013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80571" y="5135930"/>
            <a:ext cx="5183621" cy="1260249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 err="1"/>
              <a:t>Зиндер</a:t>
            </a:r>
            <a:r>
              <a:rPr lang="ru-RU" i="1" dirty="0"/>
              <a:t> </a:t>
            </a:r>
            <a:r>
              <a:rPr lang="ru-RU" i="1" dirty="0" smtClean="0"/>
              <a:t>Евгений Захарович </a:t>
            </a:r>
          </a:p>
          <a:p>
            <a:r>
              <a:rPr lang="ru-RU" sz="2000" i="1" dirty="0" smtClean="0"/>
              <a:t>Фонд ФОСТАС, президент </a:t>
            </a:r>
          </a:p>
          <a:p>
            <a:r>
              <a:rPr lang="en-US" sz="2000" i="1" dirty="0" smtClean="0"/>
              <a:t>e</a:t>
            </a:r>
            <a:r>
              <a:rPr lang="ru-RU" sz="2000" i="1" dirty="0" smtClean="0"/>
              <a:t>-</a:t>
            </a:r>
            <a:r>
              <a:rPr lang="ru-RU" sz="2000" i="1" dirty="0" err="1" smtClean="0"/>
              <a:t>mail</a:t>
            </a:r>
            <a:r>
              <a:rPr lang="ru-RU" sz="2000" i="1" dirty="0"/>
              <a:t>: </a:t>
            </a:r>
            <a:r>
              <a:rPr lang="ru-RU" sz="2000" u="sng" dirty="0" err="1" smtClean="0">
                <a:solidFill>
                  <a:srgbClr val="0070C0"/>
                </a:solidFill>
              </a:rPr>
              <a:t>ezinder@fostas</a:t>
            </a:r>
            <a:r>
              <a:rPr lang="ru-RU" sz="2000" u="sng" dirty="0" smtClean="0">
                <a:solidFill>
                  <a:srgbClr val="0070C0"/>
                </a:solidFill>
              </a:rPr>
              <a:t>.</a:t>
            </a:r>
            <a:r>
              <a:rPr lang="en-US" sz="2000" u="sng" dirty="0" err="1" smtClean="0">
                <a:solidFill>
                  <a:srgbClr val="0070C0"/>
                </a:solidFill>
              </a:rPr>
              <a:t>ru</a:t>
            </a:r>
            <a:endParaRPr lang="ru-RU" sz="2000" u="sng" dirty="0">
              <a:solidFill>
                <a:srgbClr val="0070C0"/>
              </a:solidFill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3947160" y="817984"/>
            <a:ext cx="5186688" cy="0"/>
          </a:xfrm>
          <a:prstGeom prst="line">
            <a:avLst/>
          </a:prstGeom>
          <a:noFill/>
          <a:ln w="76200" cmpd="tri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750820" y="242888"/>
            <a:ext cx="58153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2000" b="1" i="1" dirty="0" smtClean="0">
                <a:solidFill>
                  <a:srgbClr val="000066"/>
                </a:solidFill>
              </a:rPr>
              <a:t>2</a:t>
            </a:r>
            <a:r>
              <a:rPr lang="ru-RU" sz="2000" b="1" i="1" dirty="0" smtClean="0">
                <a:solidFill>
                  <a:srgbClr val="000066"/>
                </a:solidFill>
              </a:rPr>
              <a:t>4 ноября </a:t>
            </a:r>
            <a:r>
              <a:rPr lang="ru-RU" sz="2000" b="1" i="1" dirty="0">
                <a:solidFill>
                  <a:srgbClr val="000066"/>
                </a:solidFill>
              </a:rPr>
              <a:t>20</a:t>
            </a:r>
            <a:r>
              <a:rPr lang="en-US" sz="2000" b="1" i="1" dirty="0" smtClean="0">
                <a:solidFill>
                  <a:srgbClr val="000066"/>
                </a:solidFill>
              </a:rPr>
              <a:t>1</a:t>
            </a:r>
            <a:r>
              <a:rPr lang="ru-RU" sz="2000" b="1" i="1" dirty="0" smtClean="0">
                <a:solidFill>
                  <a:srgbClr val="000066"/>
                </a:solidFill>
              </a:rPr>
              <a:t>4 </a:t>
            </a:r>
            <a:r>
              <a:rPr lang="ru-RU" sz="2000" b="1" i="1" dirty="0">
                <a:solidFill>
                  <a:srgbClr val="000066"/>
                </a:solidFill>
              </a:rPr>
              <a:t>г</a:t>
            </a:r>
            <a:r>
              <a:rPr lang="ru-RU" sz="2000" b="1" i="1" dirty="0" smtClean="0">
                <a:solidFill>
                  <a:srgbClr val="000066"/>
                </a:solidFill>
              </a:rPr>
              <a:t>.</a:t>
            </a:r>
            <a:endParaRPr lang="ru-RU" sz="2000" b="1" i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1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4100" y="228600"/>
            <a:ext cx="8369303" cy="1306282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Для ИОП -- Из проекта </a:t>
            </a:r>
            <a:br>
              <a:rPr lang="ru-RU" sz="2400" dirty="0" smtClean="0"/>
            </a:br>
            <a:r>
              <a:rPr lang="ru-RU" sz="2400" dirty="0" smtClean="0"/>
              <a:t>«Информационные </a:t>
            </a:r>
            <a:r>
              <a:rPr lang="ru-RU" sz="2400" dirty="0"/>
              <a:t>пространства: </a:t>
            </a:r>
            <a:r>
              <a:rPr lang="ru-RU" sz="2400" dirty="0" smtClean="0"/>
              <a:t>требования к </a:t>
            </a:r>
            <a:r>
              <a:rPr lang="ru-RU" sz="2400" dirty="0"/>
              <a:t>фундаментальным </a:t>
            </a:r>
            <a:r>
              <a:rPr lang="ru-RU" sz="2400" dirty="0" smtClean="0"/>
              <a:t>свойствам»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b="1" dirty="0"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5997" y="3775218"/>
            <a:ext cx="2355658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Образовательная среда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72810" y="2696060"/>
            <a:ext cx="1837690" cy="36933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Предприятие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2700" y="1920840"/>
            <a:ext cx="3915674" cy="369332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обитания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человека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04030" y="5143501"/>
            <a:ext cx="5309715" cy="646331"/>
          </a:xfrm>
          <a:prstGeom prst="rect">
            <a:avLst/>
          </a:prstGeom>
          <a:solidFill>
            <a:srgbClr val="66FFFF"/>
          </a:solidFill>
          <a:ln w="1905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Информационно-образовательное  пространство (ИОП)</a:t>
            </a:r>
          </a:p>
        </p:txBody>
      </p:sp>
      <p:sp>
        <p:nvSpPr>
          <p:cNvPr id="76" name="Стрелка вправо 75"/>
          <p:cNvSpPr/>
          <p:nvPr/>
        </p:nvSpPr>
        <p:spPr>
          <a:xfrm rot="3282001">
            <a:off x="4273097" y="2861258"/>
            <a:ext cx="1115955" cy="334575"/>
          </a:xfrm>
          <a:prstGeom prst="right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Стрелка влево 78"/>
          <p:cNvSpPr/>
          <p:nvPr/>
        </p:nvSpPr>
        <p:spPr>
          <a:xfrm rot="18402671">
            <a:off x="5948452" y="3248544"/>
            <a:ext cx="444792" cy="285083"/>
          </a:xfrm>
          <a:prstGeom prst="left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3875854" y="2420095"/>
            <a:ext cx="268476" cy="1160506"/>
          </a:xfrm>
          <a:prstGeom prst="down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Стрелка вниз 45"/>
          <p:cNvSpPr/>
          <p:nvPr/>
        </p:nvSpPr>
        <p:spPr>
          <a:xfrm>
            <a:off x="5085338" y="4504556"/>
            <a:ext cx="360040" cy="432048"/>
          </a:xfrm>
          <a:prstGeom prst="down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47" name="Стрелка вниз 46"/>
          <p:cNvSpPr/>
          <p:nvPr/>
        </p:nvSpPr>
        <p:spPr>
          <a:xfrm>
            <a:off x="7020272" y="3185838"/>
            <a:ext cx="216024" cy="648072"/>
          </a:xfrm>
          <a:prstGeom prst="down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 rot="2579933">
            <a:off x="7001375" y="3832699"/>
            <a:ext cx="322675" cy="292094"/>
            <a:chOff x="7020273" y="2941493"/>
            <a:chExt cx="288032" cy="326942"/>
          </a:xfrm>
        </p:grpSpPr>
        <p:cxnSp>
          <p:nvCxnSpPr>
            <p:cNvPr id="23" name="Скругленная соединительная линия 22"/>
            <p:cNvCxnSpPr/>
            <p:nvPr/>
          </p:nvCxnSpPr>
          <p:spPr>
            <a:xfrm rot="5400000" flipH="1" flipV="1">
              <a:off x="6992543" y="2969223"/>
              <a:ext cx="271483" cy="216024"/>
            </a:xfrm>
            <a:prstGeom prst="curvedConnector3">
              <a:avLst>
                <a:gd name="adj1" fmla="val 34689"/>
              </a:avLst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Скругленная соединительная линия 54"/>
            <p:cNvCxnSpPr/>
            <p:nvPr/>
          </p:nvCxnSpPr>
          <p:spPr>
            <a:xfrm rot="5400000" flipH="1" flipV="1">
              <a:off x="7064551" y="3024682"/>
              <a:ext cx="271483" cy="216024"/>
            </a:xfrm>
            <a:prstGeom prst="curvedConnector3">
              <a:avLst>
                <a:gd name="adj1" fmla="val 34689"/>
              </a:avLst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6948264" y="4121942"/>
            <a:ext cx="32573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Группа 56"/>
          <p:cNvGrpSpPr/>
          <p:nvPr/>
        </p:nvGrpSpPr>
        <p:grpSpPr>
          <a:xfrm rot="2579933">
            <a:off x="3873117" y="3740159"/>
            <a:ext cx="322675" cy="292094"/>
            <a:chOff x="7020273" y="2941493"/>
            <a:chExt cx="288032" cy="326942"/>
          </a:xfrm>
        </p:grpSpPr>
        <p:cxnSp>
          <p:nvCxnSpPr>
            <p:cNvPr id="58" name="Скругленная соединительная линия 57"/>
            <p:cNvCxnSpPr/>
            <p:nvPr/>
          </p:nvCxnSpPr>
          <p:spPr>
            <a:xfrm rot="5400000" flipH="1" flipV="1">
              <a:off x="6992543" y="2969223"/>
              <a:ext cx="271483" cy="216024"/>
            </a:xfrm>
            <a:prstGeom prst="curvedConnector3">
              <a:avLst>
                <a:gd name="adj1" fmla="val 34689"/>
              </a:avLst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Скругленная соединительная линия 58"/>
            <p:cNvCxnSpPr/>
            <p:nvPr/>
          </p:nvCxnSpPr>
          <p:spPr>
            <a:xfrm rot="5400000" flipH="1" flipV="1">
              <a:off x="7064551" y="3024682"/>
              <a:ext cx="271483" cy="216024"/>
            </a:xfrm>
            <a:prstGeom prst="curvedConnector3">
              <a:avLst>
                <a:gd name="adj1" fmla="val 34689"/>
              </a:avLst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>
            <a:off x="3820006" y="4029402"/>
            <a:ext cx="32573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24605" y="3122440"/>
            <a:ext cx="2396495" cy="646331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Информационное пространство  (ИП)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3340458" y="2420091"/>
            <a:ext cx="216024" cy="648072"/>
          </a:xfrm>
          <a:prstGeom prst="down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 rot="1716053">
            <a:off x="5565623" y="2310976"/>
            <a:ext cx="497144" cy="334575"/>
          </a:xfrm>
          <a:prstGeom prst="right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3111858" y="3885686"/>
            <a:ext cx="216024" cy="1168914"/>
          </a:xfrm>
          <a:prstGeom prst="downArrow">
            <a:avLst/>
          </a:prstGeom>
          <a:solidFill>
            <a:srgbClr val="CCFF33"/>
          </a:solidFill>
          <a:ln>
            <a:solidFill>
              <a:srgbClr val="01AF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 bwMode="auto">
          <a:xfrm>
            <a:off x="457200" y="5930900"/>
            <a:ext cx="865124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r>
              <a:rPr lang="en-US" sz="2000" kern="0" dirty="0" smtClean="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2000" kern="0" dirty="0" smtClean="0">
                <a:cs typeface="Arial" panose="020B0604020202020204" pitchFamily="34" charset="0"/>
              </a:rPr>
              <a:t>Наследование </a:t>
            </a:r>
            <a:r>
              <a:rPr lang="ru-RU" sz="2000" kern="0" dirty="0" smtClean="0">
                <a:cs typeface="Arial" panose="020B0604020202020204" pitchFamily="34" charset="0"/>
              </a:rPr>
              <a:t>фундаментальных </a:t>
            </a:r>
            <a:r>
              <a:rPr lang="ru-RU" sz="2000" kern="0" dirty="0" smtClean="0">
                <a:cs typeface="Arial" panose="020B0604020202020204" pitchFamily="34" charset="0"/>
              </a:rPr>
              <a:t>свойств </a:t>
            </a:r>
            <a:r>
              <a:rPr lang="ru-RU" sz="2000" kern="0" dirty="0">
                <a:cs typeface="Arial" panose="020B0604020202020204" pitchFamily="34" charset="0"/>
              </a:rPr>
              <a:t>высокоуровневых категорий и понятий </a:t>
            </a:r>
            <a:r>
              <a:rPr lang="ru-RU" sz="2000" kern="0" dirty="0" smtClean="0">
                <a:cs typeface="Arial" panose="020B0604020202020204" pitchFamily="34" charset="0"/>
              </a:rPr>
              <a:t>- фундамент совместимости  и надежности</a:t>
            </a:r>
            <a:endParaRPr lang="ru-RU" sz="2000" kern="0" dirty="0">
              <a:cs typeface="Arial" panose="020B0604020202020204" pitchFamily="34" charset="0"/>
            </a:endParaRPr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 flipH="1">
            <a:off x="3947160" y="1416706"/>
            <a:ext cx="5186688" cy="0"/>
          </a:xfrm>
          <a:prstGeom prst="line">
            <a:avLst/>
          </a:prstGeom>
          <a:noFill/>
          <a:ln w="76200" cmpd="tri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39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160338"/>
            <a:ext cx="8229600" cy="627062"/>
          </a:xfrm>
        </p:spPr>
        <p:txBody>
          <a:bodyPr/>
          <a:lstStyle/>
          <a:p>
            <a:r>
              <a:rPr lang="ru-RU" dirty="0" smtClean="0"/>
              <a:t>Примеры смысловых несоответствий: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5097463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820000"/>
                </a:solidFill>
              </a:rPr>
              <a:t>1) Что должно быть получено на запрос предоставить «</a:t>
            </a:r>
            <a:r>
              <a:rPr lang="ru-RU" sz="2800" b="1" u="sng" dirty="0" smtClean="0">
                <a:solidFill>
                  <a:srgbClr val="820000"/>
                </a:solidFill>
              </a:rPr>
              <a:t>сетевое обучение</a:t>
            </a:r>
            <a:r>
              <a:rPr lang="ru-RU" sz="2800" b="1" dirty="0" smtClean="0">
                <a:solidFill>
                  <a:srgbClr val="820000"/>
                </a:solidFill>
              </a:rPr>
              <a:t>»:  </a:t>
            </a:r>
          </a:p>
          <a:p>
            <a:r>
              <a:rPr lang="ru-RU" sz="2800" dirty="0" smtClean="0">
                <a:solidFill>
                  <a:srgbClr val="820000"/>
                </a:solidFill>
              </a:rPr>
              <a:t>по </a:t>
            </a:r>
            <a:r>
              <a:rPr lang="ru-RU" sz="2800" dirty="0" smtClean="0">
                <a:solidFill>
                  <a:srgbClr val="820000"/>
                </a:solidFill>
              </a:rPr>
              <a:t>закону </a:t>
            </a:r>
            <a:r>
              <a:rPr lang="ru-RU" sz="2800" dirty="0" smtClean="0">
                <a:solidFill>
                  <a:srgbClr val="820000"/>
                </a:solidFill>
              </a:rPr>
              <a:t>«Об образовании </a:t>
            </a:r>
            <a:r>
              <a:rPr lang="ru-RU" sz="2800" dirty="0" smtClean="0">
                <a:solidFill>
                  <a:srgbClr val="820000"/>
                </a:solidFill>
              </a:rPr>
              <a:t>в </a:t>
            </a:r>
            <a:r>
              <a:rPr lang="ru-RU" sz="2800" dirty="0" smtClean="0">
                <a:solidFill>
                  <a:srgbClr val="820000"/>
                </a:solidFill>
              </a:rPr>
              <a:t>РФ» (</a:t>
            </a:r>
            <a:r>
              <a:rPr lang="en-US" sz="2800" dirty="0" smtClean="0">
                <a:solidFill>
                  <a:srgbClr val="820000"/>
                </a:solidFill>
              </a:rPr>
              <a:t>N </a:t>
            </a:r>
            <a:r>
              <a:rPr lang="en-US" sz="2800" dirty="0">
                <a:solidFill>
                  <a:srgbClr val="820000"/>
                </a:solidFill>
              </a:rPr>
              <a:t>273-</a:t>
            </a:r>
            <a:r>
              <a:rPr lang="ru-RU" sz="2800" dirty="0" smtClean="0">
                <a:solidFill>
                  <a:srgbClr val="820000"/>
                </a:solidFill>
              </a:rPr>
              <a:t>ФЗ)</a:t>
            </a:r>
            <a:r>
              <a:rPr lang="ru-RU" sz="2800" dirty="0" smtClean="0">
                <a:solidFill>
                  <a:srgbClr val="820000"/>
                </a:solidFill>
              </a:rPr>
              <a:t> </a:t>
            </a:r>
          </a:p>
          <a:p>
            <a:r>
              <a:rPr lang="ru-RU" sz="2800" dirty="0" smtClean="0">
                <a:solidFill>
                  <a:srgbClr val="820000"/>
                </a:solidFill>
              </a:rPr>
              <a:t>по стандартам </a:t>
            </a:r>
            <a:r>
              <a:rPr lang="ru-RU" sz="2800" dirty="0" smtClean="0">
                <a:solidFill>
                  <a:srgbClr val="820000"/>
                </a:solidFill>
              </a:rPr>
              <a:t>на </a:t>
            </a:r>
            <a:r>
              <a:rPr lang="ru-RU" sz="2800" dirty="0" smtClean="0">
                <a:solidFill>
                  <a:srgbClr val="820000"/>
                </a:solidFill>
              </a:rPr>
              <a:t>ИТ в образовании</a:t>
            </a:r>
            <a:r>
              <a:rPr lang="ru-RU" sz="2800" dirty="0">
                <a:solidFill>
                  <a:srgbClr val="820000"/>
                </a:solidFill>
              </a:rPr>
              <a:t> </a:t>
            </a:r>
            <a:r>
              <a:rPr lang="ru-RU" sz="2800" dirty="0" smtClean="0">
                <a:solidFill>
                  <a:srgbClr val="820000"/>
                </a:solidFill>
              </a:rPr>
              <a:t>(ГОСТ Р 53620, ГОСТ Р 52653) </a:t>
            </a:r>
          </a:p>
          <a:p>
            <a:pPr marL="0" indent="0">
              <a:buNone/>
            </a:pPr>
            <a:endParaRPr lang="ru-RU" sz="2800" dirty="0" smtClean="0">
              <a:solidFill>
                <a:srgbClr val="82000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820000"/>
                </a:solidFill>
              </a:rPr>
              <a:t>2) По </a:t>
            </a:r>
            <a:r>
              <a:rPr lang="ru-RU" sz="2800" b="1" dirty="0" smtClean="0">
                <a:solidFill>
                  <a:srgbClr val="820000"/>
                </a:solidFill>
              </a:rPr>
              <a:t>какой причине гражданин США не сможет заполнить форму – заявку на </a:t>
            </a:r>
            <a:r>
              <a:rPr lang="ru-RU" sz="2800" b="1" dirty="0" smtClean="0">
                <a:solidFill>
                  <a:srgbClr val="820000"/>
                </a:solidFill>
              </a:rPr>
              <a:t>визу в РФ</a:t>
            </a:r>
            <a:r>
              <a:rPr lang="ru-RU" sz="2800" dirty="0" smtClean="0">
                <a:solidFill>
                  <a:srgbClr val="820000"/>
                </a:solidFill>
              </a:rPr>
              <a:t>, </a:t>
            </a:r>
            <a:r>
              <a:rPr lang="ru-RU" sz="2800" dirty="0" smtClean="0">
                <a:solidFill>
                  <a:srgbClr val="820000"/>
                </a:solidFill>
              </a:rPr>
              <a:t>эквивалентную форме </a:t>
            </a:r>
            <a:r>
              <a:rPr lang="en-US" sz="2800" dirty="0" smtClean="0">
                <a:solidFill>
                  <a:srgbClr val="820000"/>
                </a:solidFill>
              </a:rPr>
              <a:t>DS-160</a:t>
            </a:r>
            <a:r>
              <a:rPr lang="ru-RU" sz="2800" dirty="0" smtClean="0">
                <a:solidFill>
                  <a:srgbClr val="820000"/>
                </a:solidFill>
              </a:rPr>
              <a:t> в вопросах </a:t>
            </a:r>
            <a:r>
              <a:rPr lang="ru-RU" sz="2800" dirty="0" smtClean="0">
                <a:solidFill>
                  <a:srgbClr val="820000"/>
                </a:solidFill>
              </a:rPr>
              <a:t>о </a:t>
            </a:r>
          </a:p>
          <a:p>
            <a:r>
              <a:rPr lang="ru-RU" sz="2800" dirty="0" smtClean="0">
                <a:solidFill>
                  <a:srgbClr val="820000"/>
                </a:solidFill>
              </a:rPr>
              <a:t>родителях  </a:t>
            </a:r>
          </a:p>
          <a:p>
            <a:r>
              <a:rPr lang="ru-RU" sz="2800" dirty="0" smtClean="0">
                <a:solidFill>
                  <a:srgbClr val="820000"/>
                </a:solidFill>
              </a:rPr>
              <a:t>местонахождении </a:t>
            </a:r>
            <a:r>
              <a:rPr lang="ru-RU" sz="2800" dirty="0" smtClean="0">
                <a:solidFill>
                  <a:srgbClr val="820000"/>
                </a:solidFill>
              </a:rPr>
              <a:t>родственника  </a:t>
            </a:r>
            <a:endParaRPr lang="ru-RU" sz="2800" dirty="0">
              <a:solidFill>
                <a:srgbClr val="82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06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820000"/>
                </a:solidFill>
              </a:rPr>
              <a:t>ПРОБЛЕМЫ  и  РЕШЕНИЯ связаны со </a:t>
            </a:r>
            <a:r>
              <a:rPr lang="ru-RU" b="1" dirty="0" smtClean="0">
                <a:solidFill>
                  <a:srgbClr val="820000"/>
                </a:solidFill>
              </a:rPr>
              <a:t>КОЛЛИЗИЯМИ  в  СЕМАНТИКЕ</a:t>
            </a:r>
            <a:endParaRPr lang="ru-RU" b="1" dirty="0">
              <a:solidFill>
                <a:srgbClr val="82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13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173038"/>
            <a:ext cx="8229600" cy="1173162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Проблемы не только для «Эл. региона», </a:t>
            </a:r>
            <a:br>
              <a:rPr lang="ru-RU" sz="2400" dirty="0" smtClean="0"/>
            </a:br>
            <a:r>
              <a:rPr lang="ru-RU" sz="2400" dirty="0" smtClean="0"/>
              <a:t>но и на </a:t>
            </a:r>
            <a:r>
              <a:rPr lang="ru-RU" sz="2400" dirty="0" smtClean="0"/>
              <a:t>уровне одного </a:t>
            </a:r>
            <a:r>
              <a:rPr lang="ru-RU" sz="2400" dirty="0" smtClean="0"/>
              <a:t>ведомства и его связей с другими ведомствами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6301" y="1482357"/>
            <a:ext cx="8140699" cy="5295417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ru-RU" dirty="0" smtClean="0"/>
              <a:t>Пример:  программа проектов </a:t>
            </a:r>
            <a:r>
              <a:rPr lang="ru-RU" dirty="0" smtClean="0"/>
              <a:t>ГУВД Москвы </a:t>
            </a:r>
            <a:r>
              <a:rPr lang="ru-RU" dirty="0" smtClean="0"/>
              <a:t>1994-1995 </a:t>
            </a:r>
            <a:r>
              <a:rPr lang="ru-RU" dirty="0" err="1" smtClean="0"/>
              <a:t>г.г</a:t>
            </a:r>
            <a:r>
              <a:rPr lang="ru-RU" dirty="0" smtClean="0"/>
              <a:t>.:  «</a:t>
            </a:r>
            <a:r>
              <a:rPr lang="ru-RU" b="1" dirty="0" smtClean="0">
                <a:solidFill>
                  <a:srgbClr val="820000"/>
                </a:solidFill>
              </a:rPr>
              <a:t>Системы </a:t>
            </a:r>
            <a:r>
              <a:rPr lang="ru-RU" b="1" dirty="0" smtClean="0">
                <a:solidFill>
                  <a:srgbClr val="820000"/>
                </a:solidFill>
              </a:rPr>
              <a:t>ИО оперативно-розыскной деятельности, Единая модель </a:t>
            </a:r>
            <a:r>
              <a:rPr lang="ru-RU" b="1" dirty="0" smtClean="0">
                <a:solidFill>
                  <a:srgbClr val="820000"/>
                </a:solidFill>
              </a:rPr>
              <a:t>данных»</a:t>
            </a:r>
            <a:endParaRPr lang="ru-RU" b="1" dirty="0" smtClean="0">
              <a:solidFill>
                <a:srgbClr val="820000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ru-RU" dirty="0" smtClean="0"/>
              <a:t>Корневые понятия и категории информации ЕМД:  </a:t>
            </a:r>
          </a:p>
          <a:p>
            <a:pPr>
              <a:spcAft>
                <a:spcPts val="1200"/>
              </a:spcAft>
            </a:pPr>
            <a:r>
              <a:rPr lang="ru-RU" b="1" i="1" dirty="0" smtClean="0">
                <a:solidFill>
                  <a:srgbClr val="820000"/>
                </a:solidFill>
              </a:rPr>
              <a:t>Лицо</a:t>
            </a:r>
          </a:p>
          <a:p>
            <a:pPr>
              <a:spcAft>
                <a:spcPts val="1200"/>
              </a:spcAft>
            </a:pPr>
            <a:r>
              <a:rPr lang="ru-RU" b="1" i="1" dirty="0" smtClean="0">
                <a:solidFill>
                  <a:srgbClr val="820000"/>
                </a:solidFill>
              </a:rPr>
              <a:t>Место</a:t>
            </a:r>
          </a:p>
          <a:p>
            <a:pPr>
              <a:spcAft>
                <a:spcPts val="1200"/>
              </a:spcAft>
            </a:pPr>
            <a:r>
              <a:rPr lang="ru-RU" b="1" i="1" dirty="0" smtClean="0">
                <a:solidFill>
                  <a:srgbClr val="820000"/>
                </a:solidFill>
              </a:rPr>
              <a:t>Предмет</a:t>
            </a:r>
          </a:p>
          <a:p>
            <a:pPr>
              <a:spcAft>
                <a:spcPts val="1200"/>
              </a:spcAft>
            </a:pPr>
            <a:r>
              <a:rPr lang="ru-RU" b="1" i="1" dirty="0" smtClean="0">
                <a:solidFill>
                  <a:srgbClr val="820000"/>
                </a:solidFill>
              </a:rPr>
              <a:t>Дата и время</a:t>
            </a:r>
          </a:p>
          <a:p>
            <a:pPr>
              <a:spcAft>
                <a:spcPts val="1200"/>
              </a:spcAft>
            </a:pPr>
            <a:r>
              <a:rPr lang="ru-RU" b="1" i="1" dirty="0" smtClean="0">
                <a:solidFill>
                  <a:srgbClr val="820000"/>
                </a:solidFill>
              </a:rPr>
              <a:t>Событие</a:t>
            </a:r>
          </a:p>
          <a:p>
            <a:pPr>
              <a:spcAft>
                <a:spcPts val="1200"/>
              </a:spcAft>
            </a:pPr>
            <a:r>
              <a:rPr lang="ru-RU" b="1" i="1" dirty="0" smtClean="0">
                <a:solidFill>
                  <a:srgbClr val="820000"/>
                </a:solidFill>
              </a:rPr>
              <a:t>Роль</a:t>
            </a:r>
          </a:p>
          <a:p>
            <a:pPr>
              <a:spcAft>
                <a:spcPts val="1200"/>
              </a:spcAft>
            </a:pPr>
            <a:r>
              <a:rPr lang="ru-RU" b="1" i="1" dirty="0" smtClean="0">
                <a:solidFill>
                  <a:srgbClr val="820000"/>
                </a:solidFill>
              </a:rPr>
              <a:t>Связь</a:t>
            </a:r>
            <a:endParaRPr lang="ru-RU" b="1" dirty="0">
              <a:solidFill>
                <a:srgbClr val="82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1" y="1027113"/>
            <a:ext cx="838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altLang="ru-RU" i="1" dirty="0" smtClean="0"/>
              <a:t>(1994– </a:t>
            </a:r>
            <a:endParaRPr lang="ru-RU" altLang="ru-RU" i="1" dirty="0" smtClean="0"/>
          </a:p>
          <a:p>
            <a:r>
              <a:rPr lang="ru-RU" altLang="ru-RU" i="1" dirty="0" smtClean="0"/>
              <a:t>1995</a:t>
            </a:r>
            <a:r>
              <a:rPr lang="ru-RU" altLang="ru-RU" i="1" dirty="0" smtClean="0"/>
              <a:t> </a:t>
            </a:r>
            <a:br>
              <a:rPr lang="ru-RU" altLang="ru-RU" i="1" dirty="0" smtClean="0"/>
            </a:br>
            <a:r>
              <a:rPr lang="ru-RU" altLang="ru-RU" i="1" dirty="0" err="1" smtClean="0"/>
              <a:t>г.г</a:t>
            </a:r>
            <a:r>
              <a:rPr lang="ru-RU" altLang="ru-RU" i="1" dirty="0"/>
              <a:t>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8659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0" y="96838"/>
            <a:ext cx="8229600" cy="728662"/>
          </a:xfrm>
        </p:spPr>
        <p:txBody>
          <a:bodyPr/>
          <a:lstStyle/>
          <a:p>
            <a:r>
              <a:rPr lang="ru-RU" sz="2800" dirty="0" smtClean="0"/>
              <a:t>Требования информации других ведомств</a:t>
            </a:r>
            <a:br>
              <a:rPr lang="ru-RU" sz="2800" dirty="0" smtClean="0"/>
            </a:br>
            <a:r>
              <a:rPr lang="ru-RU" sz="2000" dirty="0" smtClean="0"/>
              <a:t>(стрелки – примеры пересечения с другими ведомствами)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70000"/>
            <a:ext cx="39497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ru-RU" sz="2000" b="1" i="1" dirty="0" smtClean="0"/>
              <a:t>Лицо</a:t>
            </a:r>
          </a:p>
          <a:p>
            <a:pPr lvl="1">
              <a:spcAft>
                <a:spcPts val="1200"/>
              </a:spcAft>
            </a:pPr>
            <a:r>
              <a:rPr lang="ru-RU" sz="1600" b="1" i="1" dirty="0" smtClean="0"/>
              <a:t>Физическое</a:t>
            </a:r>
          </a:p>
          <a:p>
            <a:pPr lvl="1">
              <a:spcAft>
                <a:spcPts val="1200"/>
              </a:spcAft>
            </a:pPr>
            <a:r>
              <a:rPr lang="ru-RU" sz="1600" b="1" i="1" dirty="0" smtClean="0"/>
              <a:t>Юридическое</a:t>
            </a:r>
          </a:p>
          <a:p>
            <a:pPr>
              <a:spcAft>
                <a:spcPts val="1200"/>
              </a:spcAft>
            </a:pPr>
            <a:r>
              <a:rPr lang="ru-RU" sz="2000" b="1" i="1" dirty="0" smtClean="0"/>
              <a:t>Место</a:t>
            </a:r>
          </a:p>
          <a:p>
            <a:pPr lvl="1">
              <a:spcAft>
                <a:spcPts val="1200"/>
              </a:spcAft>
            </a:pPr>
            <a:r>
              <a:rPr lang="ru-RU" sz="1600" b="1" i="1" dirty="0" smtClean="0"/>
              <a:t>Территория</a:t>
            </a:r>
          </a:p>
          <a:p>
            <a:pPr lvl="1">
              <a:spcAft>
                <a:spcPts val="1200"/>
              </a:spcAft>
            </a:pPr>
            <a:r>
              <a:rPr lang="ru-RU" sz="1600" b="1" i="1" dirty="0" smtClean="0"/>
              <a:t>Адрес</a:t>
            </a:r>
          </a:p>
          <a:p>
            <a:pPr lvl="1">
              <a:spcAft>
                <a:spcPts val="1200"/>
              </a:spcAft>
            </a:pPr>
            <a:r>
              <a:rPr lang="ru-RU" sz="1600" b="1" i="1" dirty="0" smtClean="0"/>
              <a:t>Координаты</a:t>
            </a:r>
            <a:endParaRPr lang="ru-RU" sz="1600" b="1" i="1" dirty="0"/>
          </a:p>
          <a:p>
            <a:pPr>
              <a:spcAft>
                <a:spcPts val="1200"/>
              </a:spcAft>
            </a:pPr>
            <a:r>
              <a:rPr lang="ru-RU" sz="2000" b="1" i="1" dirty="0" smtClean="0"/>
              <a:t>Предмет</a:t>
            </a:r>
          </a:p>
          <a:p>
            <a:pPr lvl="1">
              <a:spcAft>
                <a:spcPts val="1200"/>
              </a:spcAft>
            </a:pPr>
            <a:r>
              <a:rPr lang="ru-RU" sz="1600" b="1" i="1" dirty="0" smtClean="0"/>
              <a:t>Оружие</a:t>
            </a:r>
          </a:p>
          <a:p>
            <a:pPr lvl="1">
              <a:spcAft>
                <a:spcPts val="1200"/>
              </a:spcAft>
            </a:pPr>
            <a:r>
              <a:rPr lang="ru-RU" sz="1600" b="1" i="1" dirty="0" smtClean="0"/>
              <a:t>Документ</a:t>
            </a:r>
          </a:p>
          <a:p>
            <a:pPr lvl="1">
              <a:spcAft>
                <a:spcPts val="1200"/>
              </a:spcAft>
            </a:pPr>
            <a:r>
              <a:rPr lang="ru-RU" sz="1600" b="1" i="1" dirty="0" smtClean="0"/>
              <a:t>Вещь</a:t>
            </a:r>
          </a:p>
          <a:p>
            <a:pPr lvl="1">
              <a:spcAft>
                <a:spcPts val="1200"/>
              </a:spcAft>
            </a:pPr>
            <a:r>
              <a:rPr lang="ru-RU" sz="1600" b="1" i="1" dirty="0" smtClean="0"/>
              <a:t>Сооружение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5661025"/>
            <a:ext cx="2133600" cy="476250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5969000" y="1231900"/>
            <a:ext cx="29337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1200"/>
              </a:spcAft>
            </a:pPr>
            <a:r>
              <a:rPr lang="ru-RU" sz="2000" b="1" i="1" kern="0" dirty="0" smtClean="0"/>
              <a:t>Дата и время</a:t>
            </a:r>
          </a:p>
          <a:p>
            <a:pPr lvl="1">
              <a:spcAft>
                <a:spcPts val="1200"/>
              </a:spcAft>
            </a:pPr>
            <a:r>
              <a:rPr lang="ru-RU" sz="1600" b="1" i="1" kern="0" dirty="0" smtClean="0"/>
              <a:t>Момент</a:t>
            </a:r>
          </a:p>
          <a:p>
            <a:pPr lvl="1">
              <a:spcAft>
                <a:spcPts val="1200"/>
              </a:spcAft>
            </a:pPr>
            <a:r>
              <a:rPr lang="ru-RU" sz="1600" b="1" i="1" kern="0" dirty="0" smtClean="0"/>
              <a:t>Интервал</a:t>
            </a:r>
          </a:p>
          <a:p>
            <a:pPr>
              <a:spcAft>
                <a:spcPts val="1200"/>
              </a:spcAft>
            </a:pPr>
            <a:r>
              <a:rPr lang="ru-RU" sz="2000" b="1" i="1" kern="0" dirty="0" smtClean="0"/>
              <a:t>Событие</a:t>
            </a:r>
          </a:p>
          <a:p>
            <a:pPr lvl="1">
              <a:spcAft>
                <a:spcPts val="1200"/>
              </a:spcAft>
            </a:pPr>
            <a:r>
              <a:rPr lang="ru-RU" sz="1600" b="1" i="1" kern="0" dirty="0" smtClean="0"/>
              <a:t>…</a:t>
            </a:r>
          </a:p>
          <a:p>
            <a:pPr>
              <a:spcAft>
                <a:spcPts val="1200"/>
              </a:spcAft>
            </a:pPr>
            <a:r>
              <a:rPr lang="ru-RU" sz="2000" b="1" i="1" kern="0" dirty="0" smtClean="0"/>
              <a:t>Деятельность </a:t>
            </a:r>
          </a:p>
          <a:p>
            <a:pPr lvl="1">
              <a:spcAft>
                <a:spcPts val="1200"/>
              </a:spcAft>
            </a:pPr>
            <a:r>
              <a:rPr lang="ru-RU" sz="1600" b="1" i="1" kern="0" dirty="0" smtClean="0"/>
              <a:t>…</a:t>
            </a:r>
          </a:p>
          <a:p>
            <a:pPr>
              <a:spcAft>
                <a:spcPts val="1200"/>
              </a:spcAft>
            </a:pPr>
            <a:r>
              <a:rPr lang="ru-RU" sz="2000" b="1" i="1" kern="0" dirty="0" smtClean="0"/>
              <a:t>Роль</a:t>
            </a:r>
          </a:p>
          <a:p>
            <a:pPr lvl="1">
              <a:spcAft>
                <a:spcPts val="1200"/>
              </a:spcAft>
            </a:pPr>
            <a:r>
              <a:rPr lang="ru-RU" sz="1600" b="1" i="1" kern="0" dirty="0" smtClean="0"/>
              <a:t>…</a:t>
            </a:r>
          </a:p>
          <a:p>
            <a:pPr>
              <a:spcAft>
                <a:spcPts val="1200"/>
              </a:spcAft>
            </a:pPr>
            <a:r>
              <a:rPr lang="ru-RU" sz="2000" b="1" i="1" kern="0" dirty="0" smtClean="0"/>
              <a:t>Связь</a:t>
            </a:r>
          </a:p>
          <a:p>
            <a:pPr lvl="1">
              <a:spcAft>
                <a:spcPts val="1200"/>
              </a:spcAft>
            </a:pPr>
            <a:r>
              <a:rPr lang="ru-RU" sz="1600" b="1" i="1" kern="0" dirty="0" smtClean="0"/>
              <a:t>…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2578100" y="1612900"/>
            <a:ext cx="368300" cy="317500"/>
          </a:xfrm>
          <a:prstGeom prst="straightConnector1">
            <a:avLst/>
          </a:prstGeom>
          <a:ln w="38100">
            <a:solidFill>
              <a:srgbClr val="8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2743200" y="2019300"/>
            <a:ext cx="368300" cy="317500"/>
          </a:xfrm>
          <a:prstGeom prst="straightConnector1">
            <a:avLst/>
          </a:prstGeom>
          <a:ln w="38100">
            <a:solidFill>
              <a:srgbClr val="8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578100" y="3048000"/>
            <a:ext cx="368300" cy="317500"/>
          </a:xfrm>
          <a:prstGeom prst="straightConnector1">
            <a:avLst/>
          </a:prstGeom>
          <a:ln w="38100">
            <a:solidFill>
              <a:srgbClr val="8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2032000" y="3517900"/>
            <a:ext cx="368300" cy="317500"/>
          </a:xfrm>
          <a:prstGeom prst="straightConnector1">
            <a:avLst/>
          </a:prstGeom>
          <a:ln w="38100">
            <a:solidFill>
              <a:srgbClr val="8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393950" y="5346700"/>
            <a:ext cx="368300" cy="317500"/>
          </a:xfrm>
          <a:prstGeom prst="straightConnector1">
            <a:avLst/>
          </a:prstGeom>
          <a:ln w="38100">
            <a:solidFill>
              <a:srgbClr val="8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2622550" y="6273800"/>
            <a:ext cx="368300" cy="317500"/>
          </a:xfrm>
          <a:prstGeom prst="straightConnector1">
            <a:avLst/>
          </a:prstGeom>
          <a:ln w="38100">
            <a:solidFill>
              <a:srgbClr val="8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190750" y="4940300"/>
            <a:ext cx="368300" cy="317500"/>
          </a:xfrm>
          <a:prstGeom prst="straightConnector1">
            <a:avLst/>
          </a:prstGeom>
          <a:ln w="38100">
            <a:solidFill>
              <a:srgbClr val="8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736850" y="3949700"/>
            <a:ext cx="368300" cy="317500"/>
          </a:xfrm>
          <a:prstGeom prst="straightConnector1">
            <a:avLst/>
          </a:prstGeom>
          <a:ln w="38100">
            <a:solidFill>
              <a:srgbClr val="8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78150" y="1244600"/>
            <a:ext cx="2336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ЗАГС, Минтруд, …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0550" y="1905000"/>
            <a:ext cx="2160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Минюст, ФНС, …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8150" y="2794000"/>
            <a:ext cx="1735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Росреестр</a:t>
            </a:r>
            <a:r>
              <a:rPr lang="ru-RU" b="1" dirty="0" smtClean="0">
                <a:solidFill>
                  <a:srgbClr val="C00000"/>
                </a:solidFill>
              </a:rPr>
              <a:t>  …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71850" y="33020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19" name="Стрелка влево 18"/>
          <p:cNvSpPr/>
          <p:nvPr/>
        </p:nvSpPr>
        <p:spPr>
          <a:xfrm>
            <a:off x="2374900" y="5921632"/>
            <a:ext cx="1963778" cy="314067"/>
          </a:xfrm>
          <a:prstGeom prst="leftArrow">
            <a:avLst/>
          </a:prstGeom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432256" y="5112266"/>
            <a:ext cx="22669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Антиквариат  …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НО! Это и оружие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 </a:t>
            </a:r>
            <a:r>
              <a:rPr lang="ru-RU" b="1" dirty="0" smtClean="0">
                <a:solidFill>
                  <a:srgbClr val="FF0000"/>
                </a:solidFill>
              </a:rPr>
              <a:t>документ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1" y="1027113"/>
            <a:ext cx="838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altLang="ru-RU" i="1" dirty="0" smtClean="0"/>
              <a:t>(1994– </a:t>
            </a:r>
            <a:endParaRPr lang="ru-RU" altLang="ru-RU" i="1" dirty="0" smtClean="0"/>
          </a:p>
          <a:p>
            <a:r>
              <a:rPr lang="ru-RU" altLang="ru-RU" i="1" dirty="0" smtClean="0"/>
              <a:t>1995</a:t>
            </a:r>
            <a:r>
              <a:rPr lang="ru-RU" altLang="ru-RU" i="1" dirty="0" smtClean="0"/>
              <a:t> </a:t>
            </a:r>
            <a:br>
              <a:rPr lang="ru-RU" altLang="ru-RU" i="1" dirty="0" smtClean="0"/>
            </a:br>
            <a:r>
              <a:rPr lang="ru-RU" altLang="ru-RU" i="1" dirty="0" err="1" smtClean="0"/>
              <a:t>г.г</a:t>
            </a:r>
            <a:r>
              <a:rPr lang="ru-RU" altLang="ru-RU" i="1" dirty="0"/>
              <a:t>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938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600" y="160338"/>
            <a:ext cx="8229600" cy="906462"/>
          </a:xfrm>
        </p:spPr>
        <p:txBody>
          <a:bodyPr/>
          <a:lstStyle/>
          <a:p>
            <a:r>
              <a:rPr lang="ru-RU" dirty="0" smtClean="0"/>
              <a:t>Проблемы с классификаторами, несовместимостью справочников, и т.д.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100" y="1295400"/>
            <a:ext cx="8547100" cy="4703763"/>
          </a:xfrm>
        </p:spPr>
        <p:txBody>
          <a:bodyPr/>
          <a:lstStyle/>
          <a:p>
            <a:r>
              <a:rPr lang="ru-RU" sz="2400" b="1" cap="all" dirty="0"/>
              <a:t>КАК ИЗБЕЖАТЬ ТИПОВЫХ ОШИБОК ПРИ ПОСТРОЕНИИ КОРПОРАТИВНЫХ И ОТРАСЛЕВЫХ СИСТЕМ НОРМАТИВНО-СПРАВОЧНОЙ ИНФОРМАЦИИ</a:t>
            </a:r>
          </a:p>
          <a:p>
            <a:pPr marL="0" indent="0">
              <a:buNone/>
            </a:pPr>
            <a:r>
              <a:rPr lang="ru-RU" sz="2400" b="1" i="1" dirty="0">
                <a:hlinkClick r:id="rId2"/>
              </a:rPr>
              <a:t>Дмитрий </a:t>
            </a:r>
            <a:r>
              <a:rPr lang="ru-RU" sz="2400" b="1" i="1" dirty="0" smtClean="0">
                <a:hlinkClick r:id="rId2"/>
              </a:rPr>
              <a:t>Гулько</a:t>
            </a:r>
            <a:r>
              <a:rPr lang="ru-RU" sz="2400" b="1" i="1" dirty="0" smtClean="0"/>
              <a:t>  PC </a:t>
            </a:r>
            <a:r>
              <a:rPr lang="ru-RU" sz="2400" b="1" i="1" dirty="0" err="1"/>
              <a:t>Week</a:t>
            </a:r>
            <a:r>
              <a:rPr lang="ru-RU" sz="2400" b="1" i="1" dirty="0"/>
              <a:t>/RE </a:t>
            </a:r>
            <a:r>
              <a:rPr lang="ru-RU" sz="2400" b="1" i="1" dirty="0" smtClean="0"/>
              <a:t> от </a:t>
            </a:r>
            <a:r>
              <a:rPr lang="ru-RU" sz="2400" b="1" i="1" dirty="0"/>
              <a:t>25.5.2004</a:t>
            </a:r>
          </a:p>
          <a:p>
            <a:endParaRPr lang="ru-RU" sz="2400" dirty="0" smtClean="0"/>
          </a:p>
          <a:p>
            <a:r>
              <a:rPr lang="ru-RU" sz="1800" dirty="0" smtClean="0"/>
              <a:t>«…</a:t>
            </a:r>
            <a:r>
              <a:rPr lang="ru-RU" sz="2400" b="1" dirty="0" smtClean="0"/>
              <a:t>Формально </a:t>
            </a:r>
            <a:r>
              <a:rPr lang="ru-RU" sz="2400" b="1" dirty="0"/>
              <a:t>классификатор РФФИ представлен как чисто иерархический, хотя в нем невооруженным глазом просматривается неоднозначность </a:t>
            </a:r>
            <a:r>
              <a:rPr lang="ru-RU" sz="1800" dirty="0" smtClean="0"/>
              <a:t>(…разделы </a:t>
            </a:r>
            <a:r>
              <a:rPr lang="ru-RU" sz="1800" dirty="0"/>
              <a:t>01-326 </a:t>
            </a:r>
            <a:r>
              <a:rPr lang="ru-RU" sz="1800" i="1" dirty="0"/>
              <a:t>Динамика атмосферы и океана</a:t>
            </a:r>
            <a:r>
              <a:rPr lang="ru-RU" sz="1800" dirty="0"/>
              <a:t> перекликаются с разделами 05-513 и 05-514 в </a:t>
            </a:r>
            <a:r>
              <a:rPr lang="ru-RU" sz="1800" i="1" dirty="0"/>
              <a:t>океанологии</a:t>
            </a:r>
            <a:r>
              <a:rPr lang="ru-RU" sz="1800" dirty="0"/>
              <a:t> и с разделами 05-610 и 05-612 в </a:t>
            </a:r>
            <a:r>
              <a:rPr lang="ru-RU" sz="1800" i="1" dirty="0"/>
              <a:t>физике атмосферы)</a:t>
            </a:r>
            <a:r>
              <a:rPr lang="ru-RU" sz="1800" dirty="0"/>
              <a:t>, </a:t>
            </a:r>
            <a:r>
              <a:rPr lang="ru-RU" sz="1800" dirty="0" smtClean="0"/>
              <a:t>… эта </a:t>
            </a:r>
            <a:r>
              <a:rPr lang="ru-RU" sz="1800" dirty="0"/>
              <a:t>неоднозначность напрямую связана с насильственной попыткой </a:t>
            </a:r>
            <a:r>
              <a:rPr lang="ru-RU" sz="1800" dirty="0" err="1"/>
              <a:t>фасетную</a:t>
            </a:r>
            <a:r>
              <a:rPr lang="ru-RU" sz="1800" dirty="0"/>
              <a:t> классификацию втиснуть в прокрустово ложе иерархической. </a:t>
            </a:r>
            <a:r>
              <a:rPr lang="ru-RU" sz="1800" dirty="0" smtClean="0"/>
              <a:t>» (</a:t>
            </a: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serendip.narod.ru/order/classif/clas5.html</a:t>
            </a:r>
            <a:r>
              <a:rPr lang="ru-RU" sz="1800" dirty="0" smtClean="0"/>
              <a:t> )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77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7958"/>
            <a:ext cx="8229600" cy="548322"/>
          </a:xfrm>
        </p:spPr>
        <p:txBody>
          <a:bodyPr/>
          <a:lstStyle/>
          <a:p>
            <a:r>
              <a:rPr lang="ru-RU" dirty="0" smtClean="0"/>
              <a:t>Что делается «мозгом вручную»?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233413"/>
              </p:ext>
            </p:extLst>
          </p:nvPr>
        </p:nvGraphicFramePr>
        <p:xfrm>
          <a:off x="480348" y="2350031"/>
          <a:ext cx="8235388" cy="5791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107804"/>
                <a:gridCol w="512758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Фиксация понимания</a:t>
                      </a:r>
                      <a:br>
                        <a:rPr lang="ru-RU" sz="1600" b="1" dirty="0" smtClean="0"/>
                      </a:br>
                      <a:r>
                        <a:rPr lang="ru-RU" sz="1600" b="1" dirty="0" smtClean="0"/>
                        <a:t> </a:t>
                      </a:r>
                      <a:r>
                        <a:rPr lang="en-US" sz="1600" b="1" dirty="0" smtClean="0"/>
                        <a:t>– </a:t>
                      </a:r>
                      <a:r>
                        <a:rPr lang="ru-RU" sz="1600" b="1" dirty="0" smtClean="0"/>
                        <a:t>семантика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Глоссарии,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Тезаурусы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Классификаторы</a:t>
                      </a:r>
                      <a:r>
                        <a:rPr lang="ru-RU" sz="1400" baseline="0" dirty="0" smtClean="0"/>
                        <a:t> («коды»)</a:t>
                      </a:r>
                      <a:endParaRPr lang="ru-RU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186370"/>
              </p:ext>
            </p:extLst>
          </p:nvPr>
        </p:nvGraphicFramePr>
        <p:xfrm>
          <a:off x="457198" y="3739045"/>
          <a:ext cx="8270112" cy="15849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119379"/>
                <a:gridCol w="515073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 </a:t>
                      </a:r>
                      <a:r>
                        <a:rPr lang="en-US" sz="1600" b="1" dirty="0" smtClean="0"/>
                        <a:t>– </a:t>
                      </a:r>
                      <a:r>
                        <a:rPr lang="ru-RU" sz="1600" b="1" dirty="0" smtClean="0"/>
                        <a:t>формальное представление интегрированной, «единой» семантики 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Плоскости абстракции и агрегации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Разновидности</a:t>
                      </a:r>
                      <a:r>
                        <a:rPr lang="ru-RU" sz="1400" baseline="0" dirty="0" smtClean="0"/>
                        <a:t> семантических связей и их модальности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err="1" smtClean="0"/>
                        <a:t>Темпоральные</a:t>
                      </a:r>
                      <a:r>
                        <a:rPr lang="ru-RU" sz="1400" baseline="0" dirty="0" smtClean="0"/>
                        <a:t> связи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Семантическая близость и условные связи</a:t>
                      </a:r>
                      <a:endParaRPr lang="ru-RU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Семантические сети, онтологии</a:t>
                      </a:r>
                    </a:p>
                    <a:p>
                      <a:r>
                        <a:rPr lang="en-US" sz="1400" dirty="0" smtClean="0"/>
                        <a:t>RDF</a:t>
                      </a:r>
                      <a:r>
                        <a:rPr lang="ru-RU" sz="1400" dirty="0" smtClean="0"/>
                        <a:t>-схемы</a:t>
                      </a:r>
                      <a:r>
                        <a:rPr lang="en-US" sz="1400" dirty="0" smtClean="0"/>
                        <a:t> </a:t>
                      </a:r>
                      <a:r>
                        <a:rPr lang="ru-RU" sz="1400" dirty="0" smtClean="0"/>
                        <a:t>??</a:t>
                      </a:r>
                      <a:r>
                        <a:rPr lang="ru-RU" sz="1400" baseline="0" dirty="0" smtClean="0"/>
                        <a:t>    Онтологии </a:t>
                      </a:r>
                      <a:r>
                        <a:rPr lang="en-US" sz="1400" baseline="0" dirty="0" err="1" smtClean="0"/>
                        <a:t>Gellish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ru-RU" sz="1400" baseline="0" dirty="0" smtClean="0"/>
                        <a:t>??</a:t>
                      </a:r>
                      <a:endParaRPr lang="ru-RU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471200" y="3161180"/>
            <a:ext cx="5353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НЕОДНОЗНАЧНЫЕ ПРЕОБРАЗОВАНИЯ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759110"/>
              </p:ext>
            </p:extLst>
          </p:nvPr>
        </p:nvGraphicFramePr>
        <p:xfrm>
          <a:off x="447548" y="6218020"/>
          <a:ext cx="8270112" cy="3708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119379"/>
                <a:gridCol w="515073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 </a:t>
                      </a:r>
                      <a:r>
                        <a:rPr lang="en-US" sz="1600" b="1" dirty="0" smtClean="0"/>
                        <a:t>– </a:t>
                      </a:r>
                      <a:r>
                        <a:rPr lang="ru-RU" sz="1600" b="1" dirty="0" smtClean="0"/>
                        <a:t>логические структуры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SQL</a:t>
                      </a:r>
                      <a:r>
                        <a:rPr lang="ru-RU" sz="1400" dirty="0" smtClean="0"/>
                        <a:t>-схемы, </a:t>
                      </a:r>
                      <a:r>
                        <a:rPr lang="en-US" sz="1400" dirty="0" smtClean="0"/>
                        <a:t>XML</a:t>
                      </a:r>
                      <a:r>
                        <a:rPr lang="ru-RU" sz="1400" dirty="0" smtClean="0"/>
                        <a:t>-схемы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461550" y="5628580"/>
            <a:ext cx="5629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НЕОДНОЗНАЧНЫЕ ПРЕОБРАЗОВАНИЯ</a:t>
            </a: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231543" y="1956319"/>
            <a:ext cx="208344" cy="3672261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595330"/>
              </p:ext>
            </p:extLst>
          </p:nvPr>
        </p:nvGraphicFramePr>
        <p:xfrm>
          <a:off x="457200" y="914401"/>
          <a:ext cx="8290560" cy="6248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145280"/>
                <a:gridCol w="4145280"/>
              </a:tblGrid>
              <a:tr h="624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Сбор и анализ информации об информации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Анкеты, Словари</a:t>
                      </a:r>
                      <a:r>
                        <a:rPr lang="ru-RU" sz="1400" baseline="0" dirty="0" smtClean="0"/>
                        <a:t> синонимов, омонимов...</a:t>
                      </a:r>
                    </a:p>
                    <a:p>
                      <a:r>
                        <a:rPr lang="ru-RU" sz="1400" baseline="0" dirty="0" smtClean="0"/>
                        <a:t>Классификаторы, кодификаторы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471200" y="1713380"/>
            <a:ext cx="5353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НЕОДНОЗНАЧНЫЕ ПРЕОБРАЗОВАНИЯ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553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7635"/>
          </a:xfrm>
        </p:spPr>
        <p:txBody>
          <a:bodyPr/>
          <a:lstStyle/>
          <a:p>
            <a:r>
              <a:rPr lang="en-US" dirty="0" smtClean="0"/>
              <a:t>NIEM NDR 9.2 </a:t>
            </a:r>
            <a:r>
              <a:rPr lang="en-US" dirty="0"/>
              <a:t>Usage of English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4525"/>
            <a:ext cx="8229600" cy="496265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name of any XML Schema component defined by the schema SHALL be composed of words from the English language, using the prevalent U.S. spelling, as provided by </a:t>
            </a:r>
            <a:r>
              <a:rPr lang="en-US" b="1" dirty="0"/>
              <a:t>[OED]</a:t>
            </a:r>
            <a:r>
              <a:rPr lang="en-US" dirty="0"/>
              <a:t>. </a:t>
            </a:r>
            <a:endParaRPr lang="ru-RU" dirty="0"/>
          </a:p>
          <a:p>
            <a:pPr marL="0" indent="0">
              <a:buNone/>
            </a:pPr>
            <a:r>
              <a:rPr lang="ru-RU" sz="2000" b="1" dirty="0" err="1"/>
              <a:t>Rationale</a:t>
            </a:r>
            <a:r>
              <a:rPr lang="ru-RU" sz="2000" b="1" dirty="0"/>
              <a:t> </a:t>
            </a:r>
            <a:r>
              <a:rPr lang="en-US" sz="2000" b="1" dirty="0" smtClean="0"/>
              <a:t>  </a:t>
            </a:r>
            <a:r>
              <a:rPr lang="en-US" sz="2000" dirty="0" smtClean="0"/>
              <a:t>The </a:t>
            </a:r>
            <a:r>
              <a:rPr lang="en-US" sz="2000" dirty="0"/>
              <a:t>English language has many spelling variations for the same word. For example, American English “program” has a corresponding British spelling “</a:t>
            </a:r>
            <a:r>
              <a:rPr lang="en-US" sz="2000" dirty="0" err="1"/>
              <a:t>programme</a:t>
            </a:r>
            <a:r>
              <a:rPr lang="en-US" sz="2000" dirty="0"/>
              <a:t>.” </a:t>
            </a:r>
            <a:r>
              <a:rPr lang="en-US" sz="2000" b="1" dirty="0">
                <a:solidFill>
                  <a:srgbClr val="FF0000"/>
                </a:solidFill>
              </a:rPr>
              <a:t>This variation has the potential to cause interoperability problems</a:t>
            </a:r>
            <a:r>
              <a:rPr lang="en-US" sz="2000" dirty="0"/>
              <a:t> when XML components are exchanged because of the different names used by the same elements. Providing users with a dictionary standard for spelling will mitigate this potential interoperability issue</a:t>
            </a:r>
            <a:r>
              <a:rPr lang="en-US" sz="2000" dirty="0" smtClean="0"/>
              <a:t>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90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9162"/>
          </a:xfrm>
        </p:spPr>
        <p:txBody>
          <a:bodyPr/>
          <a:lstStyle/>
          <a:p>
            <a:r>
              <a:rPr lang="ru-RU" dirty="0" smtClean="0"/>
              <a:t>«Путь к знаниям»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0" y="1779270"/>
            <a:ext cx="7515150" cy="459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89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300" y="338138"/>
            <a:ext cx="7239000" cy="754062"/>
          </a:xfrm>
        </p:spPr>
        <p:txBody>
          <a:bodyPr/>
          <a:lstStyle/>
          <a:p>
            <a:pPr algn="l"/>
            <a:r>
              <a:rPr lang="ru-RU" sz="2800" dirty="0" smtClean="0"/>
              <a:t>Проблемы </a:t>
            </a:r>
            <a:br>
              <a:rPr lang="ru-RU" sz="2800" dirty="0" smtClean="0"/>
            </a:br>
            <a:r>
              <a:rPr lang="ru-RU" sz="2800" dirty="0" smtClean="0"/>
              <a:t>- отсутствия «единой информации»,</a:t>
            </a:r>
            <a:br>
              <a:rPr lang="ru-RU" sz="2800" dirty="0" smtClean="0"/>
            </a:br>
            <a:r>
              <a:rPr lang="ru-RU" sz="2800" dirty="0" smtClean="0"/>
              <a:t>- размывания и искажения её со временем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4267200" y="3352800"/>
            <a:ext cx="1803400" cy="1727200"/>
          </a:xfrm>
          <a:prstGeom prst="triangle">
            <a:avLst/>
          </a:prstGeom>
          <a:solidFill>
            <a:schemeClr val="bg1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346200" y="1866901"/>
            <a:ext cx="1981200" cy="1629895"/>
          </a:xfrm>
          <a:prstGeom prst="triangle">
            <a:avLst/>
          </a:prstGeom>
          <a:solidFill>
            <a:srgbClr val="BEF8F2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30186" y="2868831"/>
            <a:ext cx="1291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Знак  - </a:t>
            </a:r>
            <a:r>
              <a:rPr lang="ru-RU" b="1" dirty="0" smtClean="0"/>
              <a:t>ШАРИК</a:t>
            </a:r>
          </a:p>
          <a:p>
            <a:r>
              <a:rPr lang="ru-RU" dirty="0" smtClean="0"/>
              <a:t>(слово и др.)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30201" y="2832458"/>
            <a:ext cx="21653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Предмет</a:t>
            </a:r>
          </a:p>
          <a:p>
            <a:r>
              <a:rPr lang="ru-RU" dirty="0" smtClean="0"/>
              <a:t>(объективно </a:t>
            </a:r>
          </a:p>
          <a:p>
            <a:r>
              <a:rPr lang="ru-RU" dirty="0" smtClean="0"/>
              <a:t>существующий,</a:t>
            </a:r>
          </a:p>
          <a:p>
            <a:r>
              <a:rPr lang="ru-RU" b="1" dirty="0" smtClean="0"/>
              <a:t>«катящаяся </a:t>
            </a:r>
            <a:r>
              <a:rPr lang="ru-RU" b="1" dirty="0" smtClean="0"/>
              <a:t>пилюля </a:t>
            </a:r>
            <a:r>
              <a:rPr lang="ru-RU" b="1" dirty="0" smtClean="0"/>
              <a:t>витамина»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187950" y="2203966"/>
            <a:ext cx="3746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Понятие</a:t>
            </a:r>
            <a:r>
              <a:rPr lang="ru-RU" dirty="0" smtClean="0"/>
              <a:t> </a:t>
            </a:r>
            <a:r>
              <a:rPr lang="ru-RU" dirty="0" smtClean="0"/>
              <a:t>– как </a:t>
            </a:r>
          </a:p>
          <a:p>
            <a:r>
              <a:rPr lang="ru-RU" dirty="0" smtClean="0"/>
              <a:t>результат работы </a:t>
            </a:r>
            <a:r>
              <a:rPr lang="ru-RU" dirty="0" smtClean="0"/>
              <a:t>мозга человека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(</a:t>
            </a:r>
            <a:r>
              <a:rPr lang="ru-RU" b="1" dirty="0" smtClean="0"/>
              <a:t>тело вращения</a:t>
            </a:r>
            <a:r>
              <a:rPr lang="ru-RU" dirty="0" smtClean="0"/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7150" y="1411068"/>
            <a:ext cx="2139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Человек</a:t>
            </a:r>
            <a:r>
              <a:rPr lang="ru-RU" b="1" dirty="0" smtClean="0"/>
              <a:t>, </a:t>
            </a:r>
            <a:r>
              <a:rPr lang="ru-RU" dirty="0" smtClean="0"/>
              <a:t>воспринимающий </a:t>
            </a:r>
            <a:r>
              <a:rPr lang="ru-RU" dirty="0" smtClean="0"/>
              <a:t>Знак </a:t>
            </a:r>
            <a:endParaRPr lang="ru-RU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134100" y="4045634"/>
            <a:ext cx="266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Представление </a:t>
            </a:r>
            <a:r>
              <a:rPr lang="ru-RU" b="1" dirty="0" smtClean="0"/>
              <a:t>знака </a:t>
            </a:r>
            <a:r>
              <a:rPr lang="ru-RU" dirty="0" smtClean="0"/>
              <a:t>как такового  (строка символов, образующая слово)  - </a:t>
            </a:r>
            <a:r>
              <a:rPr lang="en-US" b="1" dirty="0" smtClean="0"/>
              <a:t>‘</a:t>
            </a:r>
            <a:r>
              <a:rPr lang="ru-RU" b="1" dirty="0" smtClean="0"/>
              <a:t>Ш А Р И К</a:t>
            </a:r>
            <a:r>
              <a:rPr lang="en-US" b="1" dirty="0" smtClean="0"/>
              <a:t>’</a:t>
            </a:r>
            <a:endParaRPr lang="ru-RU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882900" y="5074334"/>
            <a:ext cx="2400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Представление </a:t>
            </a:r>
            <a:r>
              <a:rPr lang="ru-RU" b="1" dirty="0" smtClean="0"/>
              <a:t>предмета</a:t>
            </a:r>
            <a:r>
              <a:rPr lang="ru-RU" dirty="0" smtClean="0"/>
              <a:t> </a:t>
            </a:r>
            <a:r>
              <a:rPr lang="ru-RU" dirty="0" smtClean="0"/>
              <a:t>как </a:t>
            </a:r>
            <a:r>
              <a:rPr lang="ru-RU" dirty="0" smtClean="0"/>
              <a:t>такового</a:t>
            </a:r>
            <a:r>
              <a:rPr lang="ru-RU" b="1" dirty="0" smtClean="0"/>
              <a:t>(круглого </a:t>
            </a:r>
            <a:r>
              <a:rPr lang="ru-RU" b="1" dirty="0" smtClean="0"/>
              <a:t>катящегося)</a:t>
            </a:r>
          </a:p>
        </p:txBody>
      </p:sp>
      <p:cxnSp>
        <p:nvCxnSpPr>
          <p:cNvPr id="13" name="Прямая со стрелкой 12"/>
          <p:cNvCxnSpPr>
            <a:stCxn id="6" idx="0"/>
            <a:endCxn id="5" idx="0"/>
          </p:cNvCxnSpPr>
          <p:nvPr/>
        </p:nvCxnSpPr>
        <p:spPr>
          <a:xfrm>
            <a:off x="2336800" y="1866901"/>
            <a:ext cx="2832100" cy="14858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6" idx="4"/>
            <a:endCxn id="5" idx="4"/>
          </p:cNvCxnSpPr>
          <p:nvPr/>
        </p:nvCxnSpPr>
        <p:spPr>
          <a:xfrm>
            <a:off x="3327400" y="3496796"/>
            <a:ext cx="2743200" cy="1583204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412876" y="3496796"/>
            <a:ext cx="2854324" cy="152673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2336800" y="2203966"/>
            <a:ext cx="685800" cy="114883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1689100" y="2207398"/>
            <a:ext cx="571500" cy="101840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504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500" y="211138"/>
            <a:ext cx="8229600" cy="1262062"/>
          </a:xfrm>
        </p:spPr>
        <p:txBody>
          <a:bodyPr/>
          <a:lstStyle/>
          <a:p>
            <a:pPr algn="l"/>
            <a:r>
              <a:rPr lang="ru-RU" dirty="0" smtClean="0"/>
              <a:t>На этом семинаре 20 октября рассматривался цикл информационных работ для интеграции систем –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7800" y="1625601"/>
            <a:ext cx="4445000" cy="1955799"/>
          </a:xfrm>
        </p:spPr>
        <p:txBody>
          <a:bodyPr/>
          <a:lstStyle/>
          <a:p>
            <a:r>
              <a:rPr lang="ru-RU" sz="2400" b="1" dirty="0">
                <a:solidFill>
                  <a:srgbClr val="820000"/>
                </a:solidFill>
              </a:rPr>
              <a:t>по </a:t>
            </a:r>
            <a:r>
              <a:rPr lang="en-US" sz="2400" b="1" dirty="0" smtClean="0">
                <a:solidFill>
                  <a:srgbClr val="820000"/>
                </a:solidFill>
              </a:rPr>
              <a:t>DDI </a:t>
            </a:r>
            <a:endParaRPr lang="ru-RU" sz="2400" b="1" dirty="0" smtClean="0">
              <a:solidFill>
                <a:srgbClr val="820000"/>
              </a:solidFill>
            </a:endParaRPr>
          </a:p>
          <a:p>
            <a:r>
              <a:rPr lang="ru-RU" sz="2400" b="1" dirty="0" smtClean="0">
                <a:solidFill>
                  <a:srgbClr val="820000"/>
                </a:solidFill>
              </a:rPr>
              <a:t>по </a:t>
            </a:r>
            <a:r>
              <a:rPr lang="en-US" sz="2400" b="1" dirty="0" smtClean="0">
                <a:solidFill>
                  <a:srgbClr val="820000"/>
                </a:solidFill>
              </a:rPr>
              <a:t>OASIS-CAM</a:t>
            </a:r>
            <a:r>
              <a:rPr lang="ru-RU" sz="2400" b="1" dirty="0" smtClean="0">
                <a:solidFill>
                  <a:srgbClr val="820000"/>
                </a:solidFill>
              </a:rPr>
              <a:t>, по </a:t>
            </a:r>
            <a:r>
              <a:rPr lang="en-US" sz="2400" b="1" dirty="0">
                <a:solidFill>
                  <a:srgbClr val="820000"/>
                </a:solidFill>
              </a:rPr>
              <a:t>NIEM</a:t>
            </a:r>
            <a:r>
              <a:rPr lang="ru-RU" sz="2400" b="1" dirty="0">
                <a:solidFill>
                  <a:srgbClr val="820000"/>
                </a:solidFill>
              </a:rPr>
              <a:t> </a:t>
            </a:r>
            <a:endParaRPr lang="ru-RU" sz="2400" b="1" dirty="0" smtClean="0">
              <a:solidFill>
                <a:srgbClr val="820000"/>
              </a:solidFill>
            </a:endParaRPr>
          </a:p>
          <a:p>
            <a:r>
              <a:rPr lang="ru-RU" sz="2400" b="1" dirty="0" smtClean="0">
                <a:solidFill>
                  <a:srgbClr val="820000"/>
                </a:solidFill>
              </a:rPr>
              <a:t>обобщенный</a:t>
            </a:r>
            <a:endParaRPr lang="ru-RU" sz="2400" b="1" dirty="0">
              <a:solidFill>
                <a:srgbClr val="82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388100" y="5864225"/>
            <a:ext cx="2133600" cy="476250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09600" y="3111500"/>
            <a:ext cx="8229600" cy="2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ru-RU" kern="0" dirty="0" smtClean="0"/>
              <a:t>Были показаны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b="0" kern="0" dirty="0">
                <a:solidFill>
                  <a:srgbClr val="820000"/>
                </a:solidFill>
                <a:latin typeface="+mn-lt"/>
              </a:rPr>
              <a:t>основные источники </a:t>
            </a:r>
            <a:r>
              <a:rPr lang="ru-RU" sz="2400" b="0" kern="0" dirty="0" smtClean="0">
                <a:solidFill>
                  <a:srgbClr val="820000"/>
                </a:solidFill>
                <a:latin typeface="+mn-lt"/>
              </a:rPr>
              <a:t>неоднозначных  и  ошибочных информационных решений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kern="0" dirty="0" smtClean="0">
                <a:solidFill>
                  <a:srgbClr val="820000"/>
                </a:solidFill>
                <a:latin typeface="+mn-lt"/>
              </a:rPr>
              <a:t>их места </a:t>
            </a:r>
            <a:r>
              <a:rPr lang="ru-RU" sz="2400" u="sng" kern="0" dirty="0" smtClean="0">
                <a:solidFill>
                  <a:srgbClr val="820000"/>
                </a:solidFill>
                <a:latin typeface="+mn-lt"/>
              </a:rPr>
              <a:t>в самой начальной части работ, еще не связанных с ИКТ, но особенно тяжких по последствиям</a:t>
            </a:r>
            <a:r>
              <a:rPr lang="ru-RU" sz="2400" kern="0" dirty="0" smtClean="0">
                <a:solidFill>
                  <a:srgbClr val="820000"/>
                </a:solidFill>
                <a:latin typeface="+mn-lt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b="0" kern="0" dirty="0" smtClean="0">
                <a:solidFill>
                  <a:srgbClr val="820000"/>
                </a:solidFill>
                <a:latin typeface="+mn-lt"/>
              </a:rPr>
              <a:t>гибридные способы и оперативного разрешения в ходе эксплуатации</a:t>
            </a:r>
            <a:endParaRPr lang="ru-RU" sz="2400" b="0" kern="0" dirty="0">
              <a:solidFill>
                <a:srgbClr val="82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0848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00" y="211138"/>
            <a:ext cx="7924800" cy="754062"/>
          </a:xfrm>
        </p:spPr>
        <p:txBody>
          <a:bodyPr/>
          <a:lstStyle/>
          <a:p>
            <a:r>
              <a:rPr lang="ru-RU" sz="2800" dirty="0" smtClean="0"/>
              <a:t>Корни проблемы  </a:t>
            </a:r>
            <a:r>
              <a:rPr lang="ru-RU" sz="2800" dirty="0" smtClean="0"/>
              <a:t>отсутствия «единой информации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0800000">
            <a:off x="4279900" y="3746500"/>
            <a:ext cx="1333500" cy="1727200"/>
          </a:xfrm>
          <a:prstGeom prst="triangle">
            <a:avLst/>
          </a:prstGeom>
          <a:solidFill>
            <a:srgbClr val="BEF8F2"/>
          </a:solidFill>
          <a:ln w="38100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612900" y="1866901"/>
            <a:ext cx="1346200" cy="1629895"/>
          </a:xfrm>
          <a:prstGeom prst="triangle">
            <a:avLst/>
          </a:prstGeom>
          <a:solidFill>
            <a:srgbClr val="FFD54F"/>
          </a:solidFill>
          <a:ln w="38100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921000" y="3008531"/>
            <a:ext cx="142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Знак  - </a:t>
            </a:r>
            <a:r>
              <a:rPr lang="ru-RU" b="1" dirty="0" smtClean="0"/>
              <a:t>«Сетевое </a:t>
            </a:r>
            <a:r>
              <a:rPr lang="ru-RU" b="1" dirty="0" smtClean="0"/>
              <a:t>обучение»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816350" y="5417066"/>
            <a:ext cx="4819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Человек </a:t>
            </a:r>
            <a:r>
              <a:rPr lang="ru-RU" b="1" dirty="0" smtClean="0"/>
              <a:t>№2 </a:t>
            </a:r>
            <a:r>
              <a:rPr lang="en-US" b="1" dirty="0" smtClean="0">
                <a:sym typeface="Wingdings" panose="05000000000000000000" pitchFamily="2" charset="2"/>
              </a:rPr>
              <a:t></a:t>
            </a:r>
            <a:r>
              <a:rPr lang="ru-RU" b="1" dirty="0" smtClean="0"/>
              <a:t> </a:t>
            </a:r>
            <a:r>
              <a:rPr lang="ru-RU" b="1" dirty="0"/>
              <a:t>понятие </a:t>
            </a:r>
            <a:r>
              <a:rPr lang="ru-RU" b="1" dirty="0" smtClean="0"/>
              <a:t>№2</a:t>
            </a:r>
            <a:endParaRPr lang="ru-RU" b="1" dirty="0"/>
          </a:p>
          <a:p>
            <a:r>
              <a:rPr lang="ru-RU" dirty="0" smtClean="0"/>
              <a:t> </a:t>
            </a:r>
            <a:r>
              <a:rPr lang="ru-RU" dirty="0" smtClean="0"/>
              <a:t>(</a:t>
            </a: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b="1" dirty="0" smtClean="0">
                <a:solidFill>
                  <a:srgbClr val="FF0000"/>
                </a:solidFill>
              </a:rPr>
              <a:t>образование</a:t>
            </a:r>
            <a:r>
              <a:rPr lang="ru-RU" b="1" dirty="0" smtClean="0">
                <a:solidFill>
                  <a:srgbClr val="FF0000"/>
                </a:solidFill>
              </a:rPr>
              <a:t>, получаемое в </a:t>
            </a:r>
            <a:r>
              <a:rPr lang="ru-RU" b="1" dirty="0" smtClean="0">
                <a:solidFill>
                  <a:srgbClr val="FF0000"/>
                </a:solidFill>
              </a:rPr>
              <a:t>сети распределенной  ИКТ-системы»</a:t>
            </a:r>
            <a:r>
              <a:rPr lang="ru-RU" dirty="0" smtClean="0"/>
              <a:t>)</a:t>
            </a:r>
            <a:endParaRPr lang="ru-RU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457450" y="1423768"/>
            <a:ext cx="4502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Человек </a:t>
            </a:r>
            <a:r>
              <a:rPr lang="ru-RU" b="1" dirty="0" smtClean="0"/>
              <a:t>№1 </a:t>
            </a:r>
            <a:r>
              <a:rPr lang="en-US" b="1" dirty="0" smtClean="0">
                <a:sym typeface="Wingdings" panose="05000000000000000000" pitchFamily="2" charset="2"/>
              </a:rPr>
              <a:t></a:t>
            </a:r>
            <a:r>
              <a:rPr lang="ru-RU" b="1" dirty="0" smtClean="0"/>
              <a:t> </a:t>
            </a:r>
            <a:r>
              <a:rPr lang="ru-RU" b="1" dirty="0" smtClean="0"/>
              <a:t>понятие №1 </a:t>
            </a:r>
            <a:r>
              <a:rPr lang="ru-RU" dirty="0" smtClean="0"/>
              <a:t>(</a:t>
            </a: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b="1" dirty="0" smtClean="0">
                <a:solidFill>
                  <a:srgbClr val="FF0000"/>
                </a:solidFill>
              </a:rPr>
              <a:t>образование</a:t>
            </a:r>
            <a:r>
              <a:rPr lang="ru-RU" b="1" dirty="0" smtClean="0">
                <a:solidFill>
                  <a:srgbClr val="FF0000"/>
                </a:solidFill>
              </a:rPr>
              <a:t>, предоставляемое </a:t>
            </a:r>
            <a:r>
              <a:rPr lang="ru-RU" b="1" dirty="0" smtClean="0">
                <a:solidFill>
                  <a:srgbClr val="FF0000"/>
                </a:solidFill>
              </a:rPr>
              <a:t>несколькими членами </a:t>
            </a:r>
            <a:r>
              <a:rPr lang="ru-RU" b="1" dirty="0" smtClean="0">
                <a:solidFill>
                  <a:srgbClr val="FF0000"/>
                </a:solidFill>
              </a:rPr>
              <a:t>сети </a:t>
            </a:r>
            <a:r>
              <a:rPr lang="ru-RU" b="1" dirty="0" smtClean="0">
                <a:solidFill>
                  <a:srgbClr val="FF0000"/>
                </a:solidFill>
              </a:rPr>
              <a:t>ОУ</a:t>
            </a:r>
            <a:r>
              <a:rPr lang="ru-RU" b="1" dirty="0" smtClean="0"/>
              <a:t>»</a:t>
            </a:r>
            <a:r>
              <a:rPr lang="ru-RU" dirty="0" smtClean="0"/>
              <a:t>)</a:t>
            </a:r>
            <a:endParaRPr lang="ru-RU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730875" y="3100695"/>
            <a:ext cx="32988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Предмет №2 </a:t>
            </a:r>
            <a:r>
              <a:rPr lang="ru-RU" b="1" dirty="0" smtClean="0"/>
              <a:t>(«образование</a:t>
            </a:r>
            <a:r>
              <a:rPr lang="ru-RU" b="1" dirty="0" smtClean="0"/>
              <a:t>,  получаемое  в </a:t>
            </a:r>
            <a:r>
              <a:rPr lang="ru-RU" b="1" dirty="0" smtClean="0"/>
              <a:t>МГУ, </a:t>
            </a:r>
            <a:r>
              <a:rPr lang="ru-RU" b="1" dirty="0" smtClean="0"/>
              <a:t>но дистанционно, с помощью </a:t>
            </a:r>
            <a:r>
              <a:rPr lang="ru-RU" b="1" dirty="0" smtClean="0"/>
              <a:t>ИКТ»)</a:t>
            </a:r>
            <a:endParaRPr lang="ru-RU" b="1" dirty="0" smtClean="0"/>
          </a:p>
        </p:txBody>
      </p:sp>
      <p:sp>
        <p:nvSpPr>
          <p:cNvPr id="3" name="Овал 2"/>
          <p:cNvSpPr/>
          <p:nvPr/>
        </p:nvSpPr>
        <p:spPr>
          <a:xfrm>
            <a:off x="2768600" y="2681848"/>
            <a:ext cx="2108200" cy="1813952"/>
          </a:xfrm>
          <a:prstGeom prst="ellipse">
            <a:avLst/>
          </a:prstGeom>
          <a:noFill/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85750" y="2886690"/>
            <a:ext cx="20002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Предмет №1 </a:t>
            </a:r>
            <a:r>
              <a:rPr lang="ru-RU" b="1" dirty="0" smtClean="0"/>
              <a:t>(</a:t>
            </a:r>
            <a:r>
              <a:rPr lang="ru-RU" b="1" dirty="0" smtClean="0"/>
              <a:t>образование в МГУ и Сорбонне с двумя дипломами)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2286000" y="2203966"/>
            <a:ext cx="482600" cy="114883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1866900" y="2347098"/>
            <a:ext cx="330200" cy="7535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432300" y="3839359"/>
            <a:ext cx="514349" cy="139304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5054600" y="3839359"/>
            <a:ext cx="406400" cy="103744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642100" y="1765300"/>
            <a:ext cx="747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???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75600" y="6028898"/>
            <a:ext cx="74732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???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426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500" y="215900"/>
            <a:ext cx="7239000" cy="876300"/>
          </a:xfrm>
        </p:spPr>
        <p:txBody>
          <a:bodyPr/>
          <a:lstStyle/>
          <a:p>
            <a:pPr algn="l"/>
            <a:r>
              <a:rPr lang="ru-RU" sz="2800" dirty="0" smtClean="0"/>
              <a:t>Стартовые проблемы семантики – </a:t>
            </a:r>
            <a:br>
              <a:rPr lang="ru-RU" sz="2800" dirty="0" smtClean="0"/>
            </a:br>
            <a:endParaRPr lang="ru-RU" sz="2800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880225"/>
            <a:ext cx="2133600" cy="476250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4635500" y="3748648"/>
            <a:ext cx="673100" cy="906976"/>
          </a:xfrm>
          <a:prstGeom prst="triangle">
            <a:avLst/>
          </a:prstGeom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949450" y="3748648"/>
            <a:ext cx="673100" cy="906976"/>
          </a:xfrm>
          <a:prstGeom prst="triangle">
            <a:avLst/>
          </a:prstGeom>
          <a:solidFill>
            <a:srgbClr val="FFD54F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14286" y="4049931"/>
            <a:ext cx="1291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Знак  </a:t>
            </a:r>
            <a:r>
              <a:rPr lang="ru-RU" dirty="0" smtClean="0"/>
              <a:t>ХХХ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40400" y="2662619"/>
            <a:ext cx="207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Человек №2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ru-RU" dirty="0" smtClean="0"/>
              <a:t>  </a:t>
            </a:r>
            <a:r>
              <a:rPr lang="ru-RU" dirty="0" smtClean="0"/>
              <a:t>понятие №2</a:t>
            </a:r>
            <a:endParaRPr lang="ru-RU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92150" y="2655668"/>
            <a:ext cx="251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Человек </a:t>
            </a:r>
            <a:r>
              <a:rPr lang="ru-RU" dirty="0" smtClean="0"/>
              <a:t>№1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ru-RU" dirty="0" smtClean="0"/>
              <a:t> </a:t>
            </a:r>
            <a:r>
              <a:rPr lang="ru-RU" dirty="0" smtClean="0"/>
              <a:t>понятие №</a:t>
            </a:r>
            <a:r>
              <a:rPr lang="ru-RU" dirty="0" smtClean="0"/>
              <a:t>1</a:t>
            </a:r>
            <a:endParaRPr lang="ru-RU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715000" y="4764395"/>
            <a:ext cx="226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Предмет №</a:t>
            </a:r>
            <a:r>
              <a:rPr lang="ru-RU" dirty="0" smtClean="0"/>
              <a:t>2</a:t>
            </a:r>
            <a:endParaRPr lang="ru-RU" b="1" dirty="0" smtClean="0"/>
          </a:p>
        </p:txBody>
      </p:sp>
      <p:sp>
        <p:nvSpPr>
          <p:cNvPr id="3" name="Овал 2"/>
          <p:cNvSpPr/>
          <p:nvPr/>
        </p:nvSpPr>
        <p:spPr>
          <a:xfrm>
            <a:off x="2578100" y="3748648"/>
            <a:ext cx="2108200" cy="1813952"/>
          </a:xfrm>
          <a:prstGeom prst="ellipse">
            <a:avLst/>
          </a:prstGeom>
          <a:noFill/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96850" y="4486890"/>
            <a:ext cx="180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Предмет №</a:t>
            </a:r>
            <a:r>
              <a:rPr lang="ru-RU" dirty="0" smtClean="0"/>
              <a:t>1</a:t>
            </a:r>
            <a:endParaRPr lang="ru-RU" b="1" dirty="0" smtClean="0"/>
          </a:p>
        </p:txBody>
      </p:sp>
      <p:sp>
        <p:nvSpPr>
          <p:cNvPr id="14" name="Овал 13"/>
          <p:cNvSpPr/>
          <p:nvPr/>
        </p:nvSpPr>
        <p:spPr>
          <a:xfrm>
            <a:off x="1949450" y="3354948"/>
            <a:ext cx="673100" cy="393700"/>
          </a:xfrm>
          <a:prstGeom prst="ellipse">
            <a:avLst/>
          </a:prstGeom>
          <a:solidFill>
            <a:srgbClr val="FFD54F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20000"/>
                </a:solidFill>
              </a:rPr>
              <a:t>в1</a:t>
            </a:r>
            <a:endParaRPr lang="ru-RU" b="1" dirty="0">
              <a:solidFill>
                <a:srgbClr val="820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648200" y="3401198"/>
            <a:ext cx="673100" cy="393700"/>
          </a:xfrm>
          <a:prstGeom prst="ellipse">
            <a:avLst/>
          </a:prstGeom>
          <a:solidFill>
            <a:srgbClr val="DAFBFE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20000"/>
                </a:solidFill>
              </a:rPr>
              <a:t>в1</a:t>
            </a:r>
            <a:endParaRPr lang="ru-RU" b="1" dirty="0">
              <a:solidFill>
                <a:srgbClr val="82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98950" y="4338945"/>
            <a:ext cx="673100" cy="393700"/>
          </a:xfrm>
          <a:prstGeom prst="ellipse">
            <a:avLst/>
          </a:prstGeom>
          <a:solidFill>
            <a:schemeClr val="bg1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20000"/>
                </a:solidFill>
              </a:rPr>
              <a:t>в3</a:t>
            </a:r>
            <a:endParaRPr lang="ru-RU" b="1" dirty="0">
              <a:solidFill>
                <a:srgbClr val="820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612900" y="4332595"/>
            <a:ext cx="673100" cy="393700"/>
          </a:xfrm>
          <a:prstGeom prst="ellipse">
            <a:avLst/>
          </a:prstGeom>
          <a:solidFill>
            <a:srgbClr val="FFD54F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20000"/>
                </a:solidFill>
              </a:rPr>
              <a:t>в2</a:t>
            </a:r>
            <a:endParaRPr lang="ru-RU" b="1" dirty="0">
              <a:solidFill>
                <a:srgbClr val="820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137150" y="4332595"/>
            <a:ext cx="673100" cy="393700"/>
          </a:xfrm>
          <a:prstGeom prst="ellipse">
            <a:avLst/>
          </a:prstGeom>
          <a:solidFill>
            <a:srgbClr val="DAFBFE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20000"/>
                </a:solidFill>
              </a:rPr>
              <a:t>в2</a:t>
            </a:r>
            <a:endParaRPr lang="ru-RU" b="1" dirty="0">
              <a:solidFill>
                <a:srgbClr val="820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341186" y="4338945"/>
            <a:ext cx="673100" cy="393700"/>
          </a:xfrm>
          <a:prstGeom prst="ellipse">
            <a:avLst/>
          </a:prstGeom>
          <a:solidFill>
            <a:schemeClr val="bg1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20000"/>
                </a:solidFill>
              </a:rPr>
              <a:t>в3</a:t>
            </a:r>
            <a:endParaRPr lang="ru-RU" b="1" dirty="0">
              <a:solidFill>
                <a:srgbClr val="820000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5080000" y="2501900"/>
            <a:ext cx="3162300" cy="1049898"/>
          </a:xfrm>
          <a:prstGeom prst="cloudCallout">
            <a:avLst>
              <a:gd name="adj1" fmla="val -47741"/>
              <a:gd name="adj2" fmla="val 5645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Выноска-облако 19"/>
          <p:cNvSpPr/>
          <p:nvPr/>
        </p:nvSpPr>
        <p:spPr>
          <a:xfrm>
            <a:off x="196850" y="2453884"/>
            <a:ext cx="3162300" cy="1049898"/>
          </a:xfrm>
          <a:prstGeom prst="cloudCallout">
            <a:avLst>
              <a:gd name="adj1" fmla="val 9287"/>
              <a:gd name="adj2" fmla="val 7096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325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500" y="215900"/>
            <a:ext cx="7239000" cy="1384300"/>
          </a:xfrm>
        </p:spPr>
        <p:txBody>
          <a:bodyPr/>
          <a:lstStyle/>
          <a:p>
            <a:pPr algn="l"/>
            <a:r>
              <a:rPr lang="ru-RU" sz="2800" dirty="0" smtClean="0"/>
              <a:t>Стартовые проблемы семантики – </a:t>
            </a:r>
            <a:br>
              <a:rPr lang="ru-RU" sz="2800" dirty="0" smtClean="0"/>
            </a:br>
            <a:r>
              <a:rPr lang="ru-RU" sz="2800" b="0" dirty="0" smtClean="0"/>
              <a:t>- найти </a:t>
            </a:r>
            <a:r>
              <a:rPr lang="ru-RU" sz="2800" b="0" u="sng" dirty="0" smtClean="0"/>
              <a:t>общее понимание Экспертов Предметных областей</a:t>
            </a:r>
            <a:endParaRPr lang="ru-RU" sz="2800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880225"/>
            <a:ext cx="2133600" cy="476250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4635500" y="3748648"/>
            <a:ext cx="673100" cy="906976"/>
          </a:xfrm>
          <a:prstGeom prst="triangle">
            <a:avLst/>
          </a:prstGeom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949450" y="3748648"/>
            <a:ext cx="673100" cy="906976"/>
          </a:xfrm>
          <a:prstGeom prst="triangle">
            <a:avLst/>
          </a:prstGeom>
          <a:solidFill>
            <a:srgbClr val="FFD54F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14286" y="4049931"/>
            <a:ext cx="1291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Знак  </a:t>
            </a:r>
            <a:r>
              <a:rPr lang="ru-RU" dirty="0" smtClean="0"/>
              <a:t>ХХХ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40400" y="2662619"/>
            <a:ext cx="207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Человек №2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ru-RU" dirty="0" smtClean="0"/>
              <a:t>  </a:t>
            </a:r>
            <a:r>
              <a:rPr lang="ru-RU" dirty="0" smtClean="0"/>
              <a:t>понятие №2</a:t>
            </a:r>
            <a:endParaRPr lang="ru-RU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92150" y="2655668"/>
            <a:ext cx="251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Человек </a:t>
            </a:r>
            <a:r>
              <a:rPr lang="ru-RU" dirty="0" smtClean="0"/>
              <a:t>№1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ru-RU" dirty="0" smtClean="0"/>
              <a:t> </a:t>
            </a:r>
            <a:r>
              <a:rPr lang="ru-RU" dirty="0" smtClean="0"/>
              <a:t>понятие №</a:t>
            </a:r>
            <a:r>
              <a:rPr lang="ru-RU" dirty="0" smtClean="0"/>
              <a:t>1</a:t>
            </a:r>
            <a:endParaRPr lang="ru-RU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715000" y="4764395"/>
            <a:ext cx="226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Предмет №</a:t>
            </a:r>
            <a:r>
              <a:rPr lang="ru-RU" dirty="0" smtClean="0"/>
              <a:t>2</a:t>
            </a:r>
            <a:endParaRPr lang="ru-RU" b="1" dirty="0" smtClean="0"/>
          </a:p>
        </p:txBody>
      </p:sp>
      <p:sp>
        <p:nvSpPr>
          <p:cNvPr id="3" name="Овал 2"/>
          <p:cNvSpPr/>
          <p:nvPr/>
        </p:nvSpPr>
        <p:spPr>
          <a:xfrm>
            <a:off x="2578100" y="3748648"/>
            <a:ext cx="2108200" cy="1813952"/>
          </a:xfrm>
          <a:prstGeom prst="ellipse">
            <a:avLst/>
          </a:prstGeom>
          <a:noFill/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96850" y="4486890"/>
            <a:ext cx="180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Предмет №</a:t>
            </a:r>
            <a:r>
              <a:rPr lang="ru-RU" dirty="0" smtClean="0"/>
              <a:t>1</a:t>
            </a:r>
            <a:endParaRPr lang="ru-RU" b="1" dirty="0" smtClean="0"/>
          </a:p>
        </p:txBody>
      </p:sp>
      <p:sp>
        <p:nvSpPr>
          <p:cNvPr id="14" name="Овал 13"/>
          <p:cNvSpPr/>
          <p:nvPr/>
        </p:nvSpPr>
        <p:spPr>
          <a:xfrm>
            <a:off x="1949450" y="3354948"/>
            <a:ext cx="673100" cy="393700"/>
          </a:xfrm>
          <a:prstGeom prst="ellipse">
            <a:avLst/>
          </a:prstGeom>
          <a:solidFill>
            <a:srgbClr val="FFD54F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20000"/>
                </a:solidFill>
              </a:rPr>
              <a:t>в1</a:t>
            </a:r>
            <a:endParaRPr lang="ru-RU" b="1" dirty="0">
              <a:solidFill>
                <a:srgbClr val="820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648200" y="3401198"/>
            <a:ext cx="673100" cy="393700"/>
          </a:xfrm>
          <a:prstGeom prst="ellipse">
            <a:avLst/>
          </a:prstGeom>
          <a:solidFill>
            <a:srgbClr val="DAFBFE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20000"/>
                </a:solidFill>
              </a:rPr>
              <a:t>в1</a:t>
            </a:r>
            <a:endParaRPr lang="ru-RU" b="1" dirty="0">
              <a:solidFill>
                <a:srgbClr val="82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98950" y="4338945"/>
            <a:ext cx="673100" cy="393700"/>
          </a:xfrm>
          <a:prstGeom prst="ellipse">
            <a:avLst/>
          </a:prstGeom>
          <a:solidFill>
            <a:schemeClr val="bg1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20000"/>
                </a:solidFill>
              </a:rPr>
              <a:t>в3</a:t>
            </a:r>
            <a:endParaRPr lang="ru-RU" b="1" dirty="0">
              <a:solidFill>
                <a:srgbClr val="820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612900" y="4332595"/>
            <a:ext cx="673100" cy="393700"/>
          </a:xfrm>
          <a:prstGeom prst="ellipse">
            <a:avLst/>
          </a:prstGeom>
          <a:solidFill>
            <a:srgbClr val="FFD54F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20000"/>
                </a:solidFill>
              </a:rPr>
              <a:t>в2</a:t>
            </a:r>
            <a:endParaRPr lang="ru-RU" b="1" dirty="0">
              <a:solidFill>
                <a:srgbClr val="820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137150" y="4332595"/>
            <a:ext cx="673100" cy="393700"/>
          </a:xfrm>
          <a:prstGeom prst="ellipse">
            <a:avLst/>
          </a:prstGeom>
          <a:solidFill>
            <a:srgbClr val="DAFBFE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20000"/>
                </a:solidFill>
              </a:rPr>
              <a:t>в2</a:t>
            </a:r>
            <a:endParaRPr lang="ru-RU" b="1" dirty="0">
              <a:solidFill>
                <a:srgbClr val="820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341186" y="4338945"/>
            <a:ext cx="673100" cy="393700"/>
          </a:xfrm>
          <a:prstGeom prst="ellipse">
            <a:avLst/>
          </a:prstGeom>
          <a:solidFill>
            <a:schemeClr val="bg1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20000"/>
                </a:solidFill>
              </a:rPr>
              <a:t>в3</a:t>
            </a:r>
            <a:endParaRPr lang="ru-RU" b="1" dirty="0">
              <a:solidFill>
                <a:srgbClr val="820000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5080000" y="2501900"/>
            <a:ext cx="3162300" cy="1049898"/>
          </a:xfrm>
          <a:prstGeom prst="cloudCallout">
            <a:avLst>
              <a:gd name="adj1" fmla="val -47741"/>
              <a:gd name="adj2" fmla="val 5645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Выноска-облако 19"/>
          <p:cNvSpPr/>
          <p:nvPr/>
        </p:nvSpPr>
        <p:spPr>
          <a:xfrm>
            <a:off x="196850" y="2453884"/>
            <a:ext cx="3162300" cy="1049898"/>
          </a:xfrm>
          <a:prstGeom prst="cloudCallout">
            <a:avLst>
              <a:gd name="adj1" fmla="val 9287"/>
              <a:gd name="adj2" fmla="val 7096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3619500" y="2662619"/>
            <a:ext cx="1212850" cy="639380"/>
          </a:xfrm>
          <a:prstGeom prst="left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71328" y="5562600"/>
            <a:ext cx="7773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1) Переговоры о задачах и понятиях </a:t>
            </a:r>
          </a:p>
          <a:p>
            <a:r>
              <a:rPr lang="ru-RU" dirty="0" smtClean="0"/>
              <a:t>2) Рабочие описания содержания и выделения характеристик понятий</a:t>
            </a:r>
          </a:p>
        </p:txBody>
      </p:sp>
    </p:spTree>
    <p:extLst>
      <p:ext uri="{BB962C8B-B14F-4D97-AF65-F5344CB8AC3E}">
        <p14:creationId xmlns:p14="http://schemas.microsoft.com/office/powerpoint/2010/main" val="1945453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500" y="215900"/>
            <a:ext cx="7239000" cy="1384300"/>
          </a:xfrm>
        </p:spPr>
        <p:txBody>
          <a:bodyPr/>
          <a:lstStyle/>
          <a:p>
            <a:pPr algn="l"/>
            <a:r>
              <a:rPr lang="ru-RU" sz="2800" dirty="0" smtClean="0"/>
              <a:t>Стартовые проблемы семантики – </a:t>
            </a:r>
            <a:br>
              <a:rPr lang="ru-RU" sz="2800" dirty="0" smtClean="0"/>
            </a:br>
            <a:r>
              <a:rPr lang="ru-RU" sz="2800" b="0" dirty="0" smtClean="0"/>
              <a:t>- найти </a:t>
            </a:r>
            <a:r>
              <a:rPr lang="ru-RU" sz="2800" b="0" u="sng" dirty="0" smtClean="0"/>
              <a:t>общее понимание Экспертов Предметных областей</a:t>
            </a:r>
            <a:endParaRPr lang="ru-RU" sz="2800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880225"/>
            <a:ext cx="2133600" cy="476250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4635500" y="3748648"/>
            <a:ext cx="673100" cy="906976"/>
          </a:xfrm>
          <a:prstGeom prst="triangle">
            <a:avLst/>
          </a:prstGeom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949450" y="3748648"/>
            <a:ext cx="673100" cy="906976"/>
          </a:xfrm>
          <a:prstGeom prst="triangle">
            <a:avLst/>
          </a:prstGeom>
          <a:solidFill>
            <a:srgbClr val="FFD54F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14286" y="4049931"/>
            <a:ext cx="1291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Знак  </a:t>
            </a:r>
            <a:r>
              <a:rPr lang="ru-RU" dirty="0" smtClean="0"/>
              <a:t>ХХХ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40400" y="2662619"/>
            <a:ext cx="207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Человек №2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ru-RU" dirty="0" smtClean="0"/>
              <a:t>  </a:t>
            </a:r>
            <a:r>
              <a:rPr lang="ru-RU" dirty="0" smtClean="0"/>
              <a:t>…</a:t>
            </a:r>
            <a:endParaRPr lang="ru-RU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92150" y="2655668"/>
            <a:ext cx="2165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Человек </a:t>
            </a:r>
            <a:r>
              <a:rPr lang="ru-RU" dirty="0" smtClean="0"/>
              <a:t>№1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ru-RU" dirty="0" smtClean="0"/>
              <a:t>   … </a:t>
            </a:r>
            <a:endParaRPr lang="ru-RU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715000" y="4764395"/>
            <a:ext cx="226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Предмет №</a:t>
            </a:r>
            <a:r>
              <a:rPr lang="ru-RU" dirty="0" smtClean="0"/>
              <a:t>2</a:t>
            </a:r>
            <a:endParaRPr lang="ru-RU" b="1" dirty="0" smtClean="0"/>
          </a:p>
        </p:txBody>
      </p:sp>
      <p:sp>
        <p:nvSpPr>
          <p:cNvPr id="3" name="Овал 2"/>
          <p:cNvSpPr/>
          <p:nvPr/>
        </p:nvSpPr>
        <p:spPr>
          <a:xfrm>
            <a:off x="2578100" y="3748648"/>
            <a:ext cx="2108200" cy="1813952"/>
          </a:xfrm>
          <a:prstGeom prst="ellipse">
            <a:avLst/>
          </a:prstGeom>
          <a:noFill/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96850" y="4486890"/>
            <a:ext cx="180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Предмет №</a:t>
            </a:r>
            <a:r>
              <a:rPr lang="ru-RU" dirty="0" smtClean="0"/>
              <a:t>1</a:t>
            </a:r>
            <a:endParaRPr lang="ru-RU" b="1" dirty="0" smtClean="0"/>
          </a:p>
        </p:txBody>
      </p:sp>
      <p:sp>
        <p:nvSpPr>
          <p:cNvPr id="14" name="Овал 13"/>
          <p:cNvSpPr/>
          <p:nvPr/>
        </p:nvSpPr>
        <p:spPr>
          <a:xfrm>
            <a:off x="1949450" y="3354948"/>
            <a:ext cx="673100" cy="393700"/>
          </a:xfrm>
          <a:prstGeom prst="ellipse">
            <a:avLst/>
          </a:prstGeom>
          <a:solidFill>
            <a:srgbClr val="FFD54F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20000"/>
                </a:solidFill>
              </a:rPr>
              <a:t>в1</a:t>
            </a:r>
            <a:endParaRPr lang="ru-RU" b="1" dirty="0">
              <a:solidFill>
                <a:srgbClr val="820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648200" y="3401198"/>
            <a:ext cx="673100" cy="393700"/>
          </a:xfrm>
          <a:prstGeom prst="ellipse">
            <a:avLst/>
          </a:prstGeom>
          <a:solidFill>
            <a:srgbClr val="DAFBFE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20000"/>
                </a:solidFill>
              </a:rPr>
              <a:t>в1</a:t>
            </a:r>
            <a:endParaRPr lang="ru-RU" b="1" dirty="0">
              <a:solidFill>
                <a:srgbClr val="82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98950" y="4338945"/>
            <a:ext cx="673100" cy="393700"/>
          </a:xfrm>
          <a:prstGeom prst="ellipse">
            <a:avLst/>
          </a:prstGeom>
          <a:solidFill>
            <a:schemeClr val="bg1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20000"/>
                </a:solidFill>
              </a:rPr>
              <a:t>в3</a:t>
            </a:r>
            <a:endParaRPr lang="ru-RU" b="1" dirty="0">
              <a:solidFill>
                <a:srgbClr val="820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612900" y="4332595"/>
            <a:ext cx="673100" cy="393700"/>
          </a:xfrm>
          <a:prstGeom prst="ellipse">
            <a:avLst/>
          </a:prstGeom>
          <a:solidFill>
            <a:srgbClr val="FFD54F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20000"/>
                </a:solidFill>
              </a:rPr>
              <a:t>в2</a:t>
            </a:r>
            <a:endParaRPr lang="ru-RU" b="1" dirty="0">
              <a:solidFill>
                <a:srgbClr val="820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137150" y="4332595"/>
            <a:ext cx="673100" cy="393700"/>
          </a:xfrm>
          <a:prstGeom prst="ellipse">
            <a:avLst/>
          </a:prstGeom>
          <a:solidFill>
            <a:srgbClr val="DAFBFE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20000"/>
                </a:solidFill>
              </a:rPr>
              <a:t>в2</a:t>
            </a:r>
            <a:endParaRPr lang="ru-RU" b="1" dirty="0">
              <a:solidFill>
                <a:srgbClr val="820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341186" y="4338945"/>
            <a:ext cx="673100" cy="393700"/>
          </a:xfrm>
          <a:prstGeom prst="ellipse">
            <a:avLst/>
          </a:prstGeom>
          <a:solidFill>
            <a:schemeClr val="bg1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20000"/>
                </a:solidFill>
              </a:rPr>
              <a:t>в3</a:t>
            </a:r>
            <a:endParaRPr lang="ru-RU" b="1" dirty="0">
              <a:solidFill>
                <a:srgbClr val="820000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5080000" y="2501900"/>
            <a:ext cx="3162300" cy="1049898"/>
          </a:xfrm>
          <a:prstGeom prst="cloudCallout">
            <a:avLst>
              <a:gd name="adj1" fmla="val -47741"/>
              <a:gd name="adj2" fmla="val 5645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Выноска-облако 19"/>
          <p:cNvSpPr/>
          <p:nvPr/>
        </p:nvSpPr>
        <p:spPr>
          <a:xfrm>
            <a:off x="196850" y="2453884"/>
            <a:ext cx="3162300" cy="1049898"/>
          </a:xfrm>
          <a:prstGeom prst="cloudCallout">
            <a:avLst>
              <a:gd name="adj1" fmla="val 9287"/>
              <a:gd name="adj2" fmla="val 7096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3619500" y="2662619"/>
            <a:ext cx="1212850" cy="639380"/>
          </a:xfrm>
          <a:prstGeom prst="left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71328" y="5575300"/>
            <a:ext cx="72165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3) Нормализация категорий в плоскостях обобщения и агрегации</a:t>
            </a:r>
          </a:p>
          <a:p>
            <a:r>
              <a:rPr lang="ru-RU" dirty="0" smtClean="0"/>
              <a:t>4) Корректные </a:t>
            </a:r>
            <a:r>
              <a:rPr lang="ru-RU" dirty="0"/>
              <a:t>классификации</a:t>
            </a:r>
          </a:p>
          <a:p>
            <a:pPr marL="342900" indent="-342900">
              <a:buAutoNum type="arabicParenR"/>
            </a:pP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908425" y="2720584"/>
            <a:ext cx="713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= ?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87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500" y="215900"/>
            <a:ext cx="7239000" cy="1384300"/>
          </a:xfrm>
        </p:spPr>
        <p:txBody>
          <a:bodyPr/>
          <a:lstStyle/>
          <a:p>
            <a:pPr algn="l"/>
            <a:r>
              <a:rPr lang="ru-RU" sz="2800" dirty="0" smtClean="0"/>
              <a:t>Стартовые проблемы семантики – </a:t>
            </a:r>
            <a:br>
              <a:rPr lang="ru-RU" sz="2800" dirty="0" smtClean="0"/>
            </a:br>
            <a:r>
              <a:rPr lang="ru-RU" sz="2800" b="0" dirty="0" smtClean="0"/>
              <a:t>- </a:t>
            </a:r>
            <a:r>
              <a:rPr lang="ru-RU" sz="2800" b="0" u="sng" dirty="0" smtClean="0"/>
              <a:t>описать </a:t>
            </a:r>
            <a:r>
              <a:rPr lang="ru-RU" sz="2800" b="0" dirty="0" smtClean="0"/>
              <a:t> общее понимание Экспертов Предметных областей</a:t>
            </a:r>
            <a:endParaRPr lang="ru-RU" sz="2800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880225"/>
            <a:ext cx="2133600" cy="476250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4635500" y="3748648"/>
            <a:ext cx="673100" cy="906976"/>
          </a:xfrm>
          <a:prstGeom prst="triangle">
            <a:avLst/>
          </a:prstGeom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949450" y="3748648"/>
            <a:ext cx="673100" cy="906976"/>
          </a:xfrm>
          <a:prstGeom prst="triangle">
            <a:avLst/>
          </a:prstGeom>
          <a:solidFill>
            <a:srgbClr val="FFD54F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14286" y="4049931"/>
            <a:ext cx="1291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Знак  </a:t>
            </a:r>
            <a:r>
              <a:rPr lang="ru-RU" dirty="0" smtClean="0"/>
              <a:t>ХХХ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40400" y="2662619"/>
            <a:ext cx="207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Человек №2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ru-RU" dirty="0" smtClean="0"/>
              <a:t> </a:t>
            </a:r>
            <a:r>
              <a:rPr lang="ru-RU" dirty="0">
                <a:solidFill>
                  <a:srgbClr val="FF0000"/>
                </a:solidFill>
              </a:rPr>
              <a:t>общее понятие 3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2150" y="2655668"/>
            <a:ext cx="2165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Человек </a:t>
            </a:r>
            <a:r>
              <a:rPr lang="ru-RU" dirty="0" smtClean="0"/>
              <a:t>№1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ru-RU" dirty="0" smtClean="0"/>
              <a:t>   </a:t>
            </a:r>
            <a:r>
              <a:rPr lang="ru-RU" dirty="0" smtClean="0">
                <a:solidFill>
                  <a:srgbClr val="FF0000"/>
                </a:solidFill>
              </a:rPr>
              <a:t>общее понятие 3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4764395"/>
            <a:ext cx="226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Предмет </a:t>
            </a:r>
            <a:r>
              <a:rPr lang="ru-RU" dirty="0" smtClean="0"/>
              <a:t>№3</a:t>
            </a:r>
            <a:endParaRPr lang="ru-RU" b="1" dirty="0" smtClean="0"/>
          </a:p>
        </p:txBody>
      </p:sp>
      <p:sp>
        <p:nvSpPr>
          <p:cNvPr id="3" name="Овал 2"/>
          <p:cNvSpPr/>
          <p:nvPr/>
        </p:nvSpPr>
        <p:spPr>
          <a:xfrm>
            <a:off x="2578100" y="3748648"/>
            <a:ext cx="2108200" cy="1813952"/>
          </a:xfrm>
          <a:prstGeom prst="ellipse">
            <a:avLst/>
          </a:prstGeom>
          <a:noFill/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96850" y="4486890"/>
            <a:ext cx="180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Предмет </a:t>
            </a:r>
            <a:r>
              <a:rPr lang="ru-RU" dirty="0" smtClean="0"/>
              <a:t>№3</a:t>
            </a:r>
            <a:endParaRPr lang="ru-RU" b="1" dirty="0" smtClean="0"/>
          </a:p>
        </p:txBody>
      </p:sp>
      <p:sp>
        <p:nvSpPr>
          <p:cNvPr id="14" name="Овал 13"/>
          <p:cNvSpPr/>
          <p:nvPr/>
        </p:nvSpPr>
        <p:spPr>
          <a:xfrm>
            <a:off x="1949450" y="3354948"/>
            <a:ext cx="673100" cy="393700"/>
          </a:xfrm>
          <a:prstGeom prst="ellipse">
            <a:avLst/>
          </a:prstGeom>
          <a:solidFill>
            <a:srgbClr val="FFD54F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20000"/>
                </a:solidFill>
              </a:rPr>
              <a:t>в1</a:t>
            </a:r>
            <a:endParaRPr lang="ru-RU" b="1" dirty="0">
              <a:solidFill>
                <a:srgbClr val="820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648200" y="3401198"/>
            <a:ext cx="673100" cy="393700"/>
          </a:xfrm>
          <a:prstGeom prst="ellipse">
            <a:avLst/>
          </a:prstGeom>
          <a:solidFill>
            <a:srgbClr val="DAFBFE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20000"/>
                </a:solidFill>
              </a:rPr>
              <a:t>в1</a:t>
            </a:r>
            <a:endParaRPr lang="ru-RU" b="1" dirty="0">
              <a:solidFill>
                <a:srgbClr val="82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98950" y="4338945"/>
            <a:ext cx="673100" cy="393700"/>
          </a:xfrm>
          <a:prstGeom prst="ellipse">
            <a:avLst/>
          </a:prstGeom>
          <a:solidFill>
            <a:schemeClr val="bg1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20000"/>
                </a:solidFill>
              </a:rPr>
              <a:t>в3</a:t>
            </a:r>
            <a:endParaRPr lang="ru-RU" b="1" dirty="0">
              <a:solidFill>
                <a:srgbClr val="820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612900" y="4332595"/>
            <a:ext cx="673100" cy="393700"/>
          </a:xfrm>
          <a:prstGeom prst="ellipse">
            <a:avLst/>
          </a:prstGeom>
          <a:solidFill>
            <a:srgbClr val="DAFBFE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20000"/>
                </a:solidFill>
              </a:rPr>
              <a:t>в2</a:t>
            </a:r>
            <a:endParaRPr lang="ru-RU" b="1" dirty="0">
              <a:solidFill>
                <a:srgbClr val="820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137150" y="4332595"/>
            <a:ext cx="673100" cy="393700"/>
          </a:xfrm>
          <a:prstGeom prst="ellipse">
            <a:avLst/>
          </a:prstGeom>
          <a:solidFill>
            <a:srgbClr val="DAFBFE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20000"/>
                </a:solidFill>
              </a:rPr>
              <a:t>в2</a:t>
            </a:r>
            <a:endParaRPr lang="ru-RU" b="1" dirty="0">
              <a:solidFill>
                <a:srgbClr val="820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341186" y="4338945"/>
            <a:ext cx="673100" cy="393700"/>
          </a:xfrm>
          <a:prstGeom prst="ellipse">
            <a:avLst/>
          </a:prstGeom>
          <a:solidFill>
            <a:schemeClr val="bg1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20000"/>
                </a:solidFill>
              </a:rPr>
              <a:t>в3</a:t>
            </a:r>
            <a:endParaRPr lang="ru-RU" b="1" dirty="0">
              <a:solidFill>
                <a:srgbClr val="820000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5080000" y="2501900"/>
            <a:ext cx="3162300" cy="1049898"/>
          </a:xfrm>
          <a:prstGeom prst="cloudCallout">
            <a:avLst>
              <a:gd name="adj1" fmla="val -47741"/>
              <a:gd name="adj2" fmla="val 5645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Выноска-облако 19"/>
          <p:cNvSpPr/>
          <p:nvPr/>
        </p:nvSpPr>
        <p:spPr>
          <a:xfrm>
            <a:off x="196850" y="2453884"/>
            <a:ext cx="3162300" cy="1049898"/>
          </a:xfrm>
          <a:prstGeom prst="cloudCallout">
            <a:avLst>
              <a:gd name="adj1" fmla="val 9287"/>
              <a:gd name="adj2" fmla="val 7096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3619500" y="2662619"/>
            <a:ext cx="1212850" cy="639380"/>
          </a:xfrm>
          <a:prstGeom prst="left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71328" y="5575300"/>
            <a:ext cx="859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  <a:r>
              <a:rPr lang="ru-RU" dirty="0" smtClean="0"/>
              <a:t>) Построение глоссариев и тезаурусов</a:t>
            </a:r>
          </a:p>
          <a:p>
            <a:r>
              <a:rPr lang="ru-RU" dirty="0"/>
              <a:t>6</a:t>
            </a:r>
            <a:r>
              <a:rPr lang="ru-RU" dirty="0" smtClean="0"/>
              <a:t>) Передача </a:t>
            </a:r>
            <a:r>
              <a:rPr lang="ru-RU" dirty="0"/>
              <a:t>глоссариев и </a:t>
            </a:r>
            <a:r>
              <a:rPr lang="ru-RU" dirty="0" smtClean="0"/>
              <a:t>тезаурусов  «гл. инженеру по знаниям» и достижение общего понимания с ним</a:t>
            </a:r>
            <a:endParaRPr lang="ru-RU" dirty="0"/>
          </a:p>
          <a:p>
            <a:pPr marL="342900" indent="-342900">
              <a:buAutoNum type="arabicParenR"/>
            </a:pP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022725" y="270788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=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3" name="Загнутый угол 22"/>
          <p:cNvSpPr/>
          <p:nvPr/>
        </p:nvSpPr>
        <p:spPr>
          <a:xfrm>
            <a:off x="2730500" y="1727200"/>
            <a:ext cx="3327400" cy="812800"/>
          </a:xfrm>
          <a:prstGeom prst="foldedCorner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Общий тезаурус ядра ЕМД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35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500" y="215900"/>
            <a:ext cx="7239000" cy="1384300"/>
          </a:xfrm>
        </p:spPr>
        <p:txBody>
          <a:bodyPr/>
          <a:lstStyle/>
          <a:p>
            <a:pPr algn="l"/>
            <a:r>
              <a:rPr lang="ru-RU" sz="2800" dirty="0" smtClean="0"/>
              <a:t>Отложенные проблемы семантики – </a:t>
            </a:r>
            <a:br>
              <a:rPr lang="ru-RU" sz="2800" dirty="0" smtClean="0"/>
            </a:br>
            <a:r>
              <a:rPr lang="ru-RU" sz="2800" b="0" dirty="0" smtClean="0"/>
              <a:t>- </a:t>
            </a:r>
            <a:r>
              <a:rPr lang="ru-RU" sz="2800" b="0" u="sng" dirty="0" smtClean="0"/>
              <a:t>потери / искажения </a:t>
            </a:r>
            <a:r>
              <a:rPr lang="ru-RU" sz="2800" b="0" dirty="0" smtClean="0"/>
              <a:t>общего понимания  с течением вре</a:t>
            </a:r>
            <a:r>
              <a:rPr lang="ru-RU" sz="2800" b="0" dirty="0" smtClean="0"/>
              <a:t>мени и </a:t>
            </a:r>
            <a:r>
              <a:rPr lang="ru-RU" sz="2800" b="0" dirty="0" smtClean="0"/>
              <a:t>новыми Экспертами </a:t>
            </a:r>
            <a:r>
              <a:rPr lang="ru-RU" sz="2800" b="0" dirty="0" err="1" smtClean="0"/>
              <a:t>ПРо</a:t>
            </a:r>
            <a:r>
              <a:rPr lang="ru-RU" sz="2800" b="0" dirty="0" smtClean="0"/>
              <a:t> </a:t>
            </a:r>
            <a:endParaRPr lang="ru-RU" sz="2800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880225"/>
            <a:ext cx="2133600" cy="476250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4635500" y="3748648"/>
            <a:ext cx="673100" cy="906976"/>
          </a:xfrm>
          <a:prstGeom prst="triangle">
            <a:avLst/>
          </a:prstGeom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949450" y="3748648"/>
            <a:ext cx="673100" cy="906976"/>
          </a:xfrm>
          <a:prstGeom prst="triangle">
            <a:avLst/>
          </a:prstGeom>
          <a:solidFill>
            <a:srgbClr val="FFD54F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14286" y="4049931"/>
            <a:ext cx="1291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Знак  </a:t>
            </a:r>
            <a:r>
              <a:rPr lang="ru-RU" dirty="0" smtClean="0"/>
              <a:t>ХХХ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40400" y="2662619"/>
            <a:ext cx="207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Человек №2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2150" y="2655668"/>
            <a:ext cx="216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Человек </a:t>
            </a:r>
            <a:r>
              <a:rPr lang="ru-RU" dirty="0" smtClean="0"/>
              <a:t>№</a:t>
            </a:r>
            <a:r>
              <a:rPr lang="ru-RU" dirty="0" smtClean="0"/>
              <a:t>1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4764395"/>
            <a:ext cx="226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Предмет </a:t>
            </a:r>
            <a:r>
              <a:rPr lang="ru-RU" dirty="0" smtClean="0"/>
              <a:t>№3</a:t>
            </a:r>
            <a:endParaRPr lang="ru-RU" b="1" dirty="0" smtClean="0"/>
          </a:p>
        </p:txBody>
      </p:sp>
      <p:sp>
        <p:nvSpPr>
          <p:cNvPr id="3" name="Овал 2"/>
          <p:cNvSpPr/>
          <p:nvPr/>
        </p:nvSpPr>
        <p:spPr>
          <a:xfrm>
            <a:off x="2578100" y="3748648"/>
            <a:ext cx="2108200" cy="1813952"/>
          </a:xfrm>
          <a:prstGeom prst="ellipse">
            <a:avLst/>
          </a:prstGeom>
          <a:noFill/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96850" y="4486890"/>
            <a:ext cx="180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Предмет </a:t>
            </a:r>
            <a:r>
              <a:rPr lang="ru-RU" dirty="0" smtClean="0"/>
              <a:t>№3</a:t>
            </a:r>
            <a:endParaRPr lang="ru-RU" b="1" dirty="0" smtClean="0"/>
          </a:p>
        </p:txBody>
      </p:sp>
      <p:sp>
        <p:nvSpPr>
          <p:cNvPr id="14" name="Овал 13"/>
          <p:cNvSpPr/>
          <p:nvPr/>
        </p:nvSpPr>
        <p:spPr>
          <a:xfrm>
            <a:off x="1949450" y="3354948"/>
            <a:ext cx="673100" cy="393700"/>
          </a:xfrm>
          <a:prstGeom prst="ellipse">
            <a:avLst/>
          </a:prstGeom>
          <a:solidFill>
            <a:srgbClr val="FFD54F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20000"/>
                </a:solidFill>
              </a:rPr>
              <a:t>в1</a:t>
            </a:r>
            <a:endParaRPr lang="ru-RU" b="1" dirty="0">
              <a:solidFill>
                <a:srgbClr val="820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648200" y="3401198"/>
            <a:ext cx="673100" cy="393700"/>
          </a:xfrm>
          <a:prstGeom prst="ellipse">
            <a:avLst/>
          </a:prstGeom>
          <a:solidFill>
            <a:srgbClr val="DAFBFE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20000"/>
                </a:solidFill>
              </a:rPr>
              <a:t>в1</a:t>
            </a:r>
            <a:endParaRPr lang="ru-RU" b="1" dirty="0">
              <a:solidFill>
                <a:srgbClr val="82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98950" y="4338945"/>
            <a:ext cx="673100" cy="393700"/>
          </a:xfrm>
          <a:prstGeom prst="ellipse">
            <a:avLst/>
          </a:prstGeom>
          <a:solidFill>
            <a:schemeClr val="bg1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20000"/>
                </a:solidFill>
              </a:rPr>
              <a:t>в3</a:t>
            </a:r>
            <a:endParaRPr lang="ru-RU" b="1" dirty="0">
              <a:solidFill>
                <a:srgbClr val="820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612900" y="4332595"/>
            <a:ext cx="673100" cy="393700"/>
          </a:xfrm>
          <a:prstGeom prst="ellipse">
            <a:avLst/>
          </a:prstGeom>
          <a:solidFill>
            <a:srgbClr val="DAFBFE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20000"/>
                </a:solidFill>
              </a:rPr>
              <a:t>в2</a:t>
            </a:r>
            <a:endParaRPr lang="ru-RU" b="1" dirty="0">
              <a:solidFill>
                <a:srgbClr val="820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137150" y="4332595"/>
            <a:ext cx="673100" cy="393700"/>
          </a:xfrm>
          <a:prstGeom prst="ellipse">
            <a:avLst/>
          </a:prstGeom>
          <a:solidFill>
            <a:srgbClr val="DAFBFE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20000"/>
                </a:solidFill>
              </a:rPr>
              <a:t>в2</a:t>
            </a:r>
            <a:endParaRPr lang="ru-RU" b="1" dirty="0">
              <a:solidFill>
                <a:srgbClr val="820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341186" y="4338945"/>
            <a:ext cx="673100" cy="393700"/>
          </a:xfrm>
          <a:prstGeom prst="ellipse">
            <a:avLst/>
          </a:prstGeom>
          <a:solidFill>
            <a:schemeClr val="bg1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20000"/>
                </a:solidFill>
              </a:rPr>
              <a:t>в3</a:t>
            </a:r>
            <a:endParaRPr lang="ru-RU" b="1" dirty="0">
              <a:solidFill>
                <a:srgbClr val="820000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5080000" y="2501900"/>
            <a:ext cx="3162300" cy="1049898"/>
          </a:xfrm>
          <a:prstGeom prst="cloudCallout">
            <a:avLst>
              <a:gd name="adj1" fmla="val -47741"/>
              <a:gd name="adj2" fmla="val 5645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Выноска-облако 19"/>
          <p:cNvSpPr/>
          <p:nvPr/>
        </p:nvSpPr>
        <p:spPr>
          <a:xfrm>
            <a:off x="196850" y="2453884"/>
            <a:ext cx="3162300" cy="1049898"/>
          </a:xfrm>
          <a:prstGeom prst="cloudCallout">
            <a:avLst>
              <a:gd name="adj1" fmla="val 9287"/>
              <a:gd name="adj2" fmla="val 7096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71328" y="5575300"/>
            <a:ext cx="859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7)  Постоянный мониторинг сохранения семантики – изменение нормативно-правовой информации, технологий, практики, новые поколения специалистов и пользователей, и др.  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768725" y="2707884"/>
            <a:ext cx="833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</a:rPr>
              <a:t> ?!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3" name="Загнутый угол 22"/>
          <p:cNvSpPr/>
          <p:nvPr/>
        </p:nvSpPr>
        <p:spPr>
          <a:xfrm>
            <a:off x="2921000" y="4673600"/>
            <a:ext cx="1457325" cy="812800"/>
          </a:xfrm>
          <a:prstGeom prst="foldedCorner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Общий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тезаурус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ядра ЕМД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4" name="Загнутый угол 23"/>
          <p:cNvSpPr/>
          <p:nvPr/>
        </p:nvSpPr>
        <p:spPr>
          <a:xfrm>
            <a:off x="2387600" y="1689100"/>
            <a:ext cx="3917950" cy="812800"/>
          </a:xfrm>
          <a:prstGeom prst="foldedCorner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Общий  ??!! тезаурус  ядра ЕМД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5" name="Двойная стрелка влево/вправо 24"/>
          <p:cNvSpPr/>
          <p:nvPr/>
        </p:nvSpPr>
        <p:spPr>
          <a:xfrm rot="14420534">
            <a:off x="4970758" y="2458805"/>
            <a:ext cx="951202" cy="639380"/>
          </a:xfrm>
          <a:prstGeom prst="left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стрелка влево/вправо 10"/>
          <p:cNvSpPr/>
          <p:nvPr/>
        </p:nvSpPr>
        <p:spPr>
          <a:xfrm rot="17068271">
            <a:off x="2361035" y="2440359"/>
            <a:ext cx="911199" cy="639380"/>
          </a:xfrm>
          <a:prstGeom prst="left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853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300" y="274638"/>
            <a:ext cx="8229600" cy="766762"/>
          </a:xfrm>
        </p:spPr>
        <p:txBody>
          <a:bodyPr/>
          <a:lstStyle/>
          <a:p>
            <a:r>
              <a:rPr lang="ru-RU" sz="2400" dirty="0" smtClean="0"/>
              <a:t>Коммуникация и общее понимание </a:t>
            </a:r>
            <a:r>
              <a:rPr lang="ru-RU" sz="2400" dirty="0" smtClean="0"/>
              <a:t>– формал</a:t>
            </a:r>
            <a:r>
              <a:rPr lang="ru-RU" sz="2400" dirty="0" smtClean="0"/>
              <a:t>изованная, но общедоступная </a:t>
            </a:r>
            <a:r>
              <a:rPr lang="ru-RU" sz="2400" dirty="0" smtClean="0"/>
              <a:t>запись </a:t>
            </a:r>
            <a:r>
              <a:rPr lang="ru-RU" sz="2400" dirty="0" smtClean="0"/>
              <a:t>общего понимания 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857500" y="3875648"/>
            <a:ext cx="673100" cy="906976"/>
          </a:xfrm>
          <a:prstGeom prst="triangle">
            <a:avLst/>
          </a:prstGeom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368550" y="3647048"/>
            <a:ext cx="673100" cy="906976"/>
          </a:xfrm>
          <a:prstGeom prst="triangle">
            <a:avLst/>
          </a:prstGeom>
          <a:solidFill>
            <a:srgbClr val="FFD54F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17486" y="4913531"/>
            <a:ext cx="1291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Знак  </a:t>
            </a:r>
            <a:r>
              <a:rPr lang="ru-RU" dirty="0" smtClean="0"/>
              <a:t>ХХХ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95071" y="5609019"/>
            <a:ext cx="426292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Человек №3  </a:t>
            </a:r>
            <a:r>
              <a:rPr lang="ru-RU" b="1" dirty="0"/>
              <a:t>– </a:t>
            </a:r>
            <a:r>
              <a:rPr lang="ru-RU" b="1" dirty="0" smtClean="0"/>
              <a:t> «Ведущий координатор семантической интеграции ЕМД», «инженер по знаниям»</a:t>
            </a:r>
            <a:endParaRPr 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212849" y="4888131"/>
            <a:ext cx="175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Человек </a:t>
            </a:r>
            <a:r>
              <a:rPr lang="ru-RU" dirty="0" smtClean="0"/>
              <a:t>№</a:t>
            </a:r>
            <a:r>
              <a:rPr lang="ru-RU" dirty="0" smtClean="0"/>
              <a:t>1</a:t>
            </a:r>
            <a:endParaRPr lang="ru-RU" dirty="0" smtClean="0"/>
          </a:p>
        </p:txBody>
      </p:sp>
      <p:sp>
        <p:nvSpPr>
          <p:cNvPr id="11" name="Овал 10"/>
          <p:cNvSpPr/>
          <p:nvPr/>
        </p:nvSpPr>
        <p:spPr>
          <a:xfrm>
            <a:off x="2781300" y="4116948"/>
            <a:ext cx="2108200" cy="1813952"/>
          </a:xfrm>
          <a:prstGeom prst="ellipse">
            <a:avLst/>
          </a:prstGeom>
          <a:noFill/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368550" y="3253348"/>
            <a:ext cx="673100" cy="393700"/>
          </a:xfrm>
          <a:prstGeom prst="ellipse">
            <a:avLst/>
          </a:prstGeom>
          <a:solidFill>
            <a:srgbClr val="FFD54F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20000"/>
                </a:solidFill>
              </a:rPr>
              <a:t>в1</a:t>
            </a:r>
            <a:endParaRPr lang="ru-RU" b="1" dirty="0">
              <a:solidFill>
                <a:srgbClr val="82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870200" y="3528198"/>
            <a:ext cx="673100" cy="393700"/>
          </a:xfrm>
          <a:prstGeom prst="ellipse">
            <a:avLst/>
          </a:prstGeom>
          <a:solidFill>
            <a:srgbClr val="DAFBFE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20000"/>
                </a:solidFill>
              </a:rPr>
              <a:t>в1</a:t>
            </a:r>
            <a:endParaRPr lang="ru-RU" b="1" dirty="0">
              <a:solidFill>
                <a:srgbClr val="820000"/>
              </a:solidFill>
            </a:endParaRPr>
          </a:p>
        </p:txBody>
      </p:sp>
      <p:cxnSp>
        <p:nvCxnSpPr>
          <p:cNvPr id="22" name="Прямая со стрелкой 21"/>
          <p:cNvCxnSpPr>
            <a:stCxn id="13" idx="0"/>
            <a:endCxn id="53" idx="2"/>
          </p:cNvCxnSpPr>
          <p:nvPr/>
        </p:nvCxnSpPr>
        <p:spPr>
          <a:xfrm flipH="1" flipV="1">
            <a:off x="1984374" y="2244130"/>
            <a:ext cx="720726" cy="100921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4" idx="0"/>
            <a:endCxn id="53" idx="2"/>
          </p:cNvCxnSpPr>
          <p:nvPr/>
        </p:nvCxnSpPr>
        <p:spPr>
          <a:xfrm flipH="1" flipV="1">
            <a:off x="1984374" y="2244130"/>
            <a:ext cx="1222376" cy="12840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140200" y="1320800"/>
            <a:ext cx="4394200" cy="923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«Полуформальное описание» -- Формализованная запись описания понятия </a:t>
            </a:r>
            <a:r>
              <a:rPr lang="ru-RU" dirty="0" smtClean="0"/>
              <a:t>и правил его интерпретации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5626100" y="2895600"/>
            <a:ext cx="3486150" cy="2862322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Исходные сведения для передачи системным аналитикам и архитекторам для проверки </a:t>
            </a:r>
            <a:r>
              <a:rPr lang="ru-RU" dirty="0" smtClean="0"/>
              <a:t>и преобразований в форму, </a:t>
            </a:r>
            <a:r>
              <a:rPr lang="ru-RU" dirty="0" smtClean="0"/>
              <a:t> пригодную для интерпретации «ИТ-людьми»:</a:t>
            </a:r>
          </a:p>
          <a:p>
            <a:r>
              <a:rPr lang="ru-RU" i="1" dirty="0" smtClean="0"/>
              <a:t>Простые (частичные) блок-схемы,  диаграммы, решающие таблицы и др.</a:t>
            </a:r>
            <a:endParaRPr lang="ru-RU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158749" y="2660133"/>
            <a:ext cx="2103438" cy="2031325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На естественном языке – </a:t>
            </a:r>
          </a:p>
          <a:p>
            <a:r>
              <a:rPr lang="ru-RU" dirty="0" smtClean="0"/>
              <a:t>Запись описания понятий, смысловых связей, правил интерпретации</a:t>
            </a:r>
            <a:endParaRPr lang="ru-RU" dirty="0"/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4089400" y="4053448"/>
            <a:ext cx="673100" cy="906976"/>
          </a:xfrm>
          <a:prstGeom prst="triangle">
            <a:avLst/>
          </a:prstGeom>
          <a:solidFill>
            <a:srgbClr val="00FF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102100" y="3705998"/>
            <a:ext cx="673100" cy="393700"/>
          </a:xfrm>
          <a:prstGeom prst="ellipse">
            <a:avLst/>
          </a:prstGeom>
          <a:solidFill>
            <a:srgbClr val="99FF99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20000"/>
                </a:solidFill>
              </a:rPr>
              <a:t>в1</a:t>
            </a:r>
            <a:endParaRPr lang="ru-RU" b="1" dirty="0">
              <a:solidFill>
                <a:srgbClr val="820000"/>
              </a:solidFill>
            </a:endParaRPr>
          </a:p>
        </p:txBody>
      </p:sp>
      <p:cxnSp>
        <p:nvCxnSpPr>
          <p:cNvPr id="30" name="Прямая со стрелкой 29"/>
          <p:cNvCxnSpPr>
            <a:stCxn id="14" idx="0"/>
            <a:endCxn id="26" idx="1"/>
          </p:cNvCxnSpPr>
          <p:nvPr/>
        </p:nvCxnSpPr>
        <p:spPr>
          <a:xfrm flipV="1">
            <a:off x="3206750" y="1782465"/>
            <a:ext cx="933450" cy="174573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3" idx="0"/>
            <a:endCxn id="26" idx="1"/>
          </p:cNvCxnSpPr>
          <p:nvPr/>
        </p:nvCxnSpPr>
        <p:spPr>
          <a:xfrm flipV="1">
            <a:off x="2705100" y="1782465"/>
            <a:ext cx="1435100" cy="147088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29" idx="0"/>
            <a:endCxn id="53" idx="2"/>
          </p:cNvCxnSpPr>
          <p:nvPr/>
        </p:nvCxnSpPr>
        <p:spPr>
          <a:xfrm flipH="1" flipV="1">
            <a:off x="1984374" y="2244130"/>
            <a:ext cx="2454276" cy="14618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29" idx="0"/>
            <a:endCxn id="26" idx="2"/>
          </p:cNvCxnSpPr>
          <p:nvPr/>
        </p:nvCxnSpPr>
        <p:spPr>
          <a:xfrm flipV="1">
            <a:off x="4438650" y="2244130"/>
            <a:ext cx="1898650" cy="14618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212849" y="5091331"/>
            <a:ext cx="175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Человек №2</a:t>
            </a:r>
            <a:endParaRPr lang="ru-RU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971549" y="4672231"/>
            <a:ext cx="208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Эксперты </a:t>
            </a:r>
            <a:r>
              <a:rPr lang="ru-RU" b="1" dirty="0" err="1" smtClean="0"/>
              <a:t>ПРо</a:t>
            </a:r>
            <a:r>
              <a:rPr lang="ru-RU" b="1" dirty="0" smtClean="0"/>
              <a:t>: </a:t>
            </a:r>
            <a:endParaRPr lang="ru-RU" b="1" dirty="0" smtClean="0"/>
          </a:p>
        </p:txBody>
      </p:sp>
      <p:cxnSp>
        <p:nvCxnSpPr>
          <p:cNvPr id="45" name="Прямая со стрелкой 44"/>
          <p:cNvCxnSpPr>
            <a:endCxn id="26" idx="3"/>
          </p:cNvCxnSpPr>
          <p:nvPr/>
        </p:nvCxnSpPr>
        <p:spPr>
          <a:xfrm flipH="1" flipV="1">
            <a:off x="8534400" y="1782465"/>
            <a:ext cx="419100" cy="1103699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Загнутый угол 52"/>
          <p:cNvSpPr/>
          <p:nvPr/>
        </p:nvSpPr>
        <p:spPr>
          <a:xfrm>
            <a:off x="438148" y="1320800"/>
            <a:ext cx="3092451" cy="923330"/>
          </a:xfrm>
          <a:prstGeom prst="foldedCorner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Общий тезаурус ядра ЕМД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68" name="Прямая со стрелкой 67"/>
          <p:cNvCxnSpPr>
            <a:endCxn id="53" idx="1"/>
          </p:cNvCxnSpPr>
          <p:nvPr/>
        </p:nvCxnSpPr>
        <p:spPr>
          <a:xfrm flipV="1">
            <a:off x="158749" y="1782465"/>
            <a:ext cx="279399" cy="87286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001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97900" cy="766762"/>
          </a:xfrm>
        </p:spPr>
        <p:txBody>
          <a:bodyPr/>
          <a:lstStyle/>
          <a:p>
            <a:r>
              <a:rPr lang="ru-RU" sz="2400" dirty="0" smtClean="0"/>
              <a:t>Коммуникация и общее </a:t>
            </a:r>
            <a:r>
              <a:rPr lang="ru-RU" sz="2400" dirty="0" smtClean="0"/>
              <a:t>понимание: формальная </a:t>
            </a:r>
            <a:r>
              <a:rPr lang="ru-RU" sz="2400" dirty="0" smtClean="0"/>
              <a:t>запись общего понимания </a:t>
            </a:r>
            <a:r>
              <a:rPr lang="ru-RU" sz="2400" dirty="0" smtClean="0"/>
              <a:t>и необходимость трассировки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765300" y="3875648"/>
            <a:ext cx="673100" cy="906976"/>
          </a:xfrm>
          <a:prstGeom prst="triangle">
            <a:avLst/>
          </a:prstGeom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276350" y="3647048"/>
            <a:ext cx="673100" cy="906976"/>
          </a:xfrm>
          <a:prstGeom prst="triangle">
            <a:avLst/>
          </a:prstGeom>
          <a:solidFill>
            <a:srgbClr val="FFD54F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315671" y="4847019"/>
            <a:ext cx="2637329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Человек №3  </a:t>
            </a:r>
            <a:r>
              <a:rPr lang="ru-RU" b="1" dirty="0"/>
              <a:t>– </a:t>
            </a:r>
            <a:r>
              <a:rPr lang="ru-RU" b="1" dirty="0" smtClean="0"/>
              <a:t> </a:t>
            </a:r>
            <a:r>
              <a:rPr lang="ru-RU" dirty="0" smtClean="0"/>
              <a:t>«Ведущий координатор семантической интеграции ЕМД», «инженер по знаниям»</a:t>
            </a:r>
            <a:endParaRPr 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12749" y="4888131"/>
            <a:ext cx="175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Человек </a:t>
            </a:r>
            <a:r>
              <a:rPr lang="ru-RU" dirty="0" smtClean="0"/>
              <a:t>№</a:t>
            </a:r>
            <a:r>
              <a:rPr lang="ru-RU" dirty="0" smtClean="0"/>
              <a:t>1</a:t>
            </a:r>
            <a:endParaRPr lang="ru-RU" dirty="0" smtClean="0"/>
          </a:p>
        </p:txBody>
      </p:sp>
      <p:sp>
        <p:nvSpPr>
          <p:cNvPr id="13" name="Овал 12"/>
          <p:cNvSpPr/>
          <p:nvPr/>
        </p:nvSpPr>
        <p:spPr>
          <a:xfrm>
            <a:off x="1276350" y="3253348"/>
            <a:ext cx="673100" cy="393700"/>
          </a:xfrm>
          <a:prstGeom prst="ellipse">
            <a:avLst/>
          </a:prstGeom>
          <a:solidFill>
            <a:srgbClr val="FFD54F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20000"/>
                </a:solidFill>
              </a:rPr>
              <a:t>в1</a:t>
            </a:r>
            <a:endParaRPr lang="ru-RU" b="1" dirty="0">
              <a:solidFill>
                <a:srgbClr val="82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778000" y="3528198"/>
            <a:ext cx="673100" cy="393700"/>
          </a:xfrm>
          <a:prstGeom prst="ellipse">
            <a:avLst/>
          </a:prstGeom>
          <a:solidFill>
            <a:srgbClr val="DAFBFE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20000"/>
                </a:solidFill>
              </a:rPr>
              <a:t>в1</a:t>
            </a:r>
            <a:endParaRPr lang="ru-RU" b="1" dirty="0">
              <a:solidFill>
                <a:srgbClr val="820000"/>
              </a:solidFill>
            </a:endParaRPr>
          </a:p>
        </p:txBody>
      </p:sp>
      <p:cxnSp>
        <p:nvCxnSpPr>
          <p:cNvPr id="22" name="Прямая со стрелкой 21"/>
          <p:cNvCxnSpPr>
            <a:stCxn id="13" idx="0"/>
            <a:endCxn id="53" idx="2"/>
          </p:cNvCxnSpPr>
          <p:nvPr/>
        </p:nvCxnSpPr>
        <p:spPr>
          <a:xfrm flipH="1" flipV="1">
            <a:off x="1391443" y="2485430"/>
            <a:ext cx="221457" cy="76791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4" idx="0"/>
            <a:endCxn id="53" idx="2"/>
          </p:cNvCxnSpPr>
          <p:nvPr/>
        </p:nvCxnSpPr>
        <p:spPr>
          <a:xfrm flipH="1" flipV="1">
            <a:off x="1391443" y="2485430"/>
            <a:ext cx="723107" cy="10427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06700" y="1562100"/>
            <a:ext cx="1422400" cy="923330"/>
          </a:xfrm>
          <a:prstGeom prst="rect">
            <a:avLst/>
          </a:prstGeom>
          <a:solidFill>
            <a:srgbClr val="99FF99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</a:rPr>
              <a:t>Полуфор-мальное</a:t>
            </a:r>
            <a:r>
              <a:rPr lang="ru-RU" b="1" dirty="0" smtClean="0">
                <a:solidFill>
                  <a:srgbClr val="FF0000"/>
                </a:solidFill>
              </a:rPr>
              <a:t> описание»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3213100" y="3875648"/>
            <a:ext cx="673100" cy="906976"/>
          </a:xfrm>
          <a:prstGeom prst="triangle">
            <a:avLst/>
          </a:prstGeom>
          <a:solidFill>
            <a:srgbClr val="00FF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225800" y="3528198"/>
            <a:ext cx="673100" cy="393700"/>
          </a:xfrm>
          <a:prstGeom prst="ellipse">
            <a:avLst/>
          </a:prstGeom>
          <a:solidFill>
            <a:srgbClr val="99FF99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20000"/>
                </a:solidFill>
              </a:rPr>
              <a:t>в1</a:t>
            </a:r>
            <a:endParaRPr lang="ru-RU" b="1" dirty="0">
              <a:solidFill>
                <a:srgbClr val="820000"/>
              </a:solidFill>
            </a:endParaRPr>
          </a:p>
        </p:txBody>
      </p:sp>
      <p:cxnSp>
        <p:nvCxnSpPr>
          <p:cNvPr id="30" name="Прямая со стрелкой 29"/>
          <p:cNvCxnSpPr>
            <a:stCxn id="14" idx="0"/>
            <a:endCxn id="26" idx="1"/>
          </p:cNvCxnSpPr>
          <p:nvPr/>
        </p:nvCxnSpPr>
        <p:spPr>
          <a:xfrm flipV="1">
            <a:off x="2114550" y="2023765"/>
            <a:ext cx="692150" cy="150443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3" idx="0"/>
            <a:endCxn id="26" idx="1"/>
          </p:cNvCxnSpPr>
          <p:nvPr/>
        </p:nvCxnSpPr>
        <p:spPr>
          <a:xfrm flipV="1">
            <a:off x="1612900" y="2023765"/>
            <a:ext cx="1193800" cy="122958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29" idx="0"/>
            <a:endCxn id="53" idx="2"/>
          </p:cNvCxnSpPr>
          <p:nvPr/>
        </p:nvCxnSpPr>
        <p:spPr>
          <a:xfrm flipH="1" flipV="1">
            <a:off x="1391443" y="2485430"/>
            <a:ext cx="2170907" cy="10427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29" idx="0"/>
            <a:endCxn id="26" idx="2"/>
          </p:cNvCxnSpPr>
          <p:nvPr/>
        </p:nvCxnSpPr>
        <p:spPr>
          <a:xfrm flipH="1" flipV="1">
            <a:off x="3517900" y="2485430"/>
            <a:ext cx="44450" cy="10427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12749" y="5091331"/>
            <a:ext cx="175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Человек №2</a:t>
            </a:r>
            <a:endParaRPr lang="ru-RU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171449" y="4672231"/>
            <a:ext cx="208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Эксперты </a:t>
            </a:r>
            <a:r>
              <a:rPr lang="ru-RU" b="1" dirty="0" err="1" smtClean="0"/>
              <a:t>ПРо</a:t>
            </a:r>
            <a:r>
              <a:rPr lang="ru-RU" b="1" dirty="0" smtClean="0"/>
              <a:t>: </a:t>
            </a:r>
            <a:endParaRPr lang="ru-RU" b="1" dirty="0" smtClean="0"/>
          </a:p>
        </p:txBody>
      </p:sp>
      <p:sp>
        <p:nvSpPr>
          <p:cNvPr id="53" name="Загнутый угол 52"/>
          <p:cNvSpPr/>
          <p:nvPr/>
        </p:nvSpPr>
        <p:spPr>
          <a:xfrm>
            <a:off x="438148" y="1562100"/>
            <a:ext cx="1906589" cy="923330"/>
          </a:xfrm>
          <a:prstGeom prst="foldedCorner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Общий тезаурус ядра ЕМД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1" name="Равнобедренный треугольник 40"/>
          <p:cNvSpPr/>
          <p:nvPr/>
        </p:nvSpPr>
        <p:spPr>
          <a:xfrm>
            <a:off x="4902200" y="3875648"/>
            <a:ext cx="673100" cy="906976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914900" y="3528198"/>
            <a:ext cx="673100" cy="3937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20000"/>
                </a:solidFill>
              </a:rPr>
              <a:t>в1</a:t>
            </a:r>
            <a:endParaRPr lang="ru-RU" b="1" dirty="0">
              <a:solidFill>
                <a:srgbClr val="82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30272" y="4732719"/>
            <a:ext cx="20658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Человек №4  </a:t>
            </a:r>
            <a:r>
              <a:rPr lang="ru-RU" b="1" dirty="0"/>
              <a:t>– </a:t>
            </a:r>
            <a:r>
              <a:rPr lang="ru-RU" b="1" dirty="0" smtClean="0"/>
              <a:t> </a:t>
            </a:r>
            <a:r>
              <a:rPr lang="ru-RU" dirty="0" smtClean="0"/>
              <a:t>«Системный аналитик / архитектор» (по инф</a:t>
            </a:r>
            <a:r>
              <a:rPr lang="ru-RU" dirty="0" smtClean="0"/>
              <a:t>. </a:t>
            </a:r>
            <a:r>
              <a:rPr lang="ru-RU" dirty="0" smtClean="0"/>
              <a:t>архитектуре)»</a:t>
            </a:r>
            <a:endParaRPr lang="ru-RU" dirty="0" smtClean="0"/>
          </a:p>
        </p:txBody>
      </p:sp>
      <p:sp>
        <p:nvSpPr>
          <p:cNvPr id="47" name="TextBox 46"/>
          <p:cNvSpPr txBox="1"/>
          <p:nvPr/>
        </p:nvSpPr>
        <p:spPr>
          <a:xfrm>
            <a:off x="4673600" y="1562100"/>
            <a:ext cx="2438400" cy="923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Формальное описание онтологии </a:t>
            </a:r>
            <a:r>
              <a:rPr lang="ru-RU" dirty="0" smtClean="0"/>
              <a:t>(</a:t>
            </a:r>
            <a:r>
              <a:rPr lang="en-US" dirty="0" smtClean="0"/>
              <a:t>OWL2, …)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8" name="Равнобедренный треугольник 47"/>
          <p:cNvSpPr/>
          <p:nvPr/>
        </p:nvSpPr>
        <p:spPr>
          <a:xfrm>
            <a:off x="7531100" y="3888348"/>
            <a:ext cx="673100" cy="906976"/>
          </a:xfrm>
          <a:prstGeom prst="triangle">
            <a:avLst/>
          </a:prstGeom>
          <a:solidFill>
            <a:srgbClr val="FF6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7543800" y="3540898"/>
            <a:ext cx="673100" cy="393700"/>
          </a:xfrm>
          <a:prstGeom prst="ellipse">
            <a:avLst/>
          </a:prstGeom>
          <a:solidFill>
            <a:srgbClr val="FFC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20000"/>
                </a:solidFill>
              </a:rPr>
              <a:t>в1</a:t>
            </a:r>
            <a:endParaRPr lang="ru-RU" b="1" dirty="0">
              <a:solidFill>
                <a:srgbClr val="82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36872" y="4872419"/>
            <a:ext cx="22182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Человек №5  </a:t>
            </a:r>
            <a:r>
              <a:rPr lang="ru-RU" b="1" dirty="0"/>
              <a:t>– </a:t>
            </a:r>
            <a:r>
              <a:rPr lang="ru-RU" b="1" dirty="0" smtClean="0"/>
              <a:t> </a:t>
            </a:r>
            <a:r>
              <a:rPr lang="ru-RU" dirty="0" smtClean="0"/>
              <a:t>«Проектировщик схем данных ЕМД и интеграции данных сегментов</a:t>
            </a:r>
            <a:endParaRPr lang="ru-RU" dirty="0" smtClean="0"/>
          </a:p>
        </p:txBody>
      </p:sp>
      <p:sp>
        <p:nvSpPr>
          <p:cNvPr id="51" name="TextBox 50"/>
          <p:cNvSpPr txBox="1"/>
          <p:nvPr/>
        </p:nvSpPr>
        <p:spPr>
          <a:xfrm>
            <a:off x="7581900" y="1562100"/>
            <a:ext cx="1181100" cy="923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XML – </a:t>
            </a:r>
            <a:r>
              <a:rPr lang="ru-RU" dirty="0" smtClean="0"/>
              <a:t>схемы и словари</a:t>
            </a:r>
            <a:endParaRPr lang="ru-RU" dirty="0"/>
          </a:p>
        </p:txBody>
      </p:sp>
      <p:sp>
        <p:nvSpPr>
          <p:cNvPr id="54" name="Развернутая стрелка 53"/>
          <p:cNvSpPr/>
          <p:nvPr/>
        </p:nvSpPr>
        <p:spPr>
          <a:xfrm flipH="1">
            <a:off x="2150570" y="1155700"/>
            <a:ext cx="960930" cy="355600"/>
          </a:xfrm>
          <a:prstGeom prst="uturnArrow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Развернутая стрелка 55"/>
          <p:cNvSpPr/>
          <p:nvPr/>
        </p:nvSpPr>
        <p:spPr>
          <a:xfrm flipH="1">
            <a:off x="3979370" y="1155700"/>
            <a:ext cx="960930" cy="355600"/>
          </a:xfrm>
          <a:prstGeom prst="uturnArrow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Развернутая стрелка 56"/>
          <p:cNvSpPr/>
          <p:nvPr/>
        </p:nvSpPr>
        <p:spPr>
          <a:xfrm flipH="1">
            <a:off x="6887670" y="1155700"/>
            <a:ext cx="960930" cy="355600"/>
          </a:xfrm>
          <a:prstGeom prst="utur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8" name="Прямая со стрелкой 57"/>
          <p:cNvCxnSpPr>
            <a:stCxn id="29" idx="0"/>
          </p:cNvCxnSpPr>
          <p:nvPr/>
        </p:nvCxnSpPr>
        <p:spPr>
          <a:xfrm flipV="1">
            <a:off x="3562350" y="2485430"/>
            <a:ext cx="2190750" cy="10427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42" idx="0"/>
            <a:endCxn id="26" idx="2"/>
          </p:cNvCxnSpPr>
          <p:nvPr/>
        </p:nvCxnSpPr>
        <p:spPr>
          <a:xfrm flipH="1" flipV="1">
            <a:off x="3517900" y="2485430"/>
            <a:ext cx="1733550" cy="10427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stCxn id="42" idx="0"/>
            <a:endCxn id="51" idx="2"/>
          </p:cNvCxnSpPr>
          <p:nvPr/>
        </p:nvCxnSpPr>
        <p:spPr>
          <a:xfrm flipV="1">
            <a:off x="5251450" y="2485430"/>
            <a:ext cx="2921000" cy="10427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stCxn id="49" idx="0"/>
            <a:endCxn id="51" idx="2"/>
          </p:cNvCxnSpPr>
          <p:nvPr/>
        </p:nvCxnSpPr>
        <p:spPr>
          <a:xfrm flipV="1">
            <a:off x="7880350" y="2485430"/>
            <a:ext cx="292100" cy="10554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stCxn id="49" idx="0"/>
          </p:cNvCxnSpPr>
          <p:nvPr/>
        </p:nvCxnSpPr>
        <p:spPr>
          <a:xfrm flipH="1" flipV="1">
            <a:off x="5753100" y="2485430"/>
            <a:ext cx="2127250" cy="1055468"/>
          </a:xfrm>
          <a:prstGeom prst="straightConnector1">
            <a:avLst/>
          </a:prstGeom>
          <a:ln w="19050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stCxn id="42" idx="0"/>
            <a:endCxn id="47" idx="2"/>
          </p:cNvCxnSpPr>
          <p:nvPr/>
        </p:nvCxnSpPr>
        <p:spPr>
          <a:xfrm flipV="1">
            <a:off x="5251450" y="2485430"/>
            <a:ext cx="641350" cy="10427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Стрелка вправо 75"/>
          <p:cNvSpPr/>
          <p:nvPr/>
        </p:nvSpPr>
        <p:spPr>
          <a:xfrm>
            <a:off x="2400300" y="1651000"/>
            <a:ext cx="368300" cy="152400"/>
          </a:xfrm>
          <a:prstGeom prst="rightArrow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Стрелка вправо 76"/>
          <p:cNvSpPr/>
          <p:nvPr/>
        </p:nvSpPr>
        <p:spPr>
          <a:xfrm>
            <a:off x="4279900" y="1651000"/>
            <a:ext cx="368300" cy="152400"/>
          </a:xfrm>
          <a:prstGeom prst="rightArrow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Стрелка вправо 77"/>
          <p:cNvSpPr/>
          <p:nvPr/>
        </p:nvSpPr>
        <p:spPr>
          <a:xfrm>
            <a:off x="7188200" y="1651000"/>
            <a:ext cx="368300" cy="1524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6689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5162"/>
          </a:xfrm>
        </p:spPr>
        <p:txBody>
          <a:bodyPr/>
          <a:lstStyle/>
          <a:p>
            <a:r>
              <a:rPr lang="ru-RU" dirty="0" smtClean="0"/>
              <a:t>Отсюда следует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ru-RU" sz="2800" dirty="0" smtClean="0"/>
              <a:t>Необходимость </a:t>
            </a:r>
            <a:r>
              <a:rPr lang="ru-RU" sz="2800" dirty="0" smtClean="0"/>
              <a:t>определять Центральную группу экспертов </a:t>
            </a:r>
            <a:r>
              <a:rPr lang="ru-RU" sz="2800" dirty="0" err="1" smtClean="0"/>
              <a:t>ПрО</a:t>
            </a:r>
            <a:r>
              <a:rPr lang="ru-RU" sz="2800" dirty="0" smtClean="0"/>
              <a:t> (включая общих </a:t>
            </a:r>
            <a:r>
              <a:rPr lang="ru-RU" sz="2800" dirty="0"/>
              <a:t>юристов) и </a:t>
            </a:r>
            <a:r>
              <a:rPr lang="ru-RU" sz="2800" dirty="0" smtClean="0"/>
              <a:t>ее роль </a:t>
            </a:r>
            <a:endParaRPr lang="ru-RU" sz="2800" dirty="0" smtClean="0"/>
          </a:p>
          <a:p>
            <a:pPr marL="514350" indent="-514350">
              <a:buFont typeface="+mj-lt"/>
              <a:buAutoNum type="arabicParenR"/>
            </a:pPr>
            <a:r>
              <a:rPr lang="ru-RU" sz="2800" dirty="0" smtClean="0"/>
              <a:t>Необходимость давать им методику, процедуру и  простой инструмент для  самостоятельного  (!) определения, фиксации и контроля семантики – смысла общей информации в  </a:t>
            </a:r>
            <a:r>
              <a:rPr lang="ru-RU" sz="2800" dirty="0" err="1" smtClean="0"/>
              <a:t>ПрО</a:t>
            </a:r>
            <a:endParaRPr lang="ru-RU" sz="2800" dirty="0" smtClean="0"/>
          </a:p>
          <a:p>
            <a:pPr marL="514350" indent="-514350">
              <a:buFont typeface="+mj-lt"/>
              <a:buAutoNum type="arabicParenR"/>
            </a:pPr>
            <a:r>
              <a:rPr lang="ru-RU" sz="2800" dirty="0" smtClean="0"/>
              <a:t>Поэтапная Формализация, </a:t>
            </a:r>
            <a:r>
              <a:rPr lang="ru-RU" sz="2800" dirty="0"/>
              <a:t>но в форме, понятной </a:t>
            </a:r>
            <a:r>
              <a:rPr lang="ru-RU" sz="2800" dirty="0" smtClean="0"/>
              <a:t>им, юристам, инженерам по знаниям  </a:t>
            </a:r>
            <a:r>
              <a:rPr lang="ru-RU" sz="2800" dirty="0"/>
              <a:t>и </a:t>
            </a:r>
            <a:r>
              <a:rPr lang="ru-RU" sz="2800" dirty="0" smtClean="0"/>
              <a:t>ИТ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2800" dirty="0" smtClean="0"/>
              <a:t>Итерации и еще раз итерации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79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8500" y="887453"/>
            <a:ext cx="58810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Спасибо</a:t>
            </a:r>
            <a:r>
              <a:rPr lang="ru-RU" sz="4000" b="1" dirty="0" smtClean="0">
                <a:solidFill>
                  <a:schemeClr val="accent3"/>
                </a:solidFill>
              </a:rPr>
              <a:t>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за</a:t>
            </a:r>
            <a:r>
              <a:rPr lang="ru-RU" sz="4000" b="1" dirty="0" smtClean="0">
                <a:solidFill>
                  <a:schemeClr val="accent3"/>
                </a:solidFill>
              </a:rPr>
              <a:t>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внимание!</a:t>
            </a:r>
          </a:p>
          <a:p>
            <a:endParaRPr lang="ru-RU" sz="4000" b="1" dirty="0">
              <a:solidFill>
                <a:schemeClr val="accent3"/>
              </a:solidFill>
            </a:endParaRPr>
          </a:p>
          <a:p>
            <a:pPr algn="r"/>
            <a:r>
              <a:rPr lang="ru-RU" sz="4000" b="1" dirty="0" smtClean="0">
                <a:solidFill>
                  <a:srgbClr val="C00000"/>
                </a:solidFill>
              </a:rPr>
              <a:t>Ваши вопросы?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25486" y="3982039"/>
            <a:ext cx="6167664" cy="1260249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ru-RU" sz="2400" i="1" dirty="0" err="1"/>
              <a:t>Зиндер</a:t>
            </a:r>
            <a:r>
              <a:rPr lang="ru-RU" sz="2400" i="1" dirty="0"/>
              <a:t> Е. З., НО Фонд </a:t>
            </a:r>
            <a:r>
              <a:rPr lang="ru-RU" sz="2400" i="1" dirty="0" smtClean="0"/>
              <a:t>ФОСТАС</a:t>
            </a:r>
            <a:endParaRPr lang="ru-RU" sz="2400" i="1" dirty="0"/>
          </a:p>
          <a:p>
            <a:pPr algn="r">
              <a:lnSpc>
                <a:spcPct val="110000"/>
              </a:lnSpc>
            </a:pPr>
            <a:r>
              <a:rPr lang="ru-RU" sz="2400" i="1" dirty="0"/>
              <a:t> E-</a:t>
            </a:r>
            <a:r>
              <a:rPr lang="ru-RU" sz="2400" i="1" dirty="0" err="1"/>
              <a:t>mail</a:t>
            </a:r>
            <a:r>
              <a:rPr lang="ru-RU" sz="2400" i="1" dirty="0"/>
              <a:t>: </a:t>
            </a:r>
            <a:r>
              <a:rPr lang="ru-RU" sz="2400" u="sng" dirty="0" smtClean="0">
                <a:solidFill>
                  <a:srgbClr val="0070C0"/>
                </a:solidFill>
              </a:rPr>
              <a:t>ezinder@fostas.org</a:t>
            </a:r>
            <a:endParaRPr lang="ru-RU" sz="24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17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400" y="236538"/>
            <a:ext cx="8229600" cy="1414462"/>
          </a:xfrm>
        </p:spPr>
        <p:txBody>
          <a:bodyPr/>
          <a:lstStyle/>
          <a:p>
            <a:r>
              <a:rPr lang="ru-RU" dirty="0" smtClean="0"/>
              <a:t>Одна из </a:t>
            </a:r>
            <a:r>
              <a:rPr lang="ru-RU" dirty="0" smtClean="0"/>
              <a:t>моделей </a:t>
            </a:r>
            <a:r>
              <a:rPr lang="ru-RU" dirty="0" smtClean="0"/>
              <a:t>цикла </a:t>
            </a:r>
            <a:r>
              <a:rPr lang="ru-RU" dirty="0" smtClean="0"/>
              <a:t>информационных </a:t>
            </a:r>
            <a:r>
              <a:rPr lang="ru-RU" dirty="0" smtClean="0"/>
              <a:t>работ -  </a:t>
            </a:r>
            <a:r>
              <a:rPr lang="en-US" b="0" dirty="0" smtClean="0"/>
              <a:t> </a:t>
            </a:r>
            <a:r>
              <a:rPr lang="en-US" dirty="0"/>
              <a:t>Data Documentation </a:t>
            </a:r>
            <a:r>
              <a:rPr lang="en-US" dirty="0" smtClean="0"/>
              <a:t>Initiative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789113"/>
            <a:ext cx="841057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740400"/>
            <a:ext cx="409575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60500" y="6083300"/>
            <a:ext cx="1677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По версии 3.1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4296765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4250" y="171043"/>
            <a:ext cx="6213869" cy="255677"/>
          </a:xfrm>
        </p:spPr>
        <p:txBody>
          <a:bodyPr/>
          <a:lstStyle/>
          <a:p>
            <a:r>
              <a:rPr lang="ru-RU" sz="2400" dirty="0" smtClean="0"/>
              <a:t>Цикл работ в ИП  и  лакуны практики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921921"/>
              </p:ext>
            </p:extLst>
          </p:nvPr>
        </p:nvGraphicFramePr>
        <p:xfrm>
          <a:off x="169691" y="517299"/>
          <a:ext cx="8928004" cy="626713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32001"/>
                <a:gridCol w="2232001"/>
                <a:gridCol w="2232001"/>
                <a:gridCol w="2232001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Инф. модели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Прогр</a:t>
                      </a:r>
                      <a:r>
                        <a:rPr lang="ru-RU" dirty="0" smtClean="0"/>
                        <a:t>. инструменты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Орг. решения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9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Сбор и анализ информации об информации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Анкеты, Словари</a:t>
                      </a:r>
                      <a:r>
                        <a:rPr lang="ru-RU" sz="1400" baseline="0" dirty="0" smtClean="0"/>
                        <a:t> синонимов, омонимов...</a:t>
                      </a:r>
                    </a:p>
                    <a:p>
                      <a:r>
                        <a:rPr lang="ru-RU" sz="1400" baseline="0" dirty="0" smtClean="0"/>
                        <a:t>Классификаторы, кодификаторы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SW-</a:t>
                      </a:r>
                      <a:r>
                        <a:rPr lang="ru-RU" sz="1400" dirty="0" smtClean="0"/>
                        <a:t>обработчики анкет</a:t>
                      </a:r>
                    </a:p>
                    <a:p>
                      <a:r>
                        <a:rPr lang="en-US" sz="1400" dirty="0" smtClean="0"/>
                        <a:t>BPMN-</a:t>
                      </a:r>
                      <a:r>
                        <a:rPr lang="ru-RU" sz="1400" dirty="0" err="1" smtClean="0"/>
                        <a:t>моделлеры</a:t>
                      </a:r>
                      <a:r>
                        <a:rPr lang="ru-RU" sz="1400" dirty="0" smtClean="0"/>
                        <a:t>?!</a:t>
                      </a:r>
                    </a:p>
                    <a:p>
                      <a:r>
                        <a:rPr lang="en-US" sz="1400" dirty="0" smtClean="0"/>
                        <a:t>ER-</a:t>
                      </a:r>
                      <a:r>
                        <a:rPr lang="ru-RU" sz="1400" dirty="0" err="1" smtClean="0"/>
                        <a:t>моделлеры</a:t>
                      </a:r>
                      <a:r>
                        <a:rPr lang="ru-RU" sz="1400" dirty="0" smtClean="0"/>
                        <a:t>?!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Политические</a:t>
                      </a:r>
                      <a:r>
                        <a:rPr lang="ru-RU" sz="1400" baseline="0" dirty="0" smtClean="0"/>
                        <a:t> усилия и административные р</a:t>
                      </a:r>
                      <a:r>
                        <a:rPr lang="ru-RU" sz="1400" dirty="0" smtClean="0"/>
                        <a:t>ешения</a:t>
                      </a:r>
                      <a:r>
                        <a:rPr lang="ru-RU" sz="1400" baseline="0" dirty="0" smtClean="0"/>
                        <a:t> о сборе (ответах) и анализе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Синтез и фиксация понимания</a:t>
                      </a:r>
                      <a:br>
                        <a:rPr lang="ru-RU" sz="1600" b="1" dirty="0" smtClean="0"/>
                      </a:br>
                      <a:r>
                        <a:rPr lang="ru-RU" sz="1600" b="1" dirty="0" smtClean="0"/>
                        <a:t> </a:t>
                      </a:r>
                      <a:r>
                        <a:rPr lang="en-US" sz="1600" b="1" dirty="0" smtClean="0"/>
                        <a:t>– </a:t>
                      </a:r>
                      <a:r>
                        <a:rPr lang="ru-RU" sz="1600" b="1" dirty="0" smtClean="0"/>
                        <a:t>семантика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Глоссарии, Тезаурусы,</a:t>
                      </a:r>
                    </a:p>
                    <a:p>
                      <a:r>
                        <a:rPr lang="ru-RU" sz="1400" dirty="0" smtClean="0"/>
                        <a:t>Семантические сети, онтологии, </a:t>
                      </a:r>
                      <a:r>
                        <a:rPr lang="ru-RU" sz="1400" dirty="0" err="1" smtClean="0"/>
                        <a:t>Классифи-каторы</a:t>
                      </a:r>
                      <a:r>
                        <a:rPr lang="ru-RU" sz="1400" baseline="0" dirty="0" smtClean="0"/>
                        <a:t>  («коды»)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Редакторы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en-US" sz="1400" baseline="0" dirty="0" smtClean="0"/>
                        <a:t>OWL?!</a:t>
                      </a:r>
                    </a:p>
                    <a:p>
                      <a:r>
                        <a:rPr lang="en-US" sz="1400" baseline="0" dirty="0" smtClean="0"/>
                        <a:t>RDF?!</a:t>
                      </a:r>
                    </a:p>
                    <a:p>
                      <a:r>
                        <a:rPr lang="en-US" sz="1400" baseline="0" dirty="0" err="1" smtClean="0"/>
                        <a:t>Gellish</a:t>
                      </a:r>
                      <a:r>
                        <a:rPr lang="en-US" sz="1400" baseline="0" dirty="0" smtClean="0"/>
                        <a:t>!!!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Административные р</a:t>
                      </a:r>
                      <a:r>
                        <a:rPr lang="ru-RU" sz="1400" dirty="0" smtClean="0"/>
                        <a:t>ешения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400" baseline="0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ru-RU" sz="1400" dirty="0" smtClean="0"/>
                        <a:t>Затраты на инструменты и орг. единицы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НЕОДНОЗНАЧНЫЕ ПРЕОБРАЗОВАНИЯ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 </a:t>
                      </a:r>
                      <a:r>
                        <a:rPr lang="en-US" sz="1600" b="1" dirty="0" smtClean="0"/>
                        <a:t>– </a:t>
                      </a:r>
                      <a:r>
                        <a:rPr lang="ru-RU" sz="1600" b="1" dirty="0" smtClean="0"/>
                        <a:t>логические структуры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SQL</a:t>
                      </a:r>
                      <a:r>
                        <a:rPr lang="ru-RU" sz="1400" dirty="0" smtClean="0"/>
                        <a:t>-схемы, </a:t>
                      </a:r>
                      <a:r>
                        <a:rPr lang="en-US" sz="1400" dirty="0" smtClean="0"/>
                        <a:t>XML</a:t>
                      </a:r>
                      <a:r>
                        <a:rPr lang="ru-RU" sz="1400" dirty="0" smtClean="0"/>
                        <a:t>-схемы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Алгоритмы получения?!</a:t>
                      </a:r>
                    </a:p>
                    <a:p>
                      <a:r>
                        <a:rPr lang="en-US" sz="1400" dirty="0" smtClean="0"/>
                        <a:t>DBMS</a:t>
                      </a:r>
                      <a:r>
                        <a:rPr lang="ru-RU" sz="1400" dirty="0" smtClean="0"/>
                        <a:t> (</a:t>
                      </a:r>
                      <a:r>
                        <a:rPr lang="en-US" sz="1400" dirty="0" smtClean="0"/>
                        <a:t>SQL)</a:t>
                      </a:r>
                      <a:endParaRPr lang="ru-RU" sz="1400" dirty="0" smtClean="0"/>
                    </a:p>
                    <a:p>
                      <a:r>
                        <a:rPr lang="ru-RU" sz="1400" dirty="0" smtClean="0"/>
                        <a:t>САМ </a:t>
                      </a:r>
                      <a:r>
                        <a:rPr lang="en-US" sz="1400" dirty="0" smtClean="0"/>
                        <a:t>Components?!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 </a:t>
                      </a:r>
                      <a:r>
                        <a:rPr lang="en-US" sz="1600" b="1" dirty="0" smtClean="0"/>
                        <a:t>– </a:t>
                      </a:r>
                      <a:r>
                        <a:rPr lang="ru-RU" sz="1600" b="1" dirty="0" smtClean="0"/>
                        <a:t>хранение данных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SQL</a:t>
                      </a:r>
                      <a:r>
                        <a:rPr lang="ru-RU" sz="1400" dirty="0" smtClean="0"/>
                        <a:t>…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DBMS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Транзакции: Передача и приём сообщений и информации в них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Представления («</a:t>
                      </a:r>
                      <a:r>
                        <a:rPr lang="en-US" sz="1400" dirty="0" smtClean="0"/>
                        <a:t>view</a:t>
                      </a:r>
                      <a:r>
                        <a:rPr lang="ru-RU" sz="1400" dirty="0" smtClean="0"/>
                        <a:t>»)</a:t>
                      </a:r>
                    </a:p>
                    <a:p>
                      <a:r>
                        <a:rPr lang="ru-RU" sz="1400" dirty="0" smtClean="0"/>
                        <a:t>Шаблоны</a:t>
                      </a:r>
                      <a:r>
                        <a:rPr lang="ru-RU" sz="1400" baseline="0" dirty="0" smtClean="0"/>
                        <a:t> и правила соответствий</a:t>
                      </a:r>
                    </a:p>
                    <a:p>
                      <a:r>
                        <a:rPr lang="ru-RU" sz="1400" dirty="0" smtClean="0"/>
                        <a:t>Схемы </a:t>
                      </a:r>
                      <a:r>
                        <a:rPr lang="en-US" sz="1400" dirty="0" smtClean="0"/>
                        <a:t>SQL</a:t>
                      </a:r>
                      <a:r>
                        <a:rPr lang="ru-RU" sz="1400" dirty="0" smtClean="0"/>
                        <a:t>, </a:t>
                      </a:r>
                      <a:r>
                        <a:rPr lang="en-US" sz="1400" dirty="0" smtClean="0"/>
                        <a:t>XML</a:t>
                      </a:r>
                      <a:endParaRPr lang="ru-RU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Алгоритмы </a:t>
                      </a:r>
                      <a:r>
                        <a:rPr lang="en-US" sz="1400" dirty="0" smtClean="0"/>
                        <a:t>at hoc</a:t>
                      </a:r>
                      <a:r>
                        <a:rPr lang="ru-RU" sz="1400" dirty="0" smtClean="0"/>
                        <a:t>?!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Запросы </a:t>
                      </a:r>
                      <a:r>
                        <a:rPr lang="en-US" sz="1400" dirty="0" smtClean="0"/>
                        <a:t>SQL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Скрипты</a:t>
                      </a:r>
                      <a:endParaRPr lang="en-US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CAM</a:t>
                      </a:r>
                      <a:r>
                        <a:rPr lang="en-US" sz="1400" baseline="0" dirty="0" smtClean="0"/>
                        <a:t> Templates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CAM</a:t>
                      </a:r>
                      <a:r>
                        <a:rPr lang="en-US" sz="1400" baseline="0" dirty="0" smtClean="0"/>
                        <a:t> content validation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Data services (</a:t>
                      </a:r>
                      <a:r>
                        <a:rPr lang="en-US" sz="1400" baseline="0" dirty="0" err="1" smtClean="0"/>
                        <a:t>std</a:t>
                      </a:r>
                      <a:r>
                        <a:rPr lang="en-US" sz="1400" baseline="0" dirty="0" smtClean="0"/>
                        <a:t>)</a:t>
                      </a:r>
                      <a:endParaRPr lang="ru-RU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Затраты на инструменты и орг. единицы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Ручной анализ невозможности</a:t>
                      </a:r>
                      <a:r>
                        <a:rPr lang="ru-RU" sz="1600" b="1" baseline="0" dirty="0" smtClean="0"/>
                        <a:t> преобразования</a:t>
                      </a:r>
                    </a:p>
                    <a:p>
                      <a:r>
                        <a:rPr lang="ru-RU" sz="1600" b="1" baseline="0" dirty="0" smtClean="0"/>
                        <a:t>и авт. решения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Классификаторы и шаблоны </a:t>
                      </a:r>
                      <a:r>
                        <a:rPr lang="ru-RU" sz="1400" dirty="0" err="1" smtClean="0"/>
                        <a:t>несоот-ветствий</a:t>
                      </a:r>
                      <a:r>
                        <a:rPr lang="ru-RU" sz="1400" dirty="0" smtClean="0"/>
                        <a:t>, область ручных действий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Запросы </a:t>
                      </a:r>
                      <a:r>
                        <a:rPr lang="en-US" sz="1400" dirty="0" smtClean="0"/>
                        <a:t>SQL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ETL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Скрипты</a:t>
                      </a:r>
                      <a:endParaRPr lang="en-US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Data services (at hoc)</a:t>
                      </a:r>
                      <a:endParaRPr 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Затраты на инструменты и орг. единицы</a:t>
                      </a:r>
                    </a:p>
                    <a:p>
                      <a:r>
                        <a:rPr lang="ru-RU" sz="1400" dirty="0" smtClean="0"/>
                        <a:t>Политики. Мотивация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Стрелка вниз 10"/>
          <p:cNvSpPr/>
          <p:nvPr/>
        </p:nvSpPr>
        <p:spPr>
          <a:xfrm>
            <a:off x="4491040" y="1921395"/>
            <a:ext cx="208344" cy="2696901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524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4163"/>
            <a:ext cx="8229600" cy="940704"/>
          </a:xfrm>
        </p:spPr>
        <p:txBody>
          <a:bodyPr/>
          <a:lstStyle/>
          <a:p>
            <a:r>
              <a:rPr lang="ru-RU" sz="2800" dirty="0" smtClean="0"/>
              <a:t>Какого типа преобразования</a:t>
            </a:r>
            <a:r>
              <a:rPr lang="en-US" sz="2800" dirty="0" smtClean="0"/>
              <a:t> </a:t>
            </a:r>
            <a:r>
              <a:rPr lang="ru-RU" sz="2800" dirty="0" smtClean="0"/>
              <a:t>в ИП нужны?</a:t>
            </a:r>
            <a:br>
              <a:rPr lang="ru-RU" sz="2800" dirty="0" smtClean="0"/>
            </a:br>
            <a:r>
              <a:rPr lang="ru-RU" sz="2800" dirty="0" smtClean="0"/>
              <a:t>Для каждого разумен и нужен свой набор средств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000" y="1380275"/>
            <a:ext cx="8686800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1) </a:t>
            </a:r>
            <a:r>
              <a:rPr lang="ru-RU" sz="2000" b="1" dirty="0" smtClean="0"/>
              <a:t>Распознавать </a:t>
            </a:r>
            <a:r>
              <a:rPr lang="ru-RU" sz="2000" b="1" dirty="0"/>
              <a:t>«заголовки» и </a:t>
            </a:r>
            <a:r>
              <a:rPr lang="ru-RU" sz="2000" b="1" dirty="0" smtClean="0"/>
              <a:t>адресовать сообщения?</a:t>
            </a:r>
            <a:r>
              <a:rPr lang="ru-RU" sz="2000" dirty="0" smtClean="0"/>
              <a:t> </a:t>
            </a:r>
          </a:p>
          <a:p>
            <a:pPr marL="4000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 smtClean="0">
                <a:sym typeface="Wingdings" panose="05000000000000000000" pitchFamily="2" charset="2"/>
              </a:rPr>
              <a:t></a:t>
            </a:r>
            <a:r>
              <a:rPr lang="en-US" sz="1800" dirty="0" smtClean="0">
                <a:sym typeface="Wingdings" panose="05000000000000000000" pitchFamily="2" charset="2"/>
              </a:rPr>
              <a:t> </a:t>
            </a:r>
            <a:r>
              <a:rPr lang="ru-RU" sz="1800" dirty="0" smtClean="0">
                <a:sym typeface="Wingdings" panose="05000000000000000000" pitchFamily="2" charset="2"/>
              </a:rPr>
              <a:t>распознавать минимум элементов и их кодов, обеспечить общий набор отображаемых символов, оставить распознавание реципиенту-человеку  </a:t>
            </a:r>
            <a:endParaRPr lang="ru-RU" sz="18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2) </a:t>
            </a:r>
            <a:r>
              <a:rPr lang="ru-RU" sz="2000" b="1" dirty="0" smtClean="0"/>
              <a:t>Распознавать «заголовки», адресовать  сообщения,  контролировать выполнение заявок  по простым критериям? </a:t>
            </a:r>
          </a:p>
          <a:p>
            <a:pPr marL="4000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 smtClean="0">
                <a:sym typeface="Wingdings" panose="05000000000000000000" pitchFamily="2" charset="2"/>
              </a:rPr>
              <a:t></a:t>
            </a:r>
            <a:r>
              <a:rPr lang="en-US" sz="1800" dirty="0" smtClean="0">
                <a:sym typeface="Wingdings" panose="05000000000000000000" pitchFamily="2" charset="2"/>
              </a:rPr>
              <a:t> </a:t>
            </a:r>
            <a:r>
              <a:rPr lang="ru-RU" sz="1800" dirty="0" err="1" smtClean="0">
                <a:sym typeface="Wingdings" panose="05000000000000000000" pitchFamily="2" charset="2"/>
              </a:rPr>
              <a:t>м.б</a:t>
            </a:r>
            <a:r>
              <a:rPr lang="ru-RU" sz="1800" dirty="0" smtClean="0">
                <a:sym typeface="Wingdings" panose="05000000000000000000" pitchFamily="2" charset="2"/>
              </a:rPr>
              <a:t>. распознавать большее число типов элементов (атомов) и их кодов, но все еще в пределах </a:t>
            </a:r>
            <a:r>
              <a:rPr lang="ru-RU" sz="1800" b="1" u="sng" dirty="0" smtClean="0">
                <a:sym typeface="Wingdings" panose="05000000000000000000" pitchFamily="2" charset="2"/>
              </a:rPr>
              <a:t>специфических расширений</a:t>
            </a:r>
            <a:r>
              <a:rPr lang="ru-RU" sz="1800" dirty="0" smtClean="0">
                <a:sym typeface="Wingdings" panose="05000000000000000000" pitchFamily="2" charset="2"/>
              </a:rPr>
              <a:t> дублинского ядра</a:t>
            </a:r>
            <a:endParaRPr lang="ru-RU" sz="18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3) </a:t>
            </a:r>
            <a:r>
              <a:rPr lang="ru-RU" sz="2000" b="1" dirty="0" smtClean="0"/>
              <a:t>Распознавать все сообщения полностью и включать их элементы (атомы) во внутреннее ИП получающей организации?  </a:t>
            </a:r>
          </a:p>
          <a:p>
            <a:pPr marL="360363" lvl="1">
              <a:spcBef>
                <a:spcPts val="0"/>
              </a:spcBef>
              <a:spcAft>
                <a:spcPts val="600"/>
              </a:spcAft>
            </a:pPr>
            <a:r>
              <a:rPr lang="ru-RU" sz="1800" dirty="0" smtClean="0">
                <a:sym typeface="Wingdings" panose="05000000000000000000" pitchFamily="2" charset="2"/>
              </a:rPr>
              <a:t>производить отображение не только «имён», но имен со всеми </a:t>
            </a:r>
            <a:r>
              <a:rPr lang="ru-RU" sz="1800" dirty="0" err="1" smtClean="0">
                <a:sym typeface="Wingdings" panose="05000000000000000000" pitchFamily="2" charset="2"/>
              </a:rPr>
              <a:t>релевантыми</a:t>
            </a:r>
            <a:r>
              <a:rPr lang="ru-RU" sz="1800" dirty="0" smtClean="0">
                <a:sym typeface="Wingdings" panose="05000000000000000000" pitchFamily="2" charset="2"/>
              </a:rPr>
              <a:t>  семантическими связями в схему получателя, </a:t>
            </a:r>
          </a:p>
          <a:p>
            <a:pPr marL="360363" lvl="1">
              <a:spcBef>
                <a:spcPts val="0"/>
              </a:spcBef>
              <a:spcAft>
                <a:spcPts val="600"/>
              </a:spcAft>
            </a:pPr>
            <a:r>
              <a:rPr lang="ru-RU" sz="1800" dirty="0" smtClean="0">
                <a:sym typeface="Wingdings" panose="05000000000000000000" pitchFamily="2" charset="2"/>
              </a:rPr>
              <a:t>проверять эквивалентность концептуальных схем и границы их смысловой совместимости, </a:t>
            </a:r>
          </a:p>
          <a:p>
            <a:pPr marL="360363" lvl="1">
              <a:spcBef>
                <a:spcPts val="0"/>
              </a:spcBef>
              <a:spcAft>
                <a:spcPts val="600"/>
              </a:spcAft>
            </a:pPr>
            <a:r>
              <a:rPr lang="ru-RU" sz="1800" dirty="0" smtClean="0">
                <a:sym typeface="Wingdings" panose="05000000000000000000" pitchFamily="2" charset="2"/>
              </a:rPr>
              <a:t>корректно преобразовывать структуру данных для помещения в «свою» схему без потери  информации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8106"/>
          </a:xfrm>
        </p:spPr>
        <p:txBody>
          <a:bodyPr/>
          <a:lstStyle/>
          <a:p>
            <a:r>
              <a:rPr lang="ru-RU" dirty="0" smtClean="0"/>
              <a:t>Если для   ИП  ЭП  принять достаточность: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61300"/>
            <a:ext cx="8229600" cy="1802757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/>
              <a:t>2) </a:t>
            </a:r>
            <a:r>
              <a:rPr lang="ru-RU" sz="2000" b="1" dirty="0"/>
              <a:t>Распознавать «заголовки», адресовать  сообщения,  контролировать выполнение заявок  по простым критериям? </a:t>
            </a:r>
          </a:p>
          <a:p>
            <a:pPr marL="40005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>
                <a:sym typeface="Wingdings" panose="05000000000000000000" pitchFamily="2" charset="2"/>
              </a:rPr>
              <a:t></a:t>
            </a:r>
            <a:r>
              <a:rPr lang="en-US" sz="1800" dirty="0">
                <a:sym typeface="Wingdings" panose="05000000000000000000" pitchFamily="2" charset="2"/>
              </a:rPr>
              <a:t> </a:t>
            </a:r>
            <a:r>
              <a:rPr lang="ru-RU" sz="1800" dirty="0" err="1">
                <a:sym typeface="Wingdings" panose="05000000000000000000" pitchFamily="2" charset="2"/>
              </a:rPr>
              <a:t>м.б</a:t>
            </a:r>
            <a:r>
              <a:rPr lang="ru-RU" sz="1800" dirty="0">
                <a:sym typeface="Wingdings" panose="05000000000000000000" pitchFamily="2" charset="2"/>
              </a:rPr>
              <a:t>. распознавать большее число типов элементов (атомов) и их кодов, но все еще в пределах специфических расширений дублинского ядра</a:t>
            </a:r>
            <a:endParaRPr lang="ru-RU" sz="18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33894" y="3216632"/>
            <a:ext cx="8719605" cy="3298785"/>
          </a:xfrm>
          <a:prstGeom prst="rect">
            <a:avLst/>
          </a:prstGeom>
          <a:solidFill>
            <a:srgbClr val="DAFBFE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ru-RU" sz="2400" kern="0" dirty="0">
                <a:solidFill>
                  <a:srgbClr val="820000"/>
                </a:solidFill>
                <a:latin typeface="+mn-lt"/>
              </a:rPr>
              <a:t>т</a:t>
            </a:r>
            <a:r>
              <a:rPr lang="ru-RU" sz="2400" kern="0" dirty="0" smtClean="0">
                <a:solidFill>
                  <a:srgbClr val="820000"/>
                </a:solidFill>
                <a:latin typeface="+mn-lt"/>
              </a:rPr>
              <a:t>о  и  в этом случае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kern="0" dirty="0" smtClean="0">
                <a:solidFill>
                  <a:srgbClr val="820000"/>
                </a:solidFill>
                <a:latin typeface="+mn-lt"/>
              </a:rPr>
              <a:t>«ручная работа» все еще требуется </a:t>
            </a:r>
            <a:r>
              <a:rPr lang="ru-RU" sz="2400" b="0" kern="0" dirty="0" smtClean="0">
                <a:solidFill>
                  <a:srgbClr val="820000"/>
                </a:solidFill>
                <a:latin typeface="+mn-lt"/>
              </a:rPr>
              <a:t>на первых шагах этапа анализа и формирования семантики: анализ, фиксация понимания, формальное представление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kern="0" dirty="0" smtClean="0">
                <a:solidFill>
                  <a:srgbClr val="820000"/>
                </a:solidFill>
                <a:latin typeface="+mn-lt"/>
              </a:rPr>
              <a:t>и для следующих шагов рекомендуется ограничивать схемы онтологий упрощенными графами </a:t>
            </a:r>
            <a:r>
              <a:rPr lang="ru-RU" sz="2400" b="0" kern="0" dirty="0" smtClean="0">
                <a:solidFill>
                  <a:srgbClr val="820000"/>
                </a:solidFill>
                <a:latin typeface="+mn-lt"/>
              </a:rPr>
              <a:t>(например, без транзитивных связей), допускающими простые проверки соответствий и эквивалентности. </a:t>
            </a:r>
            <a:endParaRPr lang="ru-RU" sz="2400" b="0" kern="0" dirty="0">
              <a:solidFill>
                <a:srgbClr val="82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92441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5788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Системы с неоднородными компонентами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342657"/>
            <a:ext cx="8466881" cy="5295417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ru-RU" i="1" dirty="0" smtClean="0"/>
              <a:t>НАДО ОПРЕДЕЛЯТЬСЯ С ТЕМ, КАКИЕ  СИСТЕМЫ  РАССМАТРИВАЮТСЯ: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Типа корпоративных ИС или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т.н. Информационные пространства (ИП)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ru-RU" dirty="0" smtClean="0"/>
              <a:t>Качественный переход с уровня корпоративных систем (шире объединения, отрасли и т.д.):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Наличие определенного центрального субъекта (как сообщества) или </a:t>
            </a:r>
            <a:r>
              <a:rPr lang="ru-RU" b="1" dirty="0" smtClean="0"/>
              <a:t>отсутствие 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С поддержкой «Среды обитания» -- одной или нескольких и каких</a:t>
            </a:r>
          </a:p>
          <a:p>
            <a:pPr marL="0" indent="0">
              <a:buNone/>
            </a:pPr>
            <a:r>
              <a:rPr lang="ru-RU" dirty="0" smtClean="0"/>
              <a:t>и другие качественные отличия.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9702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624522"/>
          </a:xfrm>
        </p:spPr>
        <p:txBody>
          <a:bodyPr/>
          <a:lstStyle/>
          <a:p>
            <a:r>
              <a:rPr lang="ru-RU" dirty="0" smtClean="0"/>
              <a:t>«Корпоративный» подход  (до 2007 года)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23" y="1388951"/>
            <a:ext cx="8356245" cy="466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64429" y="6447094"/>
            <a:ext cx="4509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(Рис. </a:t>
            </a:r>
            <a:r>
              <a:rPr lang="en-US" sz="1400" dirty="0" smtClean="0"/>
              <a:t> </a:t>
            </a:r>
            <a:r>
              <a:rPr lang="en-US" sz="1400" i="1" dirty="0" smtClean="0"/>
              <a:t>David Webber </a:t>
            </a:r>
            <a:r>
              <a:rPr lang="ru-RU" sz="1400" i="1" dirty="0" smtClean="0"/>
              <a:t> и др., </a:t>
            </a:r>
            <a:r>
              <a:rPr lang="en-US" sz="1400" i="1" dirty="0" smtClean="0"/>
              <a:t>IBM</a:t>
            </a:r>
            <a:r>
              <a:rPr lang="ru-RU" sz="1400" i="1" dirty="0" smtClean="0"/>
              <a:t> </a:t>
            </a:r>
            <a:r>
              <a:rPr lang="en-US" sz="1400" i="1" dirty="0" smtClean="0"/>
              <a:t>and others, </a:t>
            </a:r>
            <a:r>
              <a:rPr lang="ru-RU" sz="1400" i="1" dirty="0" smtClean="0"/>
              <a:t>2010 г.)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22185956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513"/>
            <a:ext cx="7714527" cy="790236"/>
          </a:xfrm>
        </p:spPr>
        <p:txBody>
          <a:bodyPr/>
          <a:lstStyle/>
          <a:p>
            <a:r>
              <a:rPr lang="ru-RU" sz="2800" dirty="0" smtClean="0"/>
              <a:t>Схема проверок </a:t>
            </a:r>
            <a:r>
              <a:rPr lang="en-US" sz="2800" dirty="0" smtClean="0"/>
              <a:t>(</a:t>
            </a:r>
            <a:r>
              <a:rPr lang="ru-RU" sz="2800" dirty="0" smtClean="0"/>
              <a:t>и</a:t>
            </a:r>
            <a:r>
              <a:rPr lang="en-US" sz="2800" dirty="0" smtClean="0"/>
              <a:t> </a:t>
            </a:r>
            <a:r>
              <a:rPr lang="ru-RU" sz="2800" dirty="0" smtClean="0"/>
              <a:t>возможных преобразований</a:t>
            </a:r>
            <a:r>
              <a:rPr lang="en-US" sz="2800" dirty="0" smtClean="0"/>
              <a:t>) </a:t>
            </a:r>
            <a:r>
              <a:rPr lang="ru-RU" sz="2800" dirty="0" smtClean="0"/>
              <a:t>в </a:t>
            </a:r>
            <a:r>
              <a:rPr lang="en-US" sz="2800" dirty="0" smtClean="0"/>
              <a:t>CAM  </a:t>
            </a:r>
            <a:r>
              <a:rPr lang="ru-RU" sz="2800" dirty="0" smtClean="0"/>
              <a:t>от </a:t>
            </a:r>
            <a:r>
              <a:rPr lang="en-US" sz="2800" dirty="0" smtClean="0"/>
              <a:t>IBM</a:t>
            </a:r>
            <a:r>
              <a:rPr lang="ru-RU" sz="2800" dirty="0" smtClean="0"/>
              <a:t>:  постоянство и тяга к централизации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04" y="1473209"/>
            <a:ext cx="7199452" cy="500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34542" y="6458669"/>
            <a:ext cx="4431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(Рис. </a:t>
            </a:r>
            <a:r>
              <a:rPr lang="en-US" sz="1400" dirty="0" smtClean="0"/>
              <a:t> </a:t>
            </a:r>
            <a:r>
              <a:rPr lang="en-US" sz="1400" i="1" dirty="0" smtClean="0"/>
              <a:t>David Webber </a:t>
            </a:r>
            <a:r>
              <a:rPr lang="ru-RU" sz="1400" i="1" dirty="0" smtClean="0"/>
              <a:t> и др., </a:t>
            </a:r>
            <a:r>
              <a:rPr lang="en-US" sz="1400" i="1" dirty="0" smtClean="0"/>
              <a:t>IBM and others, </a:t>
            </a:r>
            <a:r>
              <a:rPr lang="ru-RU" sz="1400" i="1" dirty="0" smtClean="0"/>
              <a:t>2010 г.)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13967822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3678"/>
            <a:ext cx="8229600" cy="5788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Модели, инструменты и организация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917" y="1082041"/>
            <a:ext cx="8709950" cy="5573404"/>
          </a:xfrm>
        </p:spPr>
        <p:txBody>
          <a:bodyPr>
            <a:normAutofit fontScale="62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ru-RU" b="1" dirty="0" smtClean="0"/>
              <a:t>Нужное </a:t>
            </a:r>
            <a:r>
              <a:rPr lang="ru-RU" dirty="0" smtClean="0"/>
              <a:t>в </a:t>
            </a:r>
            <a:r>
              <a:rPr lang="ru-RU" dirty="0"/>
              <a:t>проектировании ИБД и </a:t>
            </a:r>
            <a:r>
              <a:rPr lang="ru-RU" dirty="0" smtClean="0"/>
              <a:t>ИП</a:t>
            </a:r>
            <a:r>
              <a:rPr lang="en-US" dirty="0" smtClean="0"/>
              <a:t> </a:t>
            </a:r>
            <a:r>
              <a:rPr lang="ru-RU" b="1" dirty="0" smtClean="0"/>
              <a:t>известно </a:t>
            </a:r>
            <a:r>
              <a:rPr lang="ru-RU" b="1" dirty="0"/>
              <a:t>после </a:t>
            </a:r>
            <a:r>
              <a:rPr lang="ru-RU" b="1" dirty="0" smtClean="0"/>
              <a:t>1975</a:t>
            </a:r>
            <a:r>
              <a:rPr lang="ru-RU" b="1" dirty="0"/>
              <a:t>:</a:t>
            </a:r>
            <a:endParaRPr lang="en-US" b="1" dirty="0" smtClean="0"/>
          </a:p>
          <a:p>
            <a:pPr>
              <a:spcAft>
                <a:spcPts val="600"/>
              </a:spcAft>
            </a:pPr>
            <a:r>
              <a:rPr lang="ru-RU" b="1" dirty="0" smtClean="0"/>
              <a:t>типы моделей </a:t>
            </a:r>
            <a:r>
              <a:rPr lang="ru-RU" dirty="0" smtClean="0"/>
              <a:t>(т.к. компьютерные семантические сети разработаны ранее) </a:t>
            </a:r>
          </a:p>
          <a:p>
            <a:pPr>
              <a:spcAft>
                <a:spcPts val="600"/>
              </a:spcAft>
            </a:pPr>
            <a:r>
              <a:rPr lang="ru-RU" b="1" dirty="0" smtClean="0"/>
              <a:t>как и типы переходов между моделями.</a:t>
            </a:r>
            <a:endParaRPr lang="ru-RU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ru-RU" b="1" dirty="0" smtClean="0"/>
              <a:t>К сожалению:</a:t>
            </a:r>
          </a:p>
          <a:p>
            <a:pPr>
              <a:spcAft>
                <a:spcPts val="600"/>
              </a:spcAft>
            </a:pPr>
            <a:r>
              <a:rPr lang="ru-RU" dirty="0"/>
              <a:t>в</a:t>
            </a:r>
            <a:r>
              <a:rPr lang="ru-RU" dirty="0" smtClean="0"/>
              <a:t>иды  моделей  и переходов </a:t>
            </a:r>
            <a:r>
              <a:rPr lang="ru-RU" dirty="0"/>
              <a:t>И ДАЖЕ </a:t>
            </a:r>
            <a:r>
              <a:rPr lang="ru-RU" dirty="0" smtClean="0"/>
              <a:t>«что </a:t>
            </a:r>
            <a:r>
              <a:rPr lang="ru-RU" dirty="0"/>
              <a:t>такое </a:t>
            </a:r>
            <a:r>
              <a:rPr lang="ru-RU" dirty="0" smtClean="0"/>
              <a:t>семантика» </a:t>
            </a:r>
            <a:r>
              <a:rPr lang="ru-RU" dirty="0"/>
              <a:t>часто  </a:t>
            </a:r>
            <a:r>
              <a:rPr lang="ru-RU" dirty="0" smtClean="0"/>
              <a:t>определяют  не сутью,  а инструментами (((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инструменты (языки в </a:t>
            </a:r>
            <a:r>
              <a:rPr lang="ru-RU" dirty="0" err="1" smtClean="0"/>
              <a:t>т.ч</a:t>
            </a:r>
            <a:r>
              <a:rPr lang="ru-RU" dirty="0" smtClean="0"/>
              <a:t>.) и  процедуры имеют ограничения</a:t>
            </a:r>
            <a:r>
              <a:rPr lang="ru-RU" dirty="0"/>
              <a:t>, часто непреодолимые </a:t>
            </a:r>
            <a:r>
              <a:rPr lang="ru-RU" dirty="0" smtClean="0"/>
              <a:t>(</a:t>
            </a:r>
            <a:r>
              <a:rPr lang="en-US" dirty="0" smtClean="0"/>
              <a:t>NP-</a:t>
            </a:r>
            <a:r>
              <a:rPr lang="ru-RU" dirty="0" smtClean="0"/>
              <a:t>полнота, ограничения на виды семантических связей, …)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b="1" dirty="0"/>
              <a:t>Инструменты</a:t>
            </a:r>
            <a:r>
              <a:rPr lang="ru-RU" dirty="0"/>
              <a:t> (включая эффективные </a:t>
            </a:r>
            <a:r>
              <a:rPr lang="ru-RU" dirty="0" smtClean="0"/>
              <a:t>преобразователи, </a:t>
            </a:r>
            <a:r>
              <a:rPr lang="en-US" dirty="0" smtClean="0"/>
              <a:t>“Data Handlers”</a:t>
            </a:r>
            <a:r>
              <a:rPr lang="ru-RU" dirty="0" smtClean="0"/>
              <a:t>) </a:t>
            </a:r>
            <a:r>
              <a:rPr lang="ru-RU" b="1" dirty="0"/>
              <a:t>есть не для всех моделей  и переходов</a:t>
            </a:r>
            <a:r>
              <a:rPr lang="ru-RU" dirty="0"/>
              <a:t>, что-то пишется </a:t>
            </a:r>
            <a:r>
              <a:rPr lang="en-US" dirty="0"/>
              <a:t>at hoc </a:t>
            </a:r>
            <a:r>
              <a:rPr lang="ru-RU" dirty="0"/>
              <a:t>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dirty="0" smtClean="0"/>
              <a:t>Без организационных структур и  усилий</a:t>
            </a:r>
          </a:p>
          <a:p>
            <a:pPr lvl="1">
              <a:spcAft>
                <a:spcPts val="600"/>
              </a:spcAft>
            </a:pPr>
            <a:r>
              <a:rPr lang="ru-RU" dirty="0" smtClean="0"/>
              <a:t>не будут построены модели (и в </a:t>
            </a:r>
            <a:r>
              <a:rPr lang="en-US" dirty="0" smtClean="0"/>
              <a:t>Wikipedia </a:t>
            </a:r>
            <a:r>
              <a:rPr lang="ru-RU" dirty="0" smtClean="0"/>
              <a:t>есть организация!)</a:t>
            </a:r>
          </a:p>
          <a:p>
            <a:pPr lvl="1">
              <a:spcAft>
                <a:spcPts val="600"/>
              </a:spcAft>
            </a:pPr>
            <a:r>
              <a:rPr lang="ru-RU" dirty="0" smtClean="0"/>
              <a:t>не будут заполнены позиции в процессе взаимодействий и интеграции, где нет подходящего инструмента</a:t>
            </a:r>
          </a:p>
          <a:p>
            <a:pPr>
              <a:spcAft>
                <a:spcPts val="600"/>
              </a:spcAft>
            </a:pPr>
            <a:endParaRPr lang="ru-RU" dirty="0" smtClean="0"/>
          </a:p>
          <a:p>
            <a:pPr>
              <a:spcAft>
                <a:spcPts val="60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5201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2122"/>
          </a:xfrm>
        </p:spPr>
        <p:txBody>
          <a:bodyPr/>
          <a:lstStyle/>
          <a:p>
            <a:r>
              <a:rPr lang="ru-RU" dirty="0" smtClean="0"/>
              <a:t>Информационные модели ИП – есть варианты подходов и архитектур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280" y="1215008"/>
            <a:ext cx="8229600" cy="5568966"/>
          </a:xfrm>
        </p:spPr>
        <p:txBody>
          <a:bodyPr>
            <a:normAutofit fontScale="700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ru-RU" i="1" dirty="0" smtClean="0"/>
              <a:t>НА ЧЕМ ОСНОВЫВАТЬ?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Идти </a:t>
            </a:r>
          </a:p>
          <a:p>
            <a:pPr lvl="1">
              <a:spcAft>
                <a:spcPts val="600"/>
              </a:spcAft>
            </a:pPr>
            <a:r>
              <a:rPr lang="ru-RU" b="1" dirty="0" smtClean="0"/>
              <a:t>от семантических моделей</a:t>
            </a:r>
            <a:r>
              <a:rPr lang="ru-RU" dirty="0" smtClean="0"/>
              <a:t>  («моделей знаний», ЕЯ, и т.п.) </a:t>
            </a:r>
          </a:p>
          <a:p>
            <a:pPr lvl="1">
              <a:spcAft>
                <a:spcPts val="600"/>
              </a:spcAft>
            </a:pPr>
            <a:r>
              <a:rPr lang="ru-RU" dirty="0" smtClean="0"/>
              <a:t>или </a:t>
            </a:r>
            <a:r>
              <a:rPr lang="ru-RU" b="1" dirty="0" smtClean="0"/>
              <a:t>от обобщения теории интегрированных баз данных </a:t>
            </a:r>
            <a:r>
              <a:rPr lang="ru-RU" dirty="0" smtClean="0"/>
              <a:t>(общие метаданные, совмещение представлений, и др.)</a:t>
            </a:r>
          </a:p>
          <a:p>
            <a:pPr>
              <a:spcAft>
                <a:spcPts val="600"/>
              </a:spcAft>
            </a:pPr>
            <a:r>
              <a:rPr lang="ru-RU" b="1" dirty="0" smtClean="0"/>
              <a:t>Вариант с централизацией: да, пока так  </a:t>
            </a:r>
            <a:r>
              <a:rPr lang="ru-RU" dirty="0" smtClean="0"/>
              <a:t>(</a:t>
            </a:r>
            <a:r>
              <a:rPr lang="ru-RU" dirty="0" err="1" smtClean="0"/>
              <a:t>м.б</a:t>
            </a:r>
            <a:r>
              <a:rPr lang="ru-RU" dirty="0" smtClean="0"/>
              <a:t>. центральный субъект, но всегда явно централизованная семантика) 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Вариант без централизации (пока и еще долго – вряд ли!)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Множество семантических моделей (СМ) рассматривается в любом случае (?!)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Инструменты поддержки СМ и логических преобразований –  существуют разные, но не исчерпывающие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Не все инструменты практически пригодны для всех трех уровней (по </a:t>
            </a:r>
            <a:r>
              <a:rPr lang="en-US" dirty="0" smtClean="0"/>
              <a:t>ANSI SPARC 75</a:t>
            </a:r>
            <a:r>
              <a:rPr lang="ru-RU" dirty="0" smtClean="0"/>
              <a:t>) общения в ИП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51549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Вопросы для </a:t>
            </a:r>
            <a:r>
              <a:rPr lang="ru-RU" b="1" dirty="0" smtClean="0"/>
              <a:t>обсуждения </a:t>
            </a:r>
            <a:br>
              <a:rPr lang="ru-RU" b="1" dirty="0" smtClean="0"/>
            </a:br>
            <a:r>
              <a:rPr lang="ru-RU" b="1" dirty="0" smtClean="0"/>
              <a:t>и ответы : №1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u="sng" dirty="0" smtClean="0"/>
              <a:t>Вопрос:</a:t>
            </a:r>
            <a:r>
              <a:rPr lang="ru-RU" dirty="0" smtClean="0"/>
              <a:t> Являются </a:t>
            </a:r>
            <a:r>
              <a:rPr lang="ru-RU" dirty="0"/>
              <a:t>ли вопросы информационного моделирования </a:t>
            </a:r>
            <a:r>
              <a:rPr lang="ru-RU" dirty="0" smtClean="0"/>
              <a:t>межведомственного / </a:t>
            </a:r>
            <a:r>
              <a:rPr lang="ru-RU" dirty="0" err="1" smtClean="0"/>
              <a:t>межкорпоративнного</a:t>
            </a:r>
            <a:r>
              <a:rPr lang="ru-RU" dirty="0" smtClean="0"/>
              <a:t> </a:t>
            </a:r>
            <a:r>
              <a:rPr lang="ru-RU" dirty="0"/>
              <a:t>взаимодействия более важными по сравнению с вопросами технологического и организационного характера</a:t>
            </a:r>
            <a:r>
              <a:rPr lang="ru-RU" dirty="0" smtClean="0"/>
              <a:t>?</a:t>
            </a:r>
          </a:p>
          <a:p>
            <a:pPr lvl="0"/>
            <a:r>
              <a:rPr lang="ru-RU" b="1" u="sng" dirty="0" smtClean="0"/>
              <a:t>Ответ: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Нет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1508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Вопросы для </a:t>
            </a:r>
            <a:r>
              <a:rPr lang="ru-RU" b="1" dirty="0" smtClean="0"/>
              <a:t>обсуждения </a:t>
            </a:r>
            <a:br>
              <a:rPr lang="ru-RU" b="1" dirty="0" smtClean="0"/>
            </a:br>
            <a:r>
              <a:rPr lang="ru-RU" b="1" dirty="0" smtClean="0"/>
              <a:t>и ответы : №2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u="sng" dirty="0" smtClean="0"/>
              <a:t>Вопрос:</a:t>
            </a:r>
            <a:r>
              <a:rPr lang="ru-RU" dirty="0" smtClean="0"/>
              <a:t> </a:t>
            </a:r>
            <a:r>
              <a:rPr lang="ru-RU" dirty="0"/>
              <a:t>Что должно являться информационной основой межведомственного/межкорпоративного обмена:  модели предметной области  или модели более высокого уровня с описыванием метаданных потоков данных, набора данных?</a:t>
            </a:r>
          </a:p>
          <a:p>
            <a:pPr lvl="0"/>
            <a:r>
              <a:rPr lang="ru-RU" b="1" u="sng" dirty="0" smtClean="0"/>
              <a:t>Ответ:</a:t>
            </a:r>
            <a:r>
              <a:rPr lang="ru-RU" dirty="0" smtClean="0"/>
              <a:t> </a:t>
            </a:r>
          </a:p>
          <a:p>
            <a:pPr marL="457200" lvl="1" indent="0">
              <a:buNone/>
            </a:pPr>
            <a:r>
              <a:rPr lang="ru-RU" dirty="0" smtClean="0"/>
              <a:t>(а) </a:t>
            </a:r>
            <a:r>
              <a:rPr lang="ru-RU" b="1" dirty="0" smtClean="0">
                <a:solidFill>
                  <a:srgbClr val="FF0000"/>
                </a:solidFill>
              </a:rPr>
              <a:t>и то, и другое, и третье,</a:t>
            </a:r>
            <a:r>
              <a:rPr lang="ru-RU" dirty="0" smtClean="0"/>
              <a:t> но: </a:t>
            </a:r>
          </a:p>
          <a:p>
            <a:pPr marL="457200" lvl="1" indent="0">
              <a:buNone/>
            </a:pPr>
            <a:r>
              <a:rPr lang="ru-RU" dirty="0" smtClean="0"/>
              <a:t>(б) каков измеритель «высоты уровня»?! </a:t>
            </a:r>
            <a:r>
              <a:rPr lang="ru-RU" dirty="0"/>
              <a:t>В каком «дискурсе</a:t>
            </a:r>
            <a:r>
              <a:rPr lang="ru-RU" dirty="0" smtClean="0"/>
              <a:t>» упомянуты метаданные?!  </a:t>
            </a:r>
            <a:r>
              <a:rPr lang="ru-RU" dirty="0"/>
              <a:t>(см. </a:t>
            </a:r>
            <a:r>
              <a:rPr lang="en-US" b="1" dirty="0"/>
              <a:t>NIEM NDR</a:t>
            </a:r>
            <a:r>
              <a:rPr lang="ru-RU" dirty="0"/>
              <a:t> </a:t>
            </a:r>
            <a:r>
              <a:rPr lang="ru-RU" b="1" dirty="0"/>
              <a:t>9.8 </a:t>
            </a:r>
            <a:r>
              <a:rPr lang="ru-RU" b="1" dirty="0" err="1"/>
              <a:t>Object-Class</a:t>
            </a:r>
            <a:r>
              <a:rPr lang="ru-RU" b="1" dirty="0"/>
              <a:t> </a:t>
            </a:r>
            <a:r>
              <a:rPr lang="ru-RU" b="1" dirty="0" err="1"/>
              <a:t>Term</a:t>
            </a:r>
            <a:r>
              <a:rPr lang="ru-RU" b="1" dirty="0"/>
              <a:t> </a:t>
            </a:r>
            <a:r>
              <a:rPr lang="ru-RU" dirty="0" smtClean="0"/>
              <a:t>)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5403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211138"/>
            <a:ext cx="8229600" cy="1262062"/>
          </a:xfrm>
        </p:spPr>
        <p:txBody>
          <a:bodyPr/>
          <a:lstStyle/>
          <a:p>
            <a:pPr algn="l"/>
            <a:r>
              <a:rPr lang="ru-RU" dirty="0" smtClean="0"/>
              <a:t>Сегодня покажем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500" y="1409701"/>
            <a:ext cx="8369300" cy="3860799"/>
          </a:xfrm>
        </p:spPr>
        <p:txBody>
          <a:bodyPr/>
          <a:lstStyle/>
          <a:p>
            <a:r>
              <a:rPr lang="ru-RU" sz="2400" b="1" dirty="0">
                <a:solidFill>
                  <a:srgbClr val="820000"/>
                </a:solidFill>
              </a:rPr>
              <a:t>способы минимизации смысловых ошибок </a:t>
            </a:r>
            <a:r>
              <a:rPr lang="ru-RU" sz="2400" dirty="0">
                <a:solidFill>
                  <a:srgbClr val="820000"/>
                </a:solidFill>
              </a:rPr>
              <a:t>на самой первой стадии цикла </a:t>
            </a:r>
            <a:r>
              <a:rPr lang="ru-RU" sz="2400" dirty="0" smtClean="0">
                <a:solidFill>
                  <a:srgbClr val="820000"/>
                </a:solidFill>
              </a:rPr>
              <a:t>работ</a:t>
            </a:r>
          </a:p>
          <a:p>
            <a:endParaRPr lang="ru-RU" sz="2400" b="1" dirty="0" smtClean="0">
              <a:solidFill>
                <a:srgbClr val="820000"/>
              </a:solidFill>
            </a:endParaRPr>
          </a:p>
          <a:p>
            <a:r>
              <a:rPr lang="ru-RU" sz="2400" b="1" dirty="0" smtClean="0">
                <a:solidFill>
                  <a:srgbClr val="820000"/>
                </a:solidFill>
              </a:rPr>
              <a:t>роль </a:t>
            </a:r>
            <a:r>
              <a:rPr lang="ru-RU" sz="2400" b="1" dirty="0">
                <a:solidFill>
                  <a:srgbClr val="820000"/>
                </a:solidFill>
              </a:rPr>
              <a:t>«экспертов предметных областей» и рекомендации </a:t>
            </a:r>
            <a:r>
              <a:rPr lang="ru-RU" sz="2400" dirty="0">
                <a:solidFill>
                  <a:srgbClr val="820000"/>
                </a:solidFill>
              </a:rPr>
              <a:t>по организации их </a:t>
            </a:r>
            <a:r>
              <a:rPr lang="ru-RU" sz="2400" dirty="0" smtClean="0">
                <a:solidFill>
                  <a:srgbClr val="820000"/>
                </a:solidFill>
              </a:rPr>
              <a:t>работы</a:t>
            </a:r>
          </a:p>
          <a:p>
            <a:endParaRPr lang="ru-RU" sz="2400" b="1" dirty="0" smtClean="0">
              <a:solidFill>
                <a:srgbClr val="820000"/>
              </a:solidFill>
            </a:endParaRPr>
          </a:p>
          <a:p>
            <a:r>
              <a:rPr lang="ru-RU" sz="2400" b="1" dirty="0" smtClean="0">
                <a:solidFill>
                  <a:srgbClr val="820000"/>
                </a:solidFill>
              </a:rPr>
              <a:t>способ </a:t>
            </a:r>
            <a:r>
              <a:rPr lang="ru-RU" sz="2400" b="1" dirty="0">
                <a:solidFill>
                  <a:srgbClr val="820000"/>
                </a:solidFill>
              </a:rPr>
              <a:t>стыковки их работы с работой </a:t>
            </a:r>
            <a:r>
              <a:rPr lang="ru-RU" sz="2400" b="1" dirty="0" smtClean="0">
                <a:solidFill>
                  <a:srgbClr val="820000"/>
                </a:solidFill>
              </a:rPr>
              <a:t>инженеров </a:t>
            </a:r>
            <a:r>
              <a:rPr lang="ru-RU" sz="2400" dirty="0" smtClean="0">
                <a:solidFill>
                  <a:srgbClr val="820000"/>
                </a:solidFill>
              </a:rPr>
              <a:t>по знаниям, системных </a:t>
            </a:r>
            <a:r>
              <a:rPr lang="ru-RU" sz="2400" dirty="0">
                <a:solidFill>
                  <a:srgbClr val="820000"/>
                </a:solidFill>
              </a:rPr>
              <a:t>аналитиков и </a:t>
            </a:r>
            <a:r>
              <a:rPr lang="ru-RU" sz="2400" dirty="0" smtClean="0">
                <a:solidFill>
                  <a:srgbClr val="820000"/>
                </a:solidFill>
              </a:rPr>
              <a:t>архитекторов, проектировщиков данных </a:t>
            </a:r>
            <a:endParaRPr lang="ru-RU" sz="2400" dirty="0">
              <a:solidFill>
                <a:srgbClr val="82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115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Вопросы для </a:t>
            </a:r>
            <a:r>
              <a:rPr lang="ru-RU" b="1" dirty="0" smtClean="0"/>
              <a:t>обсуждения </a:t>
            </a:r>
            <a:br>
              <a:rPr lang="ru-RU" b="1" dirty="0" smtClean="0"/>
            </a:br>
            <a:r>
              <a:rPr lang="ru-RU" b="1" dirty="0" smtClean="0"/>
              <a:t>и ответы : №3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b="1" u="sng" dirty="0" smtClean="0"/>
              <a:t>Вопрос:</a:t>
            </a:r>
            <a:r>
              <a:rPr lang="ru-RU" dirty="0" smtClean="0"/>
              <a:t> </a:t>
            </a:r>
            <a:r>
              <a:rPr lang="ru-RU" dirty="0"/>
              <a:t>Какие </a:t>
            </a:r>
            <a:r>
              <a:rPr lang="ru-RU" dirty="0" smtClean="0"/>
              <a:t>элементы </a:t>
            </a:r>
            <a:r>
              <a:rPr lang="ru-RU" dirty="0"/>
              <a:t>инфраструктуры являются критическими для информационного обмена: </a:t>
            </a:r>
            <a:endParaRPr lang="ru-RU" dirty="0" smtClean="0"/>
          </a:p>
          <a:p>
            <a:pPr lvl="1"/>
            <a:r>
              <a:rPr lang="ru-RU" dirty="0" smtClean="0"/>
              <a:t>единые </a:t>
            </a:r>
            <a:r>
              <a:rPr lang="ru-RU" dirty="0"/>
              <a:t>списки кодов, </a:t>
            </a:r>
            <a:endParaRPr lang="ru-RU" dirty="0" smtClean="0"/>
          </a:p>
          <a:p>
            <a:pPr lvl="1"/>
            <a:r>
              <a:rPr lang="ru-RU" dirty="0" smtClean="0"/>
              <a:t>словари </a:t>
            </a:r>
            <a:r>
              <a:rPr lang="ru-RU" dirty="0"/>
              <a:t>метаданных, </a:t>
            </a:r>
            <a:endParaRPr lang="ru-RU" dirty="0" smtClean="0"/>
          </a:p>
          <a:p>
            <a:pPr lvl="1"/>
            <a:r>
              <a:rPr lang="ru-RU" dirty="0" smtClean="0"/>
              <a:t>категоризация </a:t>
            </a:r>
            <a:r>
              <a:rPr lang="ru-RU" dirty="0"/>
              <a:t>предметных областей, </a:t>
            </a:r>
            <a:endParaRPr lang="ru-RU" dirty="0" smtClean="0"/>
          </a:p>
          <a:p>
            <a:pPr lvl="1"/>
            <a:r>
              <a:rPr lang="ru-RU" dirty="0" smtClean="0"/>
              <a:t>другие</a:t>
            </a:r>
            <a:r>
              <a:rPr lang="ru-RU" dirty="0"/>
              <a:t>?</a:t>
            </a:r>
          </a:p>
          <a:p>
            <a:pPr lvl="0"/>
            <a:r>
              <a:rPr lang="ru-RU" b="1" u="sng" dirty="0" smtClean="0"/>
              <a:t>Ответ:</a:t>
            </a:r>
            <a:r>
              <a:rPr lang="ru-RU" dirty="0" smtClean="0"/>
              <a:t> </a:t>
            </a:r>
          </a:p>
          <a:p>
            <a:pPr marL="457200" lvl="1" indent="0">
              <a:buNone/>
            </a:pPr>
            <a:r>
              <a:rPr lang="ru-RU" dirty="0" smtClean="0"/>
              <a:t>(а) </a:t>
            </a:r>
            <a:r>
              <a:rPr lang="ru-RU" b="1" dirty="0" smtClean="0">
                <a:solidFill>
                  <a:srgbClr val="FF0000"/>
                </a:solidFill>
              </a:rPr>
              <a:t>и то, и другое, и третье с четвертым</a:t>
            </a:r>
            <a:r>
              <a:rPr lang="ru-RU" dirty="0" smtClean="0"/>
              <a:t>, но: </a:t>
            </a:r>
          </a:p>
          <a:p>
            <a:pPr marL="457200" lvl="1" indent="0">
              <a:buNone/>
            </a:pPr>
            <a:r>
              <a:rPr lang="ru-RU" dirty="0" smtClean="0"/>
              <a:t>(б) в какой терминологии задан вопрос? В каком «дискурсе»?! 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75496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23278"/>
            <a:ext cx="8229600" cy="2974022"/>
          </a:xfrm>
        </p:spPr>
        <p:txBody>
          <a:bodyPr/>
          <a:lstStyle/>
          <a:p>
            <a:r>
              <a:rPr lang="ru-RU" sz="2800" dirty="0" smtClean="0"/>
              <a:t>Проект 2006-2007 </a:t>
            </a:r>
            <a:r>
              <a:rPr lang="ru-RU" sz="2800" dirty="0" err="1" smtClean="0"/>
              <a:t>г.г</a:t>
            </a:r>
            <a:r>
              <a:rPr lang="ru-RU" sz="2800" dirty="0"/>
              <a:t>.: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схема-ромашка </a:t>
            </a:r>
            <a:r>
              <a:rPr lang="ru-RU" sz="2800" dirty="0"/>
              <a:t>поддержки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электронного региона </a:t>
            </a:r>
            <a:br>
              <a:rPr lang="ru-RU" sz="2800" dirty="0" smtClean="0"/>
            </a:br>
            <a:r>
              <a:rPr lang="ru-RU" sz="2800" dirty="0" smtClean="0"/>
              <a:t>архитектурой  ведения </a:t>
            </a:r>
            <a:r>
              <a:rPr lang="ru-RU" sz="2800" dirty="0" err="1" smtClean="0"/>
              <a:t>репозиториев</a:t>
            </a:r>
            <a:r>
              <a:rPr lang="ru-RU" sz="2800" dirty="0" smtClean="0"/>
              <a:t> (ядра и доменов) и сервисов </a:t>
            </a:r>
            <a:r>
              <a:rPr lang="ru-RU" sz="2800" dirty="0"/>
              <a:t>данных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0" i="1" dirty="0" smtClean="0"/>
              <a:t>(аналогична </a:t>
            </a:r>
            <a:r>
              <a:rPr lang="en-US" sz="2800" b="0" i="1" dirty="0"/>
              <a:t>NIEM</a:t>
            </a:r>
            <a:r>
              <a:rPr lang="ru-RU" sz="2800" b="0" i="1" dirty="0" smtClean="0"/>
              <a:t>)</a:t>
            </a:r>
            <a:endParaRPr lang="ru-RU" sz="2800" b="0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19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400" y="274638"/>
            <a:ext cx="8229600" cy="1414462"/>
          </a:xfrm>
        </p:spPr>
        <p:txBody>
          <a:bodyPr/>
          <a:lstStyle/>
          <a:p>
            <a:r>
              <a:rPr lang="ru-RU" dirty="0" smtClean="0"/>
              <a:t>В других </a:t>
            </a:r>
            <a:r>
              <a:rPr lang="ru-RU" dirty="0" smtClean="0"/>
              <a:t>моделях </a:t>
            </a:r>
            <a:r>
              <a:rPr lang="ru-RU" dirty="0" smtClean="0"/>
              <a:t>цикла </a:t>
            </a:r>
            <a:r>
              <a:rPr lang="ru-RU" dirty="0" smtClean="0"/>
              <a:t>информационных </a:t>
            </a:r>
            <a:r>
              <a:rPr lang="ru-RU" dirty="0" smtClean="0"/>
              <a:t>работ стадия работы с понятиями тоже первая. Но детализируется недостаточно.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789113"/>
            <a:ext cx="841057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740400"/>
            <a:ext cx="409575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850900" y="2654300"/>
            <a:ext cx="482600" cy="736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60500" y="6083300"/>
            <a:ext cx="1677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По версии 3.1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912294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631" y="182431"/>
            <a:ext cx="7905511" cy="693870"/>
          </a:xfrm>
        </p:spPr>
        <p:txBody>
          <a:bodyPr/>
          <a:lstStyle/>
          <a:p>
            <a:r>
              <a:rPr lang="ru-RU" sz="2400" dirty="0"/>
              <a:t>Цикл </a:t>
            </a:r>
            <a:r>
              <a:rPr lang="ru-RU" sz="2400" dirty="0" smtClean="0"/>
              <a:t>информационных работ </a:t>
            </a:r>
            <a:r>
              <a:rPr lang="ru-RU" sz="2400" dirty="0"/>
              <a:t>в </a:t>
            </a:r>
            <a:r>
              <a:rPr lang="ru-RU" sz="2400" dirty="0" smtClean="0"/>
              <a:t>«Инф. Пространстве»:  </a:t>
            </a:r>
            <a:br>
              <a:rPr lang="ru-RU" sz="2400" dirty="0" smtClean="0"/>
            </a:br>
            <a:r>
              <a:rPr lang="ru-RU" sz="2000" dirty="0" smtClean="0"/>
              <a:t>Как определяется ядро метаинформации? </a:t>
            </a:r>
            <a:r>
              <a:rPr lang="ru-RU" sz="2000" dirty="0" smtClean="0"/>
              <a:t> (1, 20-10-2014)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104484" y="6245225"/>
            <a:ext cx="1582316" cy="108181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02886" y="1407888"/>
            <a:ext cx="1622374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/>
              <a:t>Сбор и анализ информации об </a:t>
            </a:r>
            <a:r>
              <a:rPr lang="ru-RU" sz="1400" b="1" dirty="0" smtClean="0"/>
              <a:t>информации</a:t>
            </a:r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653913" y="1445563"/>
            <a:ext cx="1969226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/>
              <a:t>Фиксация </a:t>
            </a:r>
            <a:r>
              <a:rPr lang="ru-RU" sz="1400" b="1" dirty="0" smtClean="0"/>
              <a:t>локального и общего понимания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> </a:t>
            </a:r>
            <a:r>
              <a:rPr lang="en-US" sz="1400" b="1" dirty="0"/>
              <a:t>– </a:t>
            </a:r>
            <a:r>
              <a:rPr lang="ru-RU" sz="1400" b="1" dirty="0"/>
              <a:t>семантика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60208" y="4311549"/>
            <a:ext cx="1399207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Инжиниринг: </a:t>
            </a:r>
            <a:br>
              <a:rPr lang="ru-RU" sz="1400" b="1" dirty="0" smtClean="0"/>
            </a:br>
            <a:r>
              <a:rPr lang="en-US" sz="1400" b="1" dirty="0" smtClean="0"/>
              <a:t>– </a:t>
            </a:r>
            <a:r>
              <a:rPr lang="ru-RU" sz="1400" b="1" dirty="0" smtClean="0"/>
              <a:t>хранение данных</a:t>
            </a:r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22333" y="4054242"/>
            <a:ext cx="225516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Инжиниринг преобразователей для приема / передачи информации</a:t>
            </a:r>
            <a:endParaRPr lang="ru-RU" sz="1400" b="1" dirty="0"/>
          </a:p>
        </p:txBody>
      </p:sp>
      <p:cxnSp>
        <p:nvCxnSpPr>
          <p:cNvPr id="12" name="Прямая со стрелкой 11"/>
          <p:cNvCxnSpPr>
            <a:endCxn id="5" idx="1"/>
          </p:cNvCxnSpPr>
          <p:nvPr/>
        </p:nvCxnSpPr>
        <p:spPr>
          <a:xfrm>
            <a:off x="2788374" y="1115807"/>
            <a:ext cx="1714512" cy="661413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3"/>
            <a:endCxn id="6" idx="1"/>
          </p:cNvCxnSpPr>
          <p:nvPr/>
        </p:nvCxnSpPr>
        <p:spPr>
          <a:xfrm>
            <a:off x="6125260" y="1777220"/>
            <a:ext cx="528653" cy="145397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2"/>
            <a:endCxn id="7" idx="0"/>
          </p:cNvCxnSpPr>
          <p:nvPr/>
        </p:nvCxnSpPr>
        <p:spPr>
          <a:xfrm>
            <a:off x="7638526" y="2399670"/>
            <a:ext cx="19626" cy="45610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7" idx="2"/>
          </p:cNvCxnSpPr>
          <p:nvPr/>
        </p:nvCxnSpPr>
        <p:spPr>
          <a:xfrm>
            <a:off x="7658152" y="3809877"/>
            <a:ext cx="1660" cy="488972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8" idx="1"/>
          </p:cNvCxnSpPr>
          <p:nvPr/>
        </p:nvCxnSpPr>
        <p:spPr>
          <a:xfrm flipH="1">
            <a:off x="6177493" y="4680881"/>
            <a:ext cx="782715" cy="117115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9" idx="1"/>
            <a:endCxn id="10" idx="2"/>
          </p:cNvCxnSpPr>
          <p:nvPr/>
        </p:nvCxnSpPr>
        <p:spPr>
          <a:xfrm flipH="1" flipV="1">
            <a:off x="3391138" y="3608482"/>
            <a:ext cx="531195" cy="922814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0" idx="0"/>
            <a:endCxn id="5" idx="2"/>
          </p:cNvCxnSpPr>
          <p:nvPr/>
        </p:nvCxnSpPr>
        <p:spPr>
          <a:xfrm flipV="1">
            <a:off x="3391138" y="2146552"/>
            <a:ext cx="1922935" cy="507823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188417" y="6173204"/>
            <a:ext cx="1173052" cy="58477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Участник </a:t>
            </a:r>
            <a:r>
              <a:rPr lang="ru-RU" sz="1600" b="1" dirty="0"/>
              <a:t>Х</a:t>
            </a:r>
          </a:p>
        </p:txBody>
      </p:sp>
      <p:sp>
        <p:nvSpPr>
          <p:cNvPr id="52" name="Цилиндр 51"/>
          <p:cNvSpPr/>
          <p:nvPr/>
        </p:nvSpPr>
        <p:spPr>
          <a:xfrm>
            <a:off x="7376089" y="6196888"/>
            <a:ext cx="1412147" cy="553998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820000"/>
                </a:solidFill>
              </a:rPr>
              <a:t>Метаданные Х</a:t>
            </a:r>
          </a:p>
          <a:p>
            <a:pPr algn="ctr"/>
            <a:r>
              <a:rPr lang="ru-RU" sz="1200" b="1" dirty="0" smtClean="0">
                <a:solidFill>
                  <a:srgbClr val="820000"/>
                </a:solidFill>
              </a:rPr>
              <a:t>Данные Х</a:t>
            </a:r>
            <a:endParaRPr lang="ru-RU" sz="1200" b="1" dirty="0">
              <a:solidFill>
                <a:srgbClr val="820000"/>
              </a:solidFill>
            </a:endParaRPr>
          </a:p>
        </p:txBody>
      </p:sp>
      <p:sp>
        <p:nvSpPr>
          <p:cNvPr id="67" name="Цилиндр 66"/>
          <p:cNvSpPr/>
          <p:nvPr/>
        </p:nvSpPr>
        <p:spPr>
          <a:xfrm>
            <a:off x="4624117" y="2671575"/>
            <a:ext cx="1863534" cy="1279951"/>
          </a:xfrm>
          <a:prstGeom prst="ca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002060"/>
                </a:solidFill>
              </a:rPr>
              <a:t>Ядро </a:t>
            </a:r>
            <a:r>
              <a:rPr lang="ru-RU" sz="1600" b="1" dirty="0" smtClean="0">
                <a:solidFill>
                  <a:srgbClr val="002060"/>
                </a:solidFill>
              </a:rPr>
              <a:t>мета-информации </a:t>
            </a:r>
            <a:r>
              <a:rPr lang="ru-RU" sz="1600" b="1" dirty="0">
                <a:solidFill>
                  <a:srgbClr val="002060"/>
                </a:solidFill>
              </a:rPr>
              <a:t>– общая для ИП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57688" y="985542"/>
            <a:ext cx="243068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Главный администратор </a:t>
            </a:r>
            <a:r>
              <a:rPr lang="en-US" b="1" dirty="0" smtClean="0"/>
              <a:t>“</a:t>
            </a:r>
            <a:r>
              <a:rPr lang="ru-RU" b="1" dirty="0" smtClean="0"/>
              <a:t>смыслов и преобразователей</a:t>
            </a:r>
            <a:r>
              <a:rPr lang="en-US" b="1" dirty="0" smtClean="0"/>
              <a:t>”</a:t>
            </a:r>
            <a:endParaRPr lang="ru-RU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688110" y="6172136"/>
            <a:ext cx="1186989" cy="58477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Участник 1</a:t>
            </a:r>
            <a:endParaRPr lang="ru-RU" sz="16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1429432" y="4175991"/>
            <a:ext cx="2035289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Преобразователь из 1.</a:t>
            </a:r>
            <a:r>
              <a:rPr lang="en-US" sz="1400" b="1" i="1" dirty="0" err="1" smtClean="0"/>
              <a:t>i</a:t>
            </a:r>
            <a:r>
              <a:rPr lang="en-US" sz="1400" b="1" dirty="0" smtClean="0"/>
              <a:t> </a:t>
            </a:r>
            <a:r>
              <a:rPr lang="ru-RU" sz="1400" b="1" dirty="0" smtClean="0"/>
              <a:t>в смысл (атомов и связей) ИП</a:t>
            </a:r>
            <a:endParaRPr lang="ru-RU" sz="14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1442932" y="5170662"/>
            <a:ext cx="2035289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Преобразователь из Х.</a:t>
            </a:r>
            <a:r>
              <a:rPr lang="en-US" sz="1400" b="1" i="1" dirty="0" smtClean="0"/>
              <a:t>j</a:t>
            </a:r>
            <a:r>
              <a:rPr lang="en-US" sz="1400" b="1" dirty="0" smtClean="0"/>
              <a:t> </a:t>
            </a:r>
            <a:r>
              <a:rPr lang="ru-RU" sz="1400" b="1" dirty="0" smtClean="0"/>
              <a:t>в смысл (атомов и связей) ИП</a:t>
            </a:r>
            <a:endParaRPr lang="ru-RU" sz="14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1670645" y="464978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…</a:t>
            </a:r>
            <a:endParaRPr lang="ru-RU" sz="32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1955606" y="5670312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…</a:t>
            </a:r>
            <a:endParaRPr lang="ru-RU" sz="3200" b="1" dirty="0"/>
          </a:p>
        </p:txBody>
      </p:sp>
      <p:sp>
        <p:nvSpPr>
          <p:cNvPr id="91" name="Правая фигурная скобка 90"/>
          <p:cNvSpPr/>
          <p:nvPr/>
        </p:nvSpPr>
        <p:spPr>
          <a:xfrm>
            <a:off x="3404271" y="4121561"/>
            <a:ext cx="369979" cy="1838469"/>
          </a:xfrm>
          <a:prstGeom prst="rightBrace">
            <a:avLst/>
          </a:prstGeom>
          <a:ln w="57150">
            <a:solidFill>
              <a:srgbClr val="005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Цилиндр 91"/>
          <p:cNvSpPr/>
          <p:nvPr/>
        </p:nvSpPr>
        <p:spPr>
          <a:xfrm>
            <a:off x="1888589" y="6192958"/>
            <a:ext cx="1412147" cy="553998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820000"/>
                </a:solidFill>
              </a:rPr>
              <a:t>Метаданные </a:t>
            </a:r>
            <a:r>
              <a:rPr lang="en-US" sz="1200" b="1" dirty="0" smtClean="0">
                <a:solidFill>
                  <a:srgbClr val="820000"/>
                </a:solidFill>
              </a:rPr>
              <a:t>1</a:t>
            </a:r>
            <a:endParaRPr lang="ru-RU" sz="1200" b="1" dirty="0" smtClean="0">
              <a:solidFill>
                <a:srgbClr val="82000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820000"/>
                </a:solidFill>
              </a:rPr>
              <a:t>Данные </a:t>
            </a:r>
            <a:r>
              <a:rPr lang="en-US" sz="1200" b="1" dirty="0" smtClean="0">
                <a:solidFill>
                  <a:srgbClr val="820000"/>
                </a:solidFill>
              </a:rPr>
              <a:t>1</a:t>
            </a:r>
            <a:endParaRPr lang="ru-RU" sz="1200" b="1" dirty="0">
              <a:solidFill>
                <a:srgbClr val="82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468035" y="6174061"/>
            <a:ext cx="1186989" cy="58477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Участник </a:t>
            </a:r>
            <a:r>
              <a:rPr lang="en-US" sz="1600" b="1" dirty="0" smtClean="0"/>
              <a:t>N</a:t>
            </a:r>
            <a:endParaRPr lang="ru-RU" sz="1600" b="1" dirty="0"/>
          </a:p>
        </p:txBody>
      </p:sp>
      <p:sp>
        <p:nvSpPr>
          <p:cNvPr id="94" name="Цилиндр 93"/>
          <p:cNvSpPr/>
          <p:nvPr/>
        </p:nvSpPr>
        <p:spPr>
          <a:xfrm>
            <a:off x="4668514" y="6183308"/>
            <a:ext cx="1412147" cy="553998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820000"/>
                </a:solidFill>
              </a:rPr>
              <a:t>Метаданные </a:t>
            </a:r>
            <a:r>
              <a:rPr lang="en-US" sz="1200" b="1" dirty="0" smtClean="0">
                <a:solidFill>
                  <a:srgbClr val="820000"/>
                </a:solidFill>
              </a:rPr>
              <a:t>N</a:t>
            </a:r>
            <a:endParaRPr lang="ru-RU" sz="1200" b="1" dirty="0" smtClean="0">
              <a:solidFill>
                <a:srgbClr val="82000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820000"/>
                </a:solidFill>
              </a:rPr>
              <a:t>Данные </a:t>
            </a:r>
            <a:r>
              <a:rPr lang="en-US" sz="1200" b="1" dirty="0" smtClean="0">
                <a:solidFill>
                  <a:srgbClr val="820000"/>
                </a:solidFill>
              </a:rPr>
              <a:t>N</a:t>
            </a:r>
            <a:endParaRPr lang="ru-RU" sz="1200" b="1" dirty="0">
              <a:solidFill>
                <a:srgbClr val="820000"/>
              </a:solidFill>
            </a:endParaRPr>
          </a:p>
        </p:txBody>
      </p:sp>
      <p:sp>
        <p:nvSpPr>
          <p:cNvPr id="3" name="Прямоугольный треугольник 2"/>
          <p:cNvSpPr/>
          <p:nvPr/>
        </p:nvSpPr>
        <p:spPr>
          <a:xfrm rot="10800000">
            <a:off x="6693164" y="2855770"/>
            <a:ext cx="1929975" cy="954107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693164" y="2855770"/>
            <a:ext cx="1929975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 «Автоматизация» понимания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> </a:t>
            </a:r>
            <a:r>
              <a:rPr lang="en-US" sz="1400" b="1" dirty="0"/>
              <a:t>– </a:t>
            </a:r>
            <a:r>
              <a:rPr lang="ru-RU" sz="1400" b="1" dirty="0"/>
              <a:t> </a:t>
            </a:r>
            <a:r>
              <a:rPr lang="ru-RU" sz="1400" b="1" dirty="0" smtClean="0"/>
              <a:t>логические структуры</a:t>
            </a:r>
            <a:endParaRPr lang="ru-RU" sz="1400" b="1" dirty="0"/>
          </a:p>
        </p:txBody>
      </p:sp>
      <p:sp>
        <p:nvSpPr>
          <p:cNvPr id="11" name="Прямоугольный треугольник 10"/>
          <p:cNvSpPr/>
          <p:nvPr/>
        </p:nvSpPr>
        <p:spPr>
          <a:xfrm rot="10800000">
            <a:off x="2480200" y="2671575"/>
            <a:ext cx="1796476" cy="936907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492900" y="2654375"/>
            <a:ext cx="179647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/>
              <a:t>Ручной анализ невозможности </a:t>
            </a:r>
            <a:r>
              <a:rPr lang="ru-RU" sz="1400" b="1" dirty="0" smtClean="0"/>
              <a:t>преобразования; решение</a:t>
            </a:r>
            <a:endParaRPr lang="ru-RU" sz="1400" b="1" dirty="0"/>
          </a:p>
        </p:txBody>
      </p:sp>
      <p:sp>
        <p:nvSpPr>
          <p:cNvPr id="32" name="Стрелка вниз 31"/>
          <p:cNvSpPr/>
          <p:nvPr/>
        </p:nvSpPr>
        <p:spPr>
          <a:xfrm>
            <a:off x="3023271" y="2179417"/>
            <a:ext cx="482600" cy="4572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8140539" y="2489275"/>
            <a:ext cx="482600" cy="4572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198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631" y="182431"/>
            <a:ext cx="7905511" cy="693870"/>
          </a:xfrm>
        </p:spPr>
        <p:txBody>
          <a:bodyPr/>
          <a:lstStyle/>
          <a:p>
            <a:r>
              <a:rPr lang="ru-RU" sz="2400" dirty="0"/>
              <a:t>Цикл </a:t>
            </a:r>
            <a:r>
              <a:rPr lang="ru-RU" sz="2400" dirty="0" smtClean="0"/>
              <a:t>информационных работ </a:t>
            </a:r>
            <a:r>
              <a:rPr lang="ru-RU" sz="2400" dirty="0"/>
              <a:t>в </a:t>
            </a:r>
            <a:r>
              <a:rPr lang="ru-RU" sz="2400" dirty="0" smtClean="0"/>
              <a:t>«</a:t>
            </a:r>
            <a:r>
              <a:rPr lang="ru-RU" sz="2400" u="sng" dirty="0" smtClean="0"/>
              <a:t>Инф. Пространстве</a:t>
            </a:r>
            <a:r>
              <a:rPr lang="ru-RU" sz="2400" dirty="0" smtClean="0"/>
              <a:t>»:  </a:t>
            </a:r>
            <a:br>
              <a:rPr lang="ru-RU" sz="2400" dirty="0" smtClean="0"/>
            </a:br>
            <a:r>
              <a:rPr lang="ru-RU" sz="2000" dirty="0" smtClean="0"/>
              <a:t>Как определяется ядро метаинформации? </a:t>
            </a:r>
            <a:r>
              <a:rPr lang="ru-RU" sz="2000" dirty="0" smtClean="0"/>
              <a:t> </a:t>
            </a:r>
            <a:r>
              <a:rPr lang="ru-RU" sz="2000" dirty="0"/>
              <a:t>(2 , </a:t>
            </a:r>
            <a:r>
              <a:rPr lang="ru-RU" sz="2000" dirty="0" smtClean="0"/>
              <a:t>24-11-2014</a:t>
            </a:r>
            <a:r>
              <a:rPr lang="ru-RU" sz="2000" dirty="0"/>
              <a:t>)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104484" y="6245225"/>
            <a:ext cx="1582316" cy="108181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02886" y="1407888"/>
            <a:ext cx="1622374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/>
              <a:t>Сбор и анализ информации об </a:t>
            </a:r>
            <a:r>
              <a:rPr lang="ru-RU" sz="1400" b="1" dirty="0" smtClean="0"/>
              <a:t>информации</a:t>
            </a:r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653913" y="1445563"/>
            <a:ext cx="1969226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/>
              <a:t>Фиксация </a:t>
            </a:r>
            <a:r>
              <a:rPr lang="ru-RU" sz="1400" b="1" dirty="0" smtClean="0"/>
              <a:t>локального и общего понимания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> </a:t>
            </a:r>
            <a:r>
              <a:rPr lang="en-US" sz="1400" b="1" dirty="0"/>
              <a:t>– </a:t>
            </a:r>
            <a:r>
              <a:rPr lang="ru-RU" sz="1400" b="1" dirty="0"/>
              <a:t>семантика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60208" y="4311549"/>
            <a:ext cx="1399207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Инжиниринг: </a:t>
            </a:r>
            <a:br>
              <a:rPr lang="ru-RU" sz="1400" b="1" dirty="0" smtClean="0"/>
            </a:br>
            <a:r>
              <a:rPr lang="en-US" sz="1400" b="1" dirty="0" smtClean="0"/>
              <a:t>– </a:t>
            </a:r>
            <a:r>
              <a:rPr lang="ru-RU" sz="1400" b="1" dirty="0" smtClean="0"/>
              <a:t>хранение данных</a:t>
            </a:r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22333" y="4054242"/>
            <a:ext cx="225516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Инжиниринг преобразователей для приема / передачи информации</a:t>
            </a:r>
            <a:endParaRPr lang="ru-RU" sz="1400" b="1" dirty="0"/>
          </a:p>
        </p:txBody>
      </p:sp>
      <p:cxnSp>
        <p:nvCxnSpPr>
          <p:cNvPr id="12" name="Прямая со стрелкой 11"/>
          <p:cNvCxnSpPr>
            <a:endCxn id="5" idx="1"/>
          </p:cNvCxnSpPr>
          <p:nvPr/>
        </p:nvCxnSpPr>
        <p:spPr>
          <a:xfrm>
            <a:off x="2788374" y="1115807"/>
            <a:ext cx="1714512" cy="661413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3"/>
            <a:endCxn id="6" idx="1"/>
          </p:cNvCxnSpPr>
          <p:nvPr/>
        </p:nvCxnSpPr>
        <p:spPr>
          <a:xfrm>
            <a:off x="6125260" y="1777220"/>
            <a:ext cx="528653" cy="145397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2"/>
            <a:endCxn id="7" idx="0"/>
          </p:cNvCxnSpPr>
          <p:nvPr/>
        </p:nvCxnSpPr>
        <p:spPr>
          <a:xfrm>
            <a:off x="7638526" y="2399670"/>
            <a:ext cx="19626" cy="45610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7" idx="2"/>
          </p:cNvCxnSpPr>
          <p:nvPr/>
        </p:nvCxnSpPr>
        <p:spPr>
          <a:xfrm>
            <a:off x="7658152" y="3809877"/>
            <a:ext cx="1660" cy="488972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8" idx="1"/>
          </p:cNvCxnSpPr>
          <p:nvPr/>
        </p:nvCxnSpPr>
        <p:spPr>
          <a:xfrm flipH="1">
            <a:off x="6177493" y="4680881"/>
            <a:ext cx="782715" cy="117115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9" idx="1"/>
            <a:endCxn id="10" idx="2"/>
          </p:cNvCxnSpPr>
          <p:nvPr/>
        </p:nvCxnSpPr>
        <p:spPr>
          <a:xfrm flipH="1" flipV="1">
            <a:off x="3391138" y="3608482"/>
            <a:ext cx="531195" cy="922814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0" idx="0"/>
            <a:endCxn id="5" idx="2"/>
          </p:cNvCxnSpPr>
          <p:nvPr/>
        </p:nvCxnSpPr>
        <p:spPr>
          <a:xfrm flipV="1">
            <a:off x="3391138" y="2146552"/>
            <a:ext cx="1922935" cy="507823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188417" y="6173204"/>
            <a:ext cx="1173052" cy="58477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Участник </a:t>
            </a:r>
            <a:r>
              <a:rPr lang="ru-RU" sz="1600" b="1" dirty="0"/>
              <a:t>Х</a:t>
            </a:r>
          </a:p>
        </p:txBody>
      </p:sp>
      <p:sp>
        <p:nvSpPr>
          <p:cNvPr id="52" name="Цилиндр 51"/>
          <p:cNvSpPr/>
          <p:nvPr/>
        </p:nvSpPr>
        <p:spPr>
          <a:xfrm>
            <a:off x="7376089" y="6196888"/>
            <a:ext cx="1412147" cy="553998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820000"/>
                </a:solidFill>
              </a:rPr>
              <a:t>Метаданные Х</a:t>
            </a:r>
          </a:p>
          <a:p>
            <a:pPr algn="ctr"/>
            <a:r>
              <a:rPr lang="ru-RU" sz="1200" b="1" dirty="0" smtClean="0">
                <a:solidFill>
                  <a:srgbClr val="820000"/>
                </a:solidFill>
              </a:rPr>
              <a:t>Данные Х</a:t>
            </a:r>
            <a:endParaRPr lang="ru-RU" sz="1200" b="1" dirty="0">
              <a:solidFill>
                <a:srgbClr val="820000"/>
              </a:solidFill>
            </a:endParaRPr>
          </a:p>
        </p:txBody>
      </p:sp>
      <p:sp>
        <p:nvSpPr>
          <p:cNvPr id="67" name="Цилиндр 66"/>
          <p:cNvSpPr/>
          <p:nvPr/>
        </p:nvSpPr>
        <p:spPr>
          <a:xfrm>
            <a:off x="4624117" y="2671575"/>
            <a:ext cx="1863534" cy="1279951"/>
          </a:xfrm>
          <a:prstGeom prst="ca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002060"/>
                </a:solidFill>
              </a:rPr>
              <a:t>Ядро </a:t>
            </a:r>
            <a:r>
              <a:rPr lang="ru-RU" sz="1600" b="1" dirty="0" smtClean="0">
                <a:solidFill>
                  <a:srgbClr val="002060"/>
                </a:solidFill>
              </a:rPr>
              <a:t>мета-информации </a:t>
            </a:r>
            <a:r>
              <a:rPr lang="ru-RU" sz="1600" b="1" dirty="0">
                <a:solidFill>
                  <a:srgbClr val="002060"/>
                </a:solidFill>
              </a:rPr>
              <a:t>– общая для ИП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57688" y="985542"/>
            <a:ext cx="2430686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Главный администратор </a:t>
            </a:r>
            <a:r>
              <a:rPr lang="en-US" b="1" dirty="0" smtClean="0"/>
              <a:t>“</a:t>
            </a:r>
            <a:r>
              <a:rPr lang="ru-RU" b="1" dirty="0" smtClean="0"/>
              <a:t>смыслов и преобразователей</a:t>
            </a:r>
            <a:r>
              <a:rPr lang="en-US" b="1" dirty="0" smtClean="0"/>
              <a:t>”</a:t>
            </a:r>
            <a:endParaRPr lang="ru-RU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688110" y="6172136"/>
            <a:ext cx="1186989" cy="58477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Участник 1</a:t>
            </a:r>
            <a:endParaRPr lang="ru-RU" sz="16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1429432" y="4175991"/>
            <a:ext cx="2035289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Преобразователь из 1.</a:t>
            </a:r>
            <a:r>
              <a:rPr lang="en-US" sz="1400" b="1" i="1" dirty="0" err="1" smtClean="0"/>
              <a:t>i</a:t>
            </a:r>
            <a:r>
              <a:rPr lang="en-US" sz="1400" b="1" dirty="0" smtClean="0"/>
              <a:t> </a:t>
            </a:r>
            <a:r>
              <a:rPr lang="ru-RU" sz="1400" b="1" dirty="0" smtClean="0"/>
              <a:t>в смысл (атомов и связей) ИП</a:t>
            </a:r>
            <a:endParaRPr lang="ru-RU" sz="14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1442932" y="5170662"/>
            <a:ext cx="2035289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Преобразователь из Х.</a:t>
            </a:r>
            <a:r>
              <a:rPr lang="en-US" sz="1400" b="1" i="1" dirty="0" smtClean="0"/>
              <a:t>j</a:t>
            </a:r>
            <a:r>
              <a:rPr lang="en-US" sz="1400" b="1" dirty="0" smtClean="0"/>
              <a:t> </a:t>
            </a:r>
            <a:r>
              <a:rPr lang="ru-RU" sz="1400" b="1" dirty="0" smtClean="0"/>
              <a:t>в смысл (атомов и связей) ИП</a:t>
            </a:r>
            <a:endParaRPr lang="ru-RU" sz="14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1670645" y="464978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…</a:t>
            </a:r>
            <a:endParaRPr lang="ru-RU" sz="32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1955606" y="5670312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…</a:t>
            </a:r>
            <a:endParaRPr lang="ru-RU" sz="3200" b="1" dirty="0"/>
          </a:p>
        </p:txBody>
      </p:sp>
      <p:sp>
        <p:nvSpPr>
          <p:cNvPr id="91" name="Правая фигурная скобка 90"/>
          <p:cNvSpPr/>
          <p:nvPr/>
        </p:nvSpPr>
        <p:spPr>
          <a:xfrm>
            <a:off x="3404271" y="4121561"/>
            <a:ext cx="369979" cy="1838469"/>
          </a:xfrm>
          <a:prstGeom prst="rightBrace">
            <a:avLst/>
          </a:prstGeom>
          <a:ln w="57150">
            <a:solidFill>
              <a:srgbClr val="005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Цилиндр 91"/>
          <p:cNvSpPr/>
          <p:nvPr/>
        </p:nvSpPr>
        <p:spPr>
          <a:xfrm>
            <a:off x="1888589" y="6192958"/>
            <a:ext cx="1412147" cy="553998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820000"/>
                </a:solidFill>
              </a:rPr>
              <a:t>Метаданные </a:t>
            </a:r>
            <a:r>
              <a:rPr lang="en-US" sz="1200" b="1" dirty="0" smtClean="0">
                <a:solidFill>
                  <a:srgbClr val="820000"/>
                </a:solidFill>
              </a:rPr>
              <a:t>1</a:t>
            </a:r>
            <a:endParaRPr lang="ru-RU" sz="1200" b="1" dirty="0" smtClean="0">
              <a:solidFill>
                <a:srgbClr val="82000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820000"/>
                </a:solidFill>
              </a:rPr>
              <a:t>Данные </a:t>
            </a:r>
            <a:r>
              <a:rPr lang="en-US" sz="1200" b="1" dirty="0" smtClean="0">
                <a:solidFill>
                  <a:srgbClr val="820000"/>
                </a:solidFill>
              </a:rPr>
              <a:t>1</a:t>
            </a:r>
            <a:endParaRPr lang="ru-RU" sz="1200" b="1" dirty="0">
              <a:solidFill>
                <a:srgbClr val="82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468035" y="6174061"/>
            <a:ext cx="1186989" cy="58477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Участник </a:t>
            </a:r>
            <a:r>
              <a:rPr lang="en-US" sz="1600" b="1" dirty="0" smtClean="0"/>
              <a:t>N</a:t>
            </a:r>
            <a:endParaRPr lang="ru-RU" sz="1600" b="1" dirty="0"/>
          </a:p>
        </p:txBody>
      </p:sp>
      <p:sp>
        <p:nvSpPr>
          <p:cNvPr id="94" name="Цилиндр 93"/>
          <p:cNvSpPr/>
          <p:nvPr/>
        </p:nvSpPr>
        <p:spPr>
          <a:xfrm>
            <a:off x="4668514" y="6183308"/>
            <a:ext cx="1412147" cy="553998"/>
          </a:xfrm>
          <a:prstGeom prst="ca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820000"/>
                </a:solidFill>
              </a:rPr>
              <a:t>Метаданные </a:t>
            </a:r>
            <a:r>
              <a:rPr lang="en-US" sz="1200" b="1" dirty="0" smtClean="0">
                <a:solidFill>
                  <a:srgbClr val="820000"/>
                </a:solidFill>
              </a:rPr>
              <a:t>N</a:t>
            </a:r>
            <a:endParaRPr lang="ru-RU" sz="1200" b="1" dirty="0" smtClean="0">
              <a:solidFill>
                <a:srgbClr val="82000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820000"/>
                </a:solidFill>
              </a:rPr>
              <a:t>Данные </a:t>
            </a:r>
            <a:r>
              <a:rPr lang="en-US" sz="1200" b="1" dirty="0" smtClean="0">
                <a:solidFill>
                  <a:srgbClr val="820000"/>
                </a:solidFill>
              </a:rPr>
              <a:t>N</a:t>
            </a:r>
            <a:endParaRPr lang="ru-RU" sz="1200" b="1" dirty="0">
              <a:solidFill>
                <a:srgbClr val="82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3164" y="2855770"/>
            <a:ext cx="1929975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 «Автоматизация» понимания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> </a:t>
            </a:r>
            <a:r>
              <a:rPr lang="en-US" sz="1400" b="1" dirty="0"/>
              <a:t>– </a:t>
            </a:r>
            <a:r>
              <a:rPr lang="ru-RU" sz="1400" b="1" dirty="0"/>
              <a:t> </a:t>
            </a:r>
            <a:r>
              <a:rPr lang="ru-RU" sz="1400" b="1" dirty="0" smtClean="0"/>
              <a:t>логические структуры</a:t>
            </a:r>
            <a:endParaRPr lang="ru-RU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492900" y="2654375"/>
            <a:ext cx="179647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/>
              <a:t>Ручной анализ невозможности </a:t>
            </a:r>
            <a:r>
              <a:rPr lang="ru-RU" sz="1400" b="1" dirty="0" smtClean="0"/>
              <a:t>преобразования; решение</a:t>
            </a:r>
            <a:endParaRPr lang="ru-RU" sz="1400" b="1" dirty="0"/>
          </a:p>
        </p:txBody>
      </p:sp>
      <p:sp>
        <p:nvSpPr>
          <p:cNvPr id="32" name="Стрелка вниз 31"/>
          <p:cNvSpPr/>
          <p:nvPr/>
        </p:nvSpPr>
        <p:spPr>
          <a:xfrm>
            <a:off x="4636817" y="947442"/>
            <a:ext cx="482600" cy="4572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7456217" y="985542"/>
            <a:ext cx="482600" cy="4572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74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0413" y="0"/>
            <a:ext cx="8229600" cy="1477963"/>
          </a:xfrm>
        </p:spPr>
        <p:txBody>
          <a:bodyPr/>
          <a:lstStyle/>
          <a:p>
            <a:r>
              <a:rPr lang="ru-RU" altLang="ru-RU" sz="3200" dirty="0"/>
              <a:t>«Вертикальные» и «горизонтальный» сегменты </a:t>
            </a:r>
            <a:r>
              <a:rPr lang="ru-RU" altLang="ru-RU" sz="3200" dirty="0" smtClean="0"/>
              <a:t>Инф. Пространства эл</a:t>
            </a:r>
            <a:r>
              <a:rPr lang="ru-RU" altLang="ru-RU" sz="3200" dirty="0"/>
              <a:t>.  </a:t>
            </a:r>
            <a:r>
              <a:rPr lang="ru-RU" altLang="ru-RU" sz="3200" dirty="0" smtClean="0"/>
              <a:t>региона </a:t>
            </a:r>
            <a:r>
              <a:rPr lang="ru-RU" altLang="ru-RU" sz="2400" i="1" dirty="0" smtClean="0"/>
              <a:t>(2004 – 2007 </a:t>
            </a:r>
            <a:r>
              <a:rPr lang="ru-RU" altLang="ru-RU" sz="2400" i="1" dirty="0" err="1" smtClean="0"/>
              <a:t>г.г</a:t>
            </a:r>
            <a:r>
              <a:rPr lang="ru-RU" altLang="ru-RU" sz="2400" i="1" dirty="0" smtClean="0"/>
              <a:t>.)</a:t>
            </a:r>
            <a:endParaRPr lang="en-US" altLang="ru-RU" sz="2400" i="1" dirty="0"/>
          </a:p>
        </p:txBody>
      </p:sp>
      <p:pic>
        <p:nvPicPr>
          <p:cNvPr id="411653" name="Picture 5" descr="j019538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45000" y="3659188"/>
            <a:ext cx="661988" cy="733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654" name="AutoShape 6" descr="Темный диагональный 2"/>
          <p:cNvSpPr>
            <a:spLocks noChangeArrowheads="1"/>
          </p:cNvSpPr>
          <p:nvPr/>
        </p:nvSpPr>
        <p:spPr bwMode="auto">
          <a:xfrm>
            <a:off x="2636838" y="1917700"/>
            <a:ext cx="4351337" cy="4017963"/>
          </a:xfrm>
          <a:custGeom>
            <a:avLst/>
            <a:gdLst>
              <a:gd name="G0" fmla="+- 2143 0 0"/>
              <a:gd name="G1" fmla="+- 21600 0 2143"/>
              <a:gd name="G2" fmla="+- 21600 0 2143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143" y="10800"/>
                </a:moveTo>
                <a:cubicBezTo>
                  <a:pt x="2143" y="15581"/>
                  <a:pt x="6019" y="19457"/>
                  <a:pt x="10800" y="19457"/>
                </a:cubicBezTo>
                <a:cubicBezTo>
                  <a:pt x="15581" y="19457"/>
                  <a:pt x="19457" y="15581"/>
                  <a:pt x="19457" y="10800"/>
                </a:cubicBezTo>
                <a:cubicBezTo>
                  <a:pt x="19457" y="6019"/>
                  <a:pt x="15581" y="2143"/>
                  <a:pt x="10800" y="2143"/>
                </a:cubicBezTo>
                <a:cubicBezTo>
                  <a:pt x="6019" y="2143"/>
                  <a:pt x="2143" y="6019"/>
                  <a:pt x="2143" y="10800"/>
                </a:cubicBezTo>
                <a:close/>
              </a:path>
            </a:pathLst>
          </a:custGeom>
          <a:pattFill prst="dkUpDiag">
            <a:fgClr>
              <a:srgbClr val="CC0099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655" name="AutoShape 7" descr="Широкий диагональный 1"/>
          <p:cNvSpPr>
            <a:spLocks noChangeArrowheads="1"/>
          </p:cNvSpPr>
          <p:nvPr/>
        </p:nvSpPr>
        <p:spPr bwMode="auto">
          <a:xfrm>
            <a:off x="2073275" y="1412875"/>
            <a:ext cx="5457825" cy="5080000"/>
          </a:xfrm>
          <a:custGeom>
            <a:avLst/>
            <a:gdLst>
              <a:gd name="G0" fmla="+- 1942 0 0"/>
              <a:gd name="G1" fmla="+- 21600 0 1942"/>
              <a:gd name="G2" fmla="+- 21600 0 194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42" y="10800"/>
                </a:moveTo>
                <a:cubicBezTo>
                  <a:pt x="1942" y="15692"/>
                  <a:pt x="5908" y="19658"/>
                  <a:pt x="10800" y="19658"/>
                </a:cubicBezTo>
                <a:cubicBezTo>
                  <a:pt x="15692" y="19658"/>
                  <a:pt x="19658" y="15692"/>
                  <a:pt x="19658" y="10800"/>
                </a:cubicBezTo>
                <a:cubicBezTo>
                  <a:pt x="19658" y="5908"/>
                  <a:pt x="15692" y="1942"/>
                  <a:pt x="10800" y="1942"/>
                </a:cubicBezTo>
                <a:cubicBezTo>
                  <a:pt x="5908" y="1942"/>
                  <a:pt x="1942" y="5908"/>
                  <a:pt x="1942" y="10800"/>
                </a:cubicBezTo>
                <a:close/>
              </a:path>
            </a:pathLst>
          </a:custGeom>
          <a:pattFill prst="wdDnDiag">
            <a:fgClr>
              <a:srgbClr val="66FFCC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656" name="Oval 8"/>
          <p:cNvSpPr>
            <a:spLocks noChangeArrowheads="1"/>
          </p:cNvSpPr>
          <p:nvPr/>
        </p:nvSpPr>
        <p:spPr bwMode="auto">
          <a:xfrm rot="8251763">
            <a:off x="5086350" y="2373313"/>
            <a:ext cx="1970088" cy="136525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657" name="Oval 9"/>
          <p:cNvSpPr>
            <a:spLocks noChangeArrowheads="1"/>
          </p:cNvSpPr>
          <p:nvPr/>
        </p:nvSpPr>
        <p:spPr bwMode="auto">
          <a:xfrm rot="5400000">
            <a:off x="3848100" y="1806576"/>
            <a:ext cx="1970087" cy="131286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658" name="Oval 10"/>
          <p:cNvSpPr>
            <a:spLocks noChangeArrowheads="1"/>
          </p:cNvSpPr>
          <p:nvPr/>
        </p:nvSpPr>
        <p:spPr bwMode="auto">
          <a:xfrm rot="14183990" flipH="1">
            <a:off x="2522538" y="2328863"/>
            <a:ext cx="2024062" cy="142716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99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659" name="Text Box 11"/>
          <p:cNvSpPr txBox="1">
            <a:spLocks noChangeArrowheads="1"/>
          </p:cNvSpPr>
          <p:nvPr/>
        </p:nvSpPr>
        <p:spPr bwMode="auto">
          <a:xfrm>
            <a:off x="4241800" y="1773238"/>
            <a:ext cx="12477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400" b="1" dirty="0"/>
              <a:t>Электрон-</a:t>
            </a:r>
            <a:r>
              <a:rPr lang="ru-RU" altLang="ru-RU" sz="1400" b="1" dirty="0" err="1"/>
              <a:t>ное</a:t>
            </a:r>
            <a:r>
              <a:rPr lang="ru-RU" altLang="ru-RU" sz="1400" b="1" dirty="0"/>
              <a:t> </a:t>
            </a:r>
            <a:r>
              <a:rPr lang="ru-RU" altLang="ru-RU" sz="1400" b="1" dirty="0" err="1"/>
              <a:t>образова-ние</a:t>
            </a:r>
            <a:endParaRPr lang="en-US" altLang="ru-RU" sz="1400" b="1" dirty="0"/>
          </a:p>
        </p:txBody>
      </p:sp>
      <p:sp>
        <p:nvSpPr>
          <p:cNvPr id="411660" name="Text Box 12"/>
          <p:cNvSpPr txBox="1">
            <a:spLocks noChangeArrowheads="1"/>
          </p:cNvSpPr>
          <p:nvPr/>
        </p:nvSpPr>
        <p:spPr bwMode="auto">
          <a:xfrm>
            <a:off x="5654675" y="2660650"/>
            <a:ext cx="13864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400" b="1" dirty="0"/>
              <a:t>Электронная </a:t>
            </a:r>
          </a:p>
          <a:p>
            <a:r>
              <a:rPr lang="ru-RU" altLang="ru-RU" sz="1400" b="1" dirty="0"/>
              <a:t>медицина</a:t>
            </a:r>
            <a:endParaRPr lang="en-US" altLang="ru-RU" sz="1400" b="1" dirty="0"/>
          </a:p>
        </p:txBody>
      </p:sp>
      <p:sp>
        <p:nvSpPr>
          <p:cNvPr id="411662" name="AutoShape 14"/>
          <p:cNvSpPr>
            <a:spLocks noChangeArrowheads="1"/>
          </p:cNvSpPr>
          <p:nvPr/>
        </p:nvSpPr>
        <p:spPr bwMode="auto">
          <a:xfrm>
            <a:off x="468313" y="5589588"/>
            <a:ext cx="2168525" cy="981075"/>
          </a:xfrm>
          <a:prstGeom prst="wedgeRoundRectCallout">
            <a:avLst>
              <a:gd name="adj1" fmla="val 33014"/>
              <a:gd name="adj2" fmla="val -138509"/>
              <a:gd name="adj3" fmla="val 16667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1600"/>
              <a:t>Базовая ИКТ-инфраструктура</a:t>
            </a:r>
            <a:endParaRPr lang="en-US" altLang="ru-RU" sz="1600"/>
          </a:p>
        </p:txBody>
      </p:sp>
      <p:sp>
        <p:nvSpPr>
          <p:cNvPr id="411663" name="AutoShape 15"/>
          <p:cNvSpPr>
            <a:spLocks noChangeArrowheads="1"/>
          </p:cNvSpPr>
          <p:nvPr/>
        </p:nvSpPr>
        <p:spPr bwMode="auto">
          <a:xfrm>
            <a:off x="6802438" y="5678488"/>
            <a:ext cx="1593850" cy="846137"/>
          </a:xfrm>
          <a:prstGeom prst="wedgeRoundRectCallout">
            <a:avLst>
              <a:gd name="adj1" fmla="val -65042"/>
              <a:gd name="adj2" fmla="val -170264"/>
              <a:gd name="adj3" fmla="val 16667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1600" b="1" dirty="0"/>
              <a:t>Средства интеграции</a:t>
            </a:r>
            <a:endParaRPr lang="en-US" altLang="ru-RU" sz="1600" b="1" dirty="0"/>
          </a:p>
        </p:txBody>
      </p:sp>
      <p:sp>
        <p:nvSpPr>
          <p:cNvPr id="411664" name="Oval 16"/>
          <p:cNvSpPr>
            <a:spLocks noChangeArrowheads="1"/>
          </p:cNvSpPr>
          <p:nvPr/>
        </p:nvSpPr>
        <p:spPr bwMode="auto">
          <a:xfrm rot="10662512" flipH="1">
            <a:off x="2260600" y="3502025"/>
            <a:ext cx="1976438" cy="10604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CC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666" name="Oval 18"/>
          <p:cNvSpPr>
            <a:spLocks noChangeArrowheads="1"/>
          </p:cNvSpPr>
          <p:nvPr/>
        </p:nvSpPr>
        <p:spPr bwMode="auto">
          <a:xfrm rot="8350491">
            <a:off x="2711450" y="4487863"/>
            <a:ext cx="1995488" cy="1195387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667" name="Text Box 19"/>
          <p:cNvSpPr txBox="1">
            <a:spLocks noChangeArrowheads="1"/>
          </p:cNvSpPr>
          <p:nvPr/>
        </p:nvSpPr>
        <p:spPr bwMode="auto">
          <a:xfrm>
            <a:off x="2995613" y="4846638"/>
            <a:ext cx="1336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400" b="1" dirty="0"/>
              <a:t>Электронная</a:t>
            </a:r>
          </a:p>
          <a:p>
            <a:r>
              <a:rPr lang="ru-RU" altLang="ru-RU" sz="1400" b="1" dirty="0"/>
              <a:t> культура</a:t>
            </a:r>
            <a:endParaRPr lang="en-US" altLang="ru-RU" sz="1400" b="1" dirty="0"/>
          </a:p>
        </p:txBody>
      </p:sp>
      <p:sp>
        <p:nvSpPr>
          <p:cNvPr id="411668" name="Oval 20"/>
          <p:cNvSpPr>
            <a:spLocks noChangeArrowheads="1"/>
          </p:cNvSpPr>
          <p:nvPr/>
        </p:nvSpPr>
        <p:spPr bwMode="auto">
          <a:xfrm rot="5400000">
            <a:off x="3848895" y="4825206"/>
            <a:ext cx="1903412" cy="12477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669" name="Text Box 21"/>
          <p:cNvSpPr txBox="1">
            <a:spLocks noChangeArrowheads="1"/>
          </p:cNvSpPr>
          <p:nvPr/>
        </p:nvSpPr>
        <p:spPr bwMode="auto">
          <a:xfrm>
            <a:off x="4140200" y="5362575"/>
            <a:ext cx="12477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400" b="0"/>
              <a:t>Электрон-ные </a:t>
            </a:r>
          </a:p>
          <a:p>
            <a:pPr algn="ctr"/>
            <a:r>
              <a:rPr lang="ru-RU" altLang="ru-RU" sz="1400" b="0"/>
              <a:t>СМИ</a:t>
            </a:r>
            <a:endParaRPr lang="en-US" altLang="ru-RU" sz="1400" b="0"/>
          </a:p>
        </p:txBody>
      </p:sp>
      <p:sp>
        <p:nvSpPr>
          <p:cNvPr id="411670" name="Oval 22"/>
          <p:cNvSpPr>
            <a:spLocks noChangeArrowheads="1"/>
          </p:cNvSpPr>
          <p:nvPr/>
        </p:nvSpPr>
        <p:spPr bwMode="auto">
          <a:xfrm rot="2963465">
            <a:off x="4849813" y="4481512"/>
            <a:ext cx="2097088" cy="1211263"/>
          </a:xfrm>
          <a:prstGeom prst="ellipse">
            <a:avLst/>
          </a:prstGeom>
          <a:solidFill>
            <a:schemeClr val="bg1"/>
          </a:solidFill>
          <a:ln w="38100">
            <a:solidFill>
              <a:srgbClr val="99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671" name="Text Box 23"/>
          <p:cNvSpPr txBox="1">
            <a:spLocks noChangeArrowheads="1"/>
          </p:cNvSpPr>
          <p:nvPr/>
        </p:nvSpPr>
        <p:spPr bwMode="auto">
          <a:xfrm>
            <a:off x="5364163" y="4859338"/>
            <a:ext cx="122396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400" b="1" dirty="0"/>
              <a:t>Электрон-</a:t>
            </a:r>
            <a:r>
              <a:rPr lang="ru-RU" altLang="ru-RU" sz="1400" b="1" dirty="0" err="1"/>
              <a:t>ный</a:t>
            </a:r>
            <a:r>
              <a:rPr lang="ru-RU" altLang="ru-RU" sz="1400" b="1" dirty="0"/>
              <a:t>  </a:t>
            </a:r>
          </a:p>
          <a:p>
            <a:pPr algn="ctr"/>
            <a:r>
              <a:rPr lang="ru-RU" altLang="ru-RU" sz="1400" b="1" dirty="0"/>
              <a:t>бизнес</a:t>
            </a:r>
            <a:endParaRPr lang="en-US" altLang="ru-RU" sz="1400" b="1" dirty="0"/>
          </a:p>
        </p:txBody>
      </p:sp>
      <p:sp>
        <p:nvSpPr>
          <p:cNvPr id="411672" name="Oval 24"/>
          <p:cNvSpPr>
            <a:spLocks noChangeArrowheads="1"/>
          </p:cNvSpPr>
          <p:nvPr/>
        </p:nvSpPr>
        <p:spPr bwMode="auto">
          <a:xfrm rot="10758189" flipH="1">
            <a:off x="5483225" y="3644900"/>
            <a:ext cx="1978025" cy="9175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673" name="Text Box 25"/>
          <p:cNvSpPr txBox="1">
            <a:spLocks noChangeArrowheads="1"/>
          </p:cNvSpPr>
          <p:nvPr/>
        </p:nvSpPr>
        <p:spPr bwMode="auto">
          <a:xfrm>
            <a:off x="5883275" y="3832225"/>
            <a:ext cx="16414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400" b="0"/>
              <a:t>Электронная демократия</a:t>
            </a:r>
          </a:p>
        </p:txBody>
      </p:sp>
      <p:sp>
        <p:nvSpPr>
          <p:cNvPr id="411674" name="AutoShape 26" descr="Темный горизонтальный"/>
          <p:cNvSpPr>
            <a:spLocks noChangeArrowheads="1"/>
          </p:cNvSpPr>
          <p:nvPr/>
        </p:nvSpPr>
        <p:spPr bwMode="auto">
          <a:xfrm>
            <a:off x="3635375" y="2852738"/>
            <a:ext cx="2239963" cy="2173287"/>
          </a:xfrm>
          <a:custGeom>
            <a:avLst/>
            <a:gdLst>
              <a:gd name="G0" fmla="+- 3751 0 0"/>
              <a:gd name="G1" fmla="+- 21600 0 3751"/>
              <a:gd name="G2" fmla="+- 21600 0 3751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751" y="10800"/>
                </a:moveTo>
                <a:cubicBezTo>
                  <a:pt x="3751" y="14693"/>
                  <a:pt x="6907" y="17849"/>
                  <a:pt x="10800" y="17849"/>
                </a:cubicBezTo>
                <a:cubicBezTo>
                  <a:pt x="14693" y="17849"/>
                  <a:pt x="17849" y="14693"/>
                  <a:pt x="17849" y="10800"/>
                </a:cubicBezTo>
                <a:cubicBezTo>
                  <a:pt x="17849" y="6907"/>
                  <a:pt x="14693" y="3751"/>
                  <a:pt x="10800" y="3751"/>
                </a:cubicBezTo>
                <a:cubicBezTo>
                  <a:pt x="6907" y="3751"/>
                  <a:pt x="3751" y="6907"/>
                  <a:pt x="3751" y="10800"/>
                </a:cubicBezTo>
                <a:close/>
              </a:path>
            </a:pathLst>
          </a:custGeom>
          <a:pattFill prst="dkHorz">
            <a:fgClr>
              <a:srgbClr val="FF33CC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675" name="AutoShape 27"/>
          <p:cNvSpPr>
            <a:spLocks noChangeArrowheads="1"/>
          </p:cNvSpPr>
          <p:nvPr/>
        </p:nvSpPr>
        <p:spPr bwMode="auto">
          <a:xfrm>
            <a:off x="7486650" y="1557338"/>
            <a:ext cx="1549400" cy="2665412"/>
          </a:xfrm>
          <a:prstGeom prst="wedgeRoundRectCallout">
            <a:avLst>
              <a:gd name="adj1" fmla="val -167829"/>
              <a:gd name="adj2" fmla="val 26773"/>
              <a:gd name="adj3" fmla="val 16667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1600" b="1" dirty="0" err="1" smtClean="0"/>
              <a:t>Межотрас</a:t>
            </a:r>
            <a:r>
              <a:rPr lang="ru-RU" altLang="ru-RU" sz="1600" b="1" dirty="0" smtClean="0"/>
              <a:t>-левые </a:t>
            </a:r>
            <a:r>
              <a:rPr lang="ru-RU" altLang="ru-RU" sz="1600" b="1" dirty="0"/>
              <a:t>системы</a:t>
            </a:r>
          </a:p>
          <a:p>
            <a:pPr algn="ctr"/>
            <a:r>
              <a:rPr lang="ru-RU" altLang="ru-RU" sz="1600" b="0" dirty="0"/>
              <a:t>(включая общее</a:t>
            </a:r>
            <a:endParaRPr lang="en-US" altLang="ru-RU" sz="1600" b="0" dirty="0"/>
          </a:p>
          <a:p>
            <a:pPr algn="ctr"/>
            <a:r>
              <a:rPr lang="ru-RU" altLang="ru-RU" sz="1600" b="0" dirty="0"/>
              <a:t> управление процессами, информационные ресурсы)</a:t>
            </a:r>
            <a:endParaRPr lang="en-US" altLang="ru-RU" sz="1600" b="0" dirty="0"/>
          </a:p>
        </p:txBody>
      </p:sp>
      <p:sp>
        <p:nvSpPr>
          <p:cNvPr id="411676" name="AutoShape 28"/>
          <p:cNvSpPr>
            <a:spLocks noChangeArrowheads="1"/>
          </p:cNvSpPr>
          <p:nvPr/>
        </p:nvSpPr>
        <p:spPr bwMode="auto">
          <a:xfrm>
            <a:off x="107950" y="2255838"/>
            <a:ext cx="1943100" cy="1941512"/>
          </a:xfrm>
          <a:prstGeom prst="wedgeRoundRectCallout">
            <a:avLst>
              <a:gd name="adj1" fmla="val 171814"/>
              <a:gd name="adj2" fmla="val 43379"/>
              <a:gd name="adj3" fmla="val 16667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1600" b="1" dirty="0"/>
              <a:t>Целевые пользователи </a:t>
            </a:r>
            <a:r>
              <a:rPr lang="ru-RU" altLang="ru-RU" sz="1600" b="0" dirty="0"/>
              <a:t>ЭР: жители,  представители предприятий, туристы и др.</a:t>
            </a:r>
            <a:endParaRPr lang="en-US" altLang="ru-RU" sz="1600" b="0" dirty="0"/>
          </a:p>
        </p:txBody>
      </p:sp>
      <p:sp>
        <p:nvSpPr>
          <p:cNvPr id="411677" name="Oval 29"/>
          <p:cNvSpPr>
            <a:spLocks noChangeArrowheads="1"/>
          </p:cNvSpPr>
          <p:nvPr/>
        </p:nvSpPr>
        <p:spPr bwMode="auto">
          <a:xfrm>
            <a:off x="3827463" y="3084513"/>
            <a:ext cx="1873250" cy="17272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665" name="Text Box 17"/>
          <p:cNvSpPr txBox="1">
            <a:spLocks noChangeArrowheads="1"/>
          </p:cNvSpPr>
          <p:nvPr/>
        </p:nvSpPr>
        <p:spPr bwMode="auto">
          <a:xfrm>
            <a:off x="2519363" y="3597275"/>
            <a:ext cx="1249362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400" b="0"/>
              <a:t>Социальные сети и сообщества жителей</a:t>
            </a:r>
            <a:endParaRPr lang="en-US" altLang="ru-RU" sz="1400" b="0"/>
          </a:p>
        </p:txBody>
      </p:sp>
      <p:sp>
        <p:nvSpPr>
          <p:cNvPr id="411661" name="Text Box 13"/>
          <p:cNvSpPr txBox="1">
            <a:spLocks noChangeArrowheads="1"/>
          </p:cNvSpPr>
          <p:nvPr/>
        </p:nvSpPr>
        <p:spPr bwMode="auto">
          <a:xfrm>
            <a:off x="2700338" y="2325688"/>
            <a:ext cx="14033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400" b="1" dirty="0"/>
              <a:t>Электронное правитель-</a:t>
            </a:r>
            <a:r>
              <a:rPr lang="ru-RU" altLang="ru-RU" sz="1400" b="1" dirty="0" err="1"/>
              <a:t>ство</a:t>
            </a:r>
            <a:r>
              <a:rPr lang="ru-RU" altLang="ru-RU" sz="1400" b="1" dirty="0"/>
              <a:t> </a:t>
            </a:r>
          </a:p>
          <a:p>
            <a:pPr algn="ctr"/>
            <a:r>
              <a:rPr lang="ru-RU" altLang="ru-RU" sz="1400" b="1" dirty="0"/>
              <a:t>региона </a:t>
            </a:r>
            <a:endParaRPr lang="en-US" altLang="ru-RU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8101" y="811213"/>
            <a:ext cx="838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altLang="ru-RU" i="1" dirty="0"/>
              <a:t>(</a:t>
            </a:r>
            <a:r>
              <a:rPr lang="ru-RU" altLang="ru-RU" i="1" dirty="0" smtClean="0"/>
              <a:t>2004 </a:t>
            </a:r>
            <a:r>
              <a:rPr lang="ru-RU" altLang="ru-RU" i="1" dirty="0"/>
              <a:t>– </a:t>
            </a:r>
            <a:endParaRPr lang="ru-RU" altLang="ru-RU" i="1" dirty="0" smtClean="0"/>
          </a:p>
          <a:p>
            <a:r>
              <a:rPr lang="ru-RU" altLang="ru-RU" i="1" dirty="0" smtClean="0"/>
              <a:t>2007 </a:t>
            </a:r>
            <a:br>
              <a:rPr lang="ru-RU" altLang="ru-RU" i="1" dirty="0" smtClean="0"/>
            </a:br>
            <a:r>
              <a:rPr lang="ru-RU" altLang="ru-RU" i="1" dirty="0" err="1" smtClean="0"/>
              <a:t>г.г</a:t>
            </a:r>
            <a:r>
              <a:rPr lang="ru-RU" altLang="ru-RU" i="1" dirty="0"/>
              <a:t>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1196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9A667-836C-4DDB-AE95-852053159A23}" type="slidenum">
              <a:rPr lang="en-US" altLang="ru-RU"/>
              <a:pPr/>
              <a:t>9</a:t>
            </a:fld>
            <a:endParaRPr lang="en-US" altLang="ru-RU"/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1114425" y="179388"/>
            <a:ext cx="7418390" cy="5832475"/>
            <a:chOff x="566" y="83"/>
            <a:chExt cx="4673" cy="3674"/>
          </a:xfrm>
        </p:grpSpPr>
        <p:sp>
          <p:nvSpPr>
            <p:cNvPr id="5125" name="Rectangle 5"/>
            <p:cNvSpPr>
              <a:spLocks noChangeArrowheads="1"/>
            </p:cNvSpPr>
            <p:nvPr/>
          </p:nvSpPr>
          <p:spPr bwMode="auto">
            <a:xfrm>
              <a:off x="3243" y="219"/>
              <a:ext cx="1996" cy="186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6" name="Rectangle 6"/>
            <p:cNvSpPr>
              <a:spLocks noChangeArrowheads="1"/>
            </p:cNvSpPr>
            <p:nvPr/>
          </p:nvSpPr>
          <p:spPr bwMode="auto">
            <a:xfrm>
              <a:off x="748" y="219"/>
              <a:ext cx="1996" cy="186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7" name="Rectangle 7"/>
            <p:cNvSpPr>
              <a:spLocks noChangeArrowheads="1"/>
            </p:cNvSpPr>
            <p:nvPr/>
          </p:nvSpPr>
          <p:spPr bwMode="auto">
            <a:xfrm>
              <a:off x="839" y="2215"/>
              <a:ext cx="4354" cy="1542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/>
            </a:p>
          </p:txBody>
        </p:sp>
        <p:sp>
          <p:nvSpPr>
            <p:cNvPr id="5128" name="Rectangle 8"/>
            <p:cNvSpPr>
              <a:spLocks noChangeArrowheads="1"/>
            </p:cNvSpPr>
            <p:nvPr/>
          </p:nvSpPr>
          <p:spPr bwMode="auto">
            <a:xfrm>
              <a:off x="929" y="3077"/>
              <a:ext cx="4219" cy="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9" name="Text Box 9"/>
            <p:cNvSpPr txBox="1">
              <a:spLocks noChangeArrowheads="1"/>
            </p:cNvSpPr>
            <p:nvPr/>
          </p:nvSpPr>
          <p:spPr bwMode="auto">
            <a:xfrm>
              <a:off x="1292" y="3360"/>
              <a:ext cx="3538" cy="3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1000"/>
                <a:t>Элементы, используемые только в ЭАЭР (например, для ведения самой ЭАЭР), при формировании архитектуры предметного («вертикального») сегмента могут быть использованы, но посредством адаптации или переработки, а не копирования </a:t>
              </a:r>
              <a:r>
                <a:rPr lang="en-US" altLang="ru-RU" sz="1000"/>
                <a:t> </a:t>
              </a:r>
            </a:p>
          </p:txBody>
        </p:sp>
        <p:sp>
          <p:nvSpPr>
            <p:cNvPr id="5130" name="Text Box 10"/>
            <p:cNvSpPr txBox="1">
              <a:spLocks noChangeArrowheads="1"/>
            </p:cNvSpPr>
            <p:nvPr/>
          </p:nvSpPr>
          <p:spPr bwMode="auto">
            <a:xfrm>
              <a:off x="1047" y="3122"/>
              <a:ext cx="3898" cy="2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1600" b="1" dirty="0">
                  <a:solidFill>
                    <a:srgbClr val="C00000"/>
                  </a:solidFill>
                </a:rPr>
                <a:t>Архитектурные элементы </a:t>
              </a:r>
              <a:r>
                <a:rPr lang="ru-RU" altLang="ru-RU" sz="1600" b="1" dirty="0" smtClean="0">
                  <a:solidFill>
                    <a:srgbClr val="C00000"/>
                  </a:solidFill>
                </a:rPr>
                <a:t>«ядра» – общего сегмента </a:t>
              </a:r>
              <a:r>
                <a:rPr lang="ru-RU" altLang="ru-RU" sz="1600" b="1" dirty="0">
                  <a:solidFill>
                    <a:srgbClr val="C00000"/>
                  </a:solidFill>
                </a:rPr>
                <a:t>ЭАЭР</a:t>
              </a:r>
              <a:endParaRPr lang="en-US" altLang="ru-RU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5131" name="Text Box 11"/>
            <p:cNvSpPr txBox="1">
              <a:spLocks noChangeArrowheads="1"/>
            </p:cNvSpPr>
            <p:nvPr/>
          </p:nvSpPr>
          <p:spPr bwMode="auto">
            <a:xfrm>
              <a:off x="938" y="2487"/>
              <a:ext cx="1906" cy="5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1000" dirty="0"/>
                <a:t>Архитектурные элементы предметного сегмента № </a:t>
              </a:r>
              <a:r>
                <a:rPr lang="ru-RU" altLang="ru-RU" sz="1000" i="1" dirty="0"/>
                <a:t>1</a:t>
              </a:r>
              <a:r>
                <a:rPr lang="ru-RU" altLang="ru-RU" sz="1000" dirty="0"/>
                <a:t> :</a:t>
              </a:r>
            </a:p>
            <a:p>
              <a:r>
                <a:rPr lang="ru-RU" altLang="ru-RU" sz="1000" dirty="0"/>
                <a:t>- элементы интерфейсов с частью других сегментов</a:t>
              </a:r>
            </a:p>
            <a:p>
              <a:r>
                <a:rPr lang="ru-RU" altLang="ru-RU" sz="1000" dirty="0"/>
                <a:t>- кандидаты на включение в общий сегмент</a:t>
              </a:r>
              <a:endParaRPr lang="en-US" altLang="ru-RU" sz="1000" dirty="0"/>
            </a:p>
          </p:txBody>
        </p:sp>
        <p:sp>
          <p:nvSpPr>
            <p:cNvPr id="5132" name="Text Box 12"/>
            <p:cNvSpPr txBox="1">
              <a:spLocks noChangeArrowheads="1"/>
            </p:cNvSpPr>
            <p:nvPr/>
          </p:nvSpPr>
          <p:spPr bwMode="auto">
            <a:xfrm>
              <a:off x="3312" y="2487"/>
              <a:ext cx="1791" cy="5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1000"/>
                <a:t>Архитектурные элементы предметного сегмента № </a:t>
              </a:r>
              <a:r>
                <a:rPr lang="en-US" altLang="ru-RU" sz="1000" i="1"/>
                <a:t>N</a:t>
              </a:r>
              <a:r>
                <a:rPr lang="ru-RU" altLang="ru-RU" sz="1000"/>
                <a:t>  :</a:t>
              </a:r>
            </a:p>
            <a:p>
              <a:r>
                <a:rPr lang="ru-RU" altLang="ru-RU" sz="1000"/>
                <a:t>- элементы интерфейсов с частью других сегментов</a:t>
              </a:r>
            </a:p>
            <a:p>
              <a:r>
                <a:rPr lang="ru-RU" altLang="ru-RU" sz="1000"/>
                <a:t>- кандидаты на включение в общий сегмент</a:t>
              </a:r>
              <a:endParaRPr lang="en-US" altLang="ru-RU" sz="1000"/>
            </a:p>
          </p:txBody>
        </p:sp>
        <p:sp>
          <p:nvSpPr>
            <p:cNvPr id="5133" name="Text Box 13"/>
            <p:cNvSpPr txBox="1">
              <a:spLocks noChangeArrowheads="1"/>
            </p:cNvSpPr>
            <p:nvPr/>
          </p:nvSpPr>
          <p:spPr bwMode="auto">
            <a:xfrm>
              <a:off x="2917" y="2635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400" b="1"/>
                <a:t>…</a:t>
              </a:r>
              <a:endParaRPr lang="en-US" altLang="ru-RU" sz="2400" b="1"/>
            </a:p>
          </p:txBody>
        </p:sp>
        <p:sp>
          <p:nvSpPr>
            <p:cNvPr id="5134" name="Text Box 14"/>
            <p:cNvSpPr txBox="1">
              <a:spLocks noChangeArrowheads="1"/>
            </p:cNvSpPr>
            <p:nvPr/>
          </p:nvSpPr>
          <p:spPr bwMode="auto">
            <a:xfrm>
              <a:off x="1727" y="257"/>
              <a:ext cx="971" cy="16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altLang="ru-RU" sz="1400" b="1" dirty="0"/>
                <a:t>Архитектурные элементы предметного сегмента №</a:t>
              </a:r>
              <a:r>
                <a:rPr lang="en-US" altLang="ru-RU" sz="1400" b="1" dirty="0"/>
                <a:t> </a:t>
              </a:r>
              <a:r>
                <a:rPr lang="ru-RU" altLang="ru-RU" sz="1400" b="1" i="1" dirty="0"/>
                <a:t>1</a:t>
              </a:r>
              <a:r>
                <a:rPr lang="ru-RU" altLang="ru-RU" sz="1400" b="1" dirty="0"/>
                <a:t> </a:t>
              </a:r>
            </a:p>
            <a:p>
              <a:r>
                <a:rPr lang="ru-RU" altLang="ru-RU" sz="1200" dirty="0"/>
                <a:t>- </a:t>
              </a:r>
              <a:r>
                <a:rPr lang="ru-RU" altLang="ru-RU" sz="1400" dirty="0"/>
                <a:t>сугубо </a:t>
              </a:r>
              <a:r>
                <a:rPr lang="ru-RU" altLang="ru-RU" sz="1400" dirty="0" smtClean="0"/>
                <a:t>внутренние</a:t>
              </a:r>
              <a:endParaRPr lang="ru-RU" altLang="ru-RU" sz="1400" dirty="0"/>
            </a:p>
            <a:p>
              <a:r>
                <a:rPr lang="ru-RU" altLang="ru-RU" sz="1200" dirty="0"/>
                <a:t>- </a:t>
              </a:r>
              <a:r>
                <a:rPr lang="ru-RU" altLang="ru-RU" sz="1400" b="1" dirty="0"/>
                <a:t>элементы интерфейсов с </a:t>
              </a:r>
              <a:r>
                <a:rPr lang="ru-RU" altLang="ru-RU" sz="1400" b="1" dirty="0" smtClean="0"/>
                <a:t>др. сегментами</a:t>
              </a:r>
              <a:endParaRPr lang="ru-RU" altLang="ru-RU" sz="1400" b="1" dirty="0"/>
            </a:p>
            <a:p>
              <a:r>
                <a:rPr lang="ru-RU" altLang="ru-RU" sz="1400" b="1" dirty="0"/>
                <a:t>- кандидаты на включение в общий сегмент</a:t>
              </a:r>
              <a:endParaRPr lang="en-US" altLang="ru-RU" sz="1400" b="1" dirty="0"/>
            </a:p>
          </p:txBody>
        </p:sp>
        <p:sp>
          <p:nvSpPr>
            <p:cNvPr id="5135" name="Text Box 15"/>
            <p:cNvSpPr txBox="1">
              <a:spLocks noChangeArrowheads="1"/>
            </p:cNvSpPr>
            <p:nvPr/>
          </p:nvSpPr>
          <p:spPr bwMode="auto">
            <a:xfrm>
              <a:off x="829" y="345"/>
              <a:ext cx="899" cy="3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1600" b="1" dirty="0">
                  <a:solidFill>
                    <a:srgbClr val="C00000"/>
                  </a:solidFill>
                </a:rPr>
                <a:t>Э</a:t>
              </a:r>
              <a:r>
                <a:rPr lang="ru-RU" altLang="ru-RU" sz="1600" b="1" dirty="0" smtClean="0">
                  <a:solidFill>
                    <a:srgbClr val="C00000"/>
                  </a:solidFill>
                </a:rPr>
                <a:t>лементы ядра</a:t>
              </a:r>
              <a:endParaRPr lang="en-US" altLang="ru-RU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5137" name="Text Box 17"/>
            <p:cNvSpPr txBox="1">
              <a:spLocks noChangeArrowheads="1"/>
            </p:cNvSpPr>
            <p:nvPr/>
          </p:nvSpPr>
          <p:spPr bwMode="auto">
            <a:xfrm>
              <a:off x="3352" y="401"/>
              <a:ext cx="899" cy="3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1600" b="1" dirty="0" smtClean="0">
                  <a:solidFill>
                    <a:srgbClr val="C00000"/>
                  </a:solidFill>
                </a:rPr>
                <a:t>Элементы</a:t>
              </a:r>
            </a:p>
            <a:p>
              <a:r>
                <a:rPr lang="ru-RU" altLang="ru-RU" sz="1600" b="1" dirty="0" smtClean="0">
                  <a:solidFill>
                    <a:srgbClr val="C00000"/>
                  </a:solidFill>
                </a:rPr>
                <a:t>ядра</a:t>
              </a:r>
              <a:endParaRPr lang="en-US" altLang="ru-RU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5138" name="Text Box 18"/>
            <p:cNvSpPr txBox="1">
              <a:spLocks noChangeArrowheads="1"/>
            </p:cNvSpPr>
            <p:nvPr/>
          </p:nvSpPr>
          <p:spPr bwMode="auto">
            <a:xfrm>
              <a:off x="2916" y="945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400" b="1"/>
                <a:t>…</a:t>
              </a:r>
              <a:endParaRPr lang="en-US" altLang="ru-RU" sz="2400" b="1"/>
            </a:p>
          </p:txBody>
        </p:sp>
        <p:sp>
          <p:nvSpPr>
            <p:cNvPr id="5139" name="Line 19"/>
            <p:cNvSpPr>
              <a:spLocks noChangeShapeType="1"/>
            </p:cNvSpPr>
            <p:nvPr/>
          </p:nvSpPr>
          <p:spPr bwMode="auto">
            <a:xfrm flipH="1">
              <a:off x="567" y="3349"/>
              <a:ext cx="589" cy="0"/>
            </a:xfrm>
            <a:prstGeom prst="line">
              <a:avLst/>
            </a:prstGeom>
            <a:noFill/>
            <a:ln w="57150" cmpd="dbl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Line 20"/>
            <p:cNvSpPr>
              <a:spLocks noChangeShapeType="1"/>
            </p:cNvSpPr>
            <p:nvPr/>
          </p:nvSpPr>
          <p:spPr bwMode="auto">
            <a:xfrm flipV="1">
              <a:off x="566" y="83"/>
              <a:ext cx="1" cy="3266"/>
            </a:xfrm>
            <a:prstGeom prst="line">
              <a:avLst/>
            </a:prstGeom>
            <a:noFill/>
            <a:ln w="57150" cmpd="dbl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Line 21"/>
            <p:cNvSpPr>
              <a:spLocks noChangeShapeType="1"/>
            </p:cNvSpPr>
            <p:nvPr/>
          </p:nvSpPr>
          <p:spPr bwMode="auto">
            <a:xfrm flipV="1">
              <a:off x="567" y="83"/>
              <a:ext cx="771" cy="0"/>
            </a:xfrm>
            <a:prstGeom prst="line">
              <a:avLst/>
            </a:prstGeom>
            <a:noFill/>
            <a:ln w="57150" cmpd="dbl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2" name="Line 22"/>
            <p:cNvSpPr>
              <a:spLocks noChangeShapeType="1"/>
            </p:cNvSpPr>
            <p:nvPr/>
          </p:nvSpPr>
          <p:spPr bwMode="auto">
            <a:xfrm flipV="1">
              <a:off x="1338" y="83"/>
              <a:ext cx="2358" cy="0"/>
            </a:xfrm>
            <a:prstGeom prst="line">
              <a:avLst/>
            </a:prstGeom>
            <a:noFill/>
            <a:ln w="57150" cmpd="dbl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Line 23"/>
            <p:cNvSpPr>
              <a:spLocks noChangeShapeType="1"/>
            </p:cNvSpPr>
            <p:nvPr/>
          </p:nvSpPr>
          <p:spPr bwMode="auto">
            <a:xfrm>
              <a:off x="1338" y="83"/>
              <a:ext cx="0" cy="318"/>
            </a:xfrm>
            <a:prstGeom prst="line">
              <a:avLst/>
            </a:prstGeom>
            <a:noFill/>
            <a:ln w="57150" cmpd="dbl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Line 24"/>
            <p:cNvSpPr>
              <a:spLocks noChangeShapeType="1"/>
            </p:cNvSpPr>
            <p:nvPr/>
          </p:nvSpPr>
          <p:spPr bwMode="auto">
            <a:xfrm>
              <a:off x="3696" y="83"/>
              <a:ext cx="0" cy="318"/>
            </a:xfrm>
            <a:prstGeom prst="line">
              <a:avLst/>
            </a:prstGeom>
            <a:noFill/>
            <a:ln w="57150" cmpd="dbl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Line 25"/>
            <p:cNvSpPr>
              <a:spLocks noChangeShapeType="1"/>
            </p:cNvSpPr>
            <p:nvPr/>
          </p:nvSpPr>
          <p:spPr bwMode="auto">
            <a:xfrm>
              <a:off x="2154" y="1952"/>
              <a:ext cx="0" cy="535"/>
            </a:xfrm>
            <a:prstGeom prst="line">
              <a:avLst/>
            </a:prstGeom>
            <a:noFill/>
            <a:ln w="57150" cmpd="dbl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Line 26"/>
            <p:cNvSpPr>
              <a:spLocks noChangeShapeType="1"/>
            </p:cNvSpPr>
            <p:nvPr/>
          </p:nvSpPr>
          <p:spPr bwMode="auto">
            <a:xfrm>
              <a:off x="4830" y="1716"/>
              <a:ext cx="0" cy="771"/>
            </a:xfrm>
            <a:prstGeom prst="line">
              <a:avLst/>
            </a:prstGeom>
            <a:noFill/>
            <a:ln w="57150" cmpd="dbl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7" name="Line 27"/>
            <p:cNvSpPr>
              <a:spLocks noChangeShapeType="1"/>
            </p:cNvSpPr>
            <p:nvPr/>
          </p:nvSpPr>
          <p:spPr bwMode="auto">
            <a:xfrm>
              <a:off x="2698" y="2941"/>
              <a:ext cx="0" cy="181"/>
            </a:xfrm>
            <a:prstGeom prst="line">
              <a:avLst/>
            </a:prstGeom>
            <a:noFill/>
            <a:ln w="57150" cmpd="dbl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Line 28"/>
            <p:cNvSpPr>
              <a:spLocks noChangeShapeType="1"/>
            </p:cNvSpPr>
            <p:nvPr/>
          </p:nvSpPr>
          <p:spPr bwMode="auto">
            <a:xfrm>
              <a:off x="5057" y="2941"/>
              <a:ext cx="0" cy="181"/>
            </a:xfrm>
            <a:prstGeom prst="line">
              <a:avLst/>
            </a:prstGeom>
            <a:noFill/>
            <a:ln w="57150" cmpd="dbl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Text Box 29"/>
            <p:cNvSpPr txBox="1">
              <a:spLocks noChangeArrowheads="1"/>
            </p:cNvSpPr>
            <p:nvPr/>
          </p:nvSpPr>
          <p:spPr bwMode="auto">
            <a:xfrm>
              <a:off x="2426" y="2233"/>
              <a:ext cx="12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/>
                <a:t>Описания ЭАЭР</a:t>
              </a:r>
              <a:endParaRPr lang="en-US" altLang="ru-RU"/>
            </a:p>
          </p:txBody>
        </p:sp>
        <p:sp>
          <p:nvSpPr>
            <p:cNvPr id="5150" name="Text Box 30"/>
            <p:cNvSpPr txBox="1">
              <a:spLocks noChangeArrowheads="1"/>
            </p:cNvSpPr>
            <p:nvPr/>
          </p:nvSpPr>
          <p:spPr bwMode="auto">
            <a:xfrm>
              <a:off x="768" y="1547"/>
              <a:ext cx="84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altLang="ru-RU" sz="1200" dirty="0"/>
                <a:t>Описания </a:t>
              </a:r>
              <a:endParaRPr lang="ru-RU" altLang="ru-RU" sz="1200" dirty="0" smtClean="0"/>
            </a:p>
            <a:p>
              <a:r>
                <a:rPr lang="ru-RU" altLang="ru-RU" sz="1200" dirty="0" smtClean="0"/>
                <a:t>архитектуры </a:t>
              </a:r>
            </a:p>
            <a:p>
              <a:r>
                <a:rPr lang="ru-RU" altLang="ru-RU" sz="1200" dirty="0" smtClean="0"/>
                <a:t>предметного </a:t>
              </a:r>
            </a:p>
            <a:p>
              <a:r>
                <a:rPr lang="ru-RU" altLang="ru-RU" sz="1200" dirty="0" smtClean="0"/>
                <a:t>сегмента </a:t>
              </a:r>
              <a:r>
                <a:rPr lang="ru-RU" altLang="ru-RU" sz="1200" dirty="0"/>
                <a:t>№ </a:t>
              </a:r>
              <a:r>
                <a:rPr lang="ru-RU" altLang="ru-RU" sz="1200" i="1" dirty="0"/>
                <a:t>1</a:t>
              </a:r>
              <a:endParaRPr lang="en-US" altLang="ru-RU" sz="1200" i="1" dirty="0"/>
            </a:p>
          </p:txBody>
        </p:sp>
        <p:sp>
          <p:nvSpPr>
            <p:cNvPr id="5151" name="Text Box 31"/>
            <p:cNvSpPr txBox="1">
              <a:spLocks noChangeArrowheads="1"/>
            </p:cNvSpPr>
            <p:nvPr/>
          </p:nvSpPr>
          <p:spPr bwMode="auto">
            <a:xfrm>
              <a:off x="3243" y="1553"/>
              <a:ext cx="869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altLang="ru-RU" sz="1200" dirty="0"/>
                <a:t>Описания </a:t>
              </a:r>
              <a:endParaRPr lang="ru-RU" altLang="ru-RU" sz="1200" dirty="0" smtClean="0"/>
            </a:p>
            <a:p>
              <a:r>
                <a:rPr lang="ru-RU" altLang="ru-RU" sz="1200" dirty="0" smtClean="0"/>
                <a:t>архитектуры </a:t>
              </a:r>
            </a:p>
            <a:p>
              <a:r>
                <a:rPr lang="ru-RU" altLang="ru-RU" sz="1200" dirty="0" smtClean="0"/>
                <a:t>предметного </a:t>
              </a:r>
            </a:p>
            <a:p>
              <a:r>
                <a:rPr lang="ru-RU" altLang="ru-RU" sz="1200" dirty="0" smtClean="0"/>
                <a:t>сегмента </a:t>
              </a:r>
              <a:r>
                <a:rPr lang="ru-RU" altLang="ru-RU" sz="1200" dirty="0"/>
                <a:t>№ </a:t>
              </a:r>
              <a:r>
                <a:rPr lang="en-US" altLang="ru-RU" sz="1200" i="1" dirty="0"/>
                <a:t>N</a:t>
              </a:r>
            </a:p>
          </p:txBody>
        </p:sp>
      </p:grp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847725" y="6178550"/>
            <a:ext cx="86709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600" b="1" dirty="0">
                <a:solidFill>
                  <a:srgbClr val="820000"/>
                </a:solidFill>
              </a:rPr>
              <a:t>Рис. ХХ.ХХ.  Взаимосвязи описаний </a:t>
            </a:r>
            <a:r>
              <a:rPr lang="ru-RU" altLang="ru-RU" sz="1600" b="1" dirty="0" smtClean="0">
                <a:solidFill>
                  <a:srgbClr val="820000"/>
                </a:solidFill>
              </a:rPr>
              <a:t>Эталонной Архитектуры Эл. Региона  </a:t>
            </a:r>
            <a:r>
              <a:rPr lang="ru-RU" altLang="ru-RU" sz="1600" b="1" dirty="0">
                <a:solidFill>
                  <a:srgbClr val="820000"/>
                </a:solidFill>
              </a:rPr>
              <a:t>и </a:t>
            </a:r>
            <a:r>
              <a:rPr lang="ru-RU" altLang="ru-RU" sz="1600" b="1" dirty="0" smtClean="0">
                <a:solidFill>
                  <a:srgbClr val="820000"/>
                </a:solidFill>
              </a:rPr>
              <a:t>предметных </a:t>
            </a:r>
            <a:r>
              <a:rPr lang="ru-RU" altLang="ru-RU" sz="1600" b="1" dirty="0">
                <a:solidFill>
                  <a:srgbClr val="820000"/>
                </a:solidFill>
              </a:rPr>
              <a:t>сегментов электронного </a:t>
            </a:r>
            <a:r>
              <a:rPr lang="ru-RU" altLang="ru-RU" sz="1600" b="1" dirty="0" smtClean="0">
                <a:solidFill>
                  <a:srgbClr val="820000"/>
                </a:solidFill>
              </a:rPr>
              <a:t>региона</a:t>
            </a:r>
            <a:endParaRPr lang="en-US" altLang="ru-RU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38101" y="1027113"/>
            <a:ext cx="838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altLang="ru-RU" i="1" dirty="0"/>
              <a:t>(</a:t>
            </a:r>
            <a:r>
              <a:rPr lang="ru-RU" altLang="ru-RU" i="1" dirty="0" smtClean="0"/>
              <a:t>2006 </a:t>
            </a:r>
            <a:r>
              <a:rPr lang="ru-RU" altLang="ru-RU" i="1" dirty="0"/>
              <a:t>– </a:t>
            </a:r>
            <a:endParaRPr lang="ru-RU" altLang="ru-RU" i="1" dirty="0" smtClean="0"/>
          </a:p>
          <a:p>
            <a:r>
              <a:rPr lang="ru-RU" altLang="ru-RU" i="1" dirty="0" smtClean="0"/>
              <a:t>2008 </a:t>
            </a:r>
            <a:r>
              <a:rPr lang="ru-RU" altLang="ru-RU" i="1" dirty="0" smtClean="0"/>
              <a:t/>
            </a:r>
            <a:br>
              <a:rPr lang="ru-RU" altLang="ru-RU" i="1" dirty="0" smtClean="0"/>
            </a:br>
            <a:r>
              <a:rPr lang="ru-RU" altLang="ru-RU" i="1" dirty="0" err="1" smtClean="0"/>
              <a:t>г.г</a:t>
            </a:r>
            <a:r>
              <a:rPr lang="ru-RU" altLang="ru-RU" i="1" dirty="0"/>
              <a:t>.)</a:t>
            </a:r>
            <a:endParaRPr lang="ru-RU" dirty="0"/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6895307" y="468313"/>
            <a:ext cx="1578770" cy="267765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1400" b="1" dirty="0"/>
              <a:t>Архитектурные элементы предметного сегмента №</a:t>
            </a:r>
            <a:r>
              <a:rPr lang="en-US" altLang="ru-RU" sz="1400" b="1" dirty="0"/>
              <a:t> </a:t>
            </a:r>
            <a:r>
              <a:rPr lang="ru-RU" altLang="ru-RU" sz="1400" b="1" i="1" dirty="0"/>
              <a:t>1</a:t>
            </a:r>
            <a:r>
              <a:rPr lang="ru-RU" altLang="ru-RU" sz="1400" b="1" dirty="0"/>
              <a:t> </a:t>
            </a:r>
          </a:p>
          <a:p>
            <a:r>
              <a:rPr lang="ru-RU" altLang="ru-RU" sz="1400" dirty="0"/>
              <a:t>- сугубо </a:t>
            </a:r>
            <a:r>
              <a:rPr lang="ru-RU" altLang="ru-RU" sz="1400" dirty="0" smtClean="0"/>
              <a:t>внутренние</a:t>
            </a:r>
            <a:endParaRPr lang="ru-RU" altLang="ru-RU" sz="1400" dirty="0"/>
          </a:p>
          <a:p>
            <a:r>
              <a:rPr lang="ru-RU" altLang="ru-RU" sz="1400" b="1" dirty="0"/>
              <a:t>- элементы интерфейсов с </a:t>
            </a:r>
            <a:r>
              <a:rPr lang="ru-RU" altLang="ru-RU" sz="1400" b="1" dirty="0" smtClean="0"/>
              <a:t>др. сегментами</a:t>
            </a:r>
            <a:endParaRPr lang="ru-RU" altLang="ru-RU" sz="1400" b="1" dirty="0"/>
          </a:p>
          <a:p>
            <a:r>
              <a:rPr lang="ru-RU" altLang="ru-RU" sz="1400" b="1" dirty="0"/>
              <a:t>- кандидаты на включение в общий сегмент</a:t>
            </a:r>
            <a:endParaRPr lang="en-US" alt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20080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ibs"/>
</p:tagLst>
</file>

<file path=ppt/theme/theme1.xml><?xml version="1.0" encoding="utf-8"?>
<a:theme xmlns:a="http://schemas.openxmlformats.org/drawingml/2006/main" name="inner2">
  <a:themeElements>
    <a:clrScheme name="IBS">
      <a:dk1>
        <a:srgbClr val="003864"/>
      </a:dk1>
      <a:lt1>
        <a:srgbClr val="FFFFFF"/>
      </a:lt1>
      <a:dk2>
        <a:srgbClr val="2E8DBE"/>
      </a:dk2>
      <a:lt2>
        <a:srgbClr val="7F7F7F"/>
      </a:lt2>
      <a:accent1>
        <a:srgbClr val="1D88B4"/>
      </a:accent1>
      <a:accent2>
        <a:srgbClr val="BCC300"/>
      </a:accent2>
      <a:accent3>
        <a:srgbClr val="FF6000"/>
      </a:accent3>
      <a:accent4>
        <a:srgbClr val="A2375D"/>
      </a:accent4>
      <a:accent5>
        <a:srgbClr val="23B3BC"/>
      </a:accent5>
      <a:accent6>
        <a:srgbClr val="1C2B48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Фостас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3044</TotalTime>
  <Words>2704</Words>
  <Application>Microsoft Office PowerPoint</Application>
  <PresentationFormat>Экран (4:3)</PresentationFormat>
  <Paragraphs>491</Paragraphs>
  <Slides>41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4" baseType="lpstr">
      <vt:lpstr>inner2</vt:lpstr>
      <vt:lpstr>Фостас1</vt:lpstr>
      <vt:lpstr>Документ</vt:lpstr>
      <vt:lpstr>Концептуальная стадия  информационной интеграции  в архитектуре межведомственных услуг</vt:lpstr>
      <vt:lpstr>На этом семинаре 20 октября рассматривался цикл информационных работ для интеграции систем – </vt:lpstr>
      <vt:lpstr>Одна из моделей цикла информационных работ -   Data Documentation Initiative</vt:lpstr>
      <vt:lpstr>Сегодня покажем</vt:lpstr>
      <vt:lpstr>В других моделях цикла информационных работ стадия работы с понятиями тоже первая. Но детализируется недостаточно. </vt:lpstr>
      <vt:lpstr>Цикл информационных работ в «Инф. Пространстве»:   Как определяется ядро метаинформации?  (1, 20-10-2014)</vt:lpstr>
      <vt:lpstr>Цикл информационных работ в «Инф. Пространстве»:   Как определяется ядро метаинформации?  (2 , 24-11-2014)</vt:lpstr>
      <vt:lpstr>«Вертикальные» и «горизонтальный» сегменты Инф. Пространства эл.  региона (2004 – 2007 г.г.)</vt:lpstr>
      <vt:lpstr>Презентация PowerPoint</vt:lpstr>
      <vt:lpstr>Для ИОП -- Из проекта  «Информационные пространства: требования к фундаментальным свойствам» </vt:lpstr>
      <vt:lpstr>Примеры смысловых несоответствий:</vt:lpstr>
      <vt:lpstr>Презентация PowerPoint</vt:lpstr>
      <vt:lpstr>Проблемы не только для «Эл. региона»,  но и на уровне одного ведомства и его связей с другими ведомствами</vt:lpstr>
      <vt:lpstr>Требования информации других ведомств (стрелки – примеры пересечения с другими ведомствами)</vt:lpstr>
      <vt:lpstr>Проблемы с классификаторами, несовместимостью справочников, и т.д. </vt:lpstr>
      <vt:lpstr>Что делается «мозгом вручную»?</vt:lpstr>
      <vt:lpstr>NIEM NDR 9.2 Usage of English </vt:lpstr>
      <vt:lpstr>«Путь к знаниям»</vt:lpstr>
      <vt:lpstr>Проблемы  - отсутствия «единой информации», - размывания и искажения её со временем</vt:lpstr>
      <vt:lpstr>Корни проблемы  отсутствия «единой информации»</vt:lpstr>
      <vt:lpstr>Стартовые проблемы семантики –  </vt:lpstr>
      <vt:lpstr>Стартовые проблемы семантики –  - найти общее понимание Экспертов Предметных областей</vt:lpstr>
      <vt:lpstr>Стартовые проблемы семантики –  - найти общее понимание Экспертов Предметных областей</vt:lpstr>
      <vt:lpstr>Стартовые проблемы семантики –  - описать  общее понимание Экспертов Предметных областей</vt:lpstr>
      <vt:lpstr>Отложенные проблемы семантики –  - потери / искажения общего понимания  с течением времени и новыми Экспертами ПРо </vt:lpstr>
      <vt:lpstr>Коммуникация и общее понимание – формализованная, но общедоступная запись общего понимания </vt:lpstr>
      <vt:lpstr>Коммуникация и общее понимание: формальная запись общего понимания и необходимость трассировки</vt:lpstr>
      <vt:lpstr>Отсюда следует</vt:lpstr>
      <vt:lpstr>Презентация PowerPoint</vt:lpstr>
      <vt:lpstr>Цикл работ в ИП  и  лакуны практики</vt:lpstr>
      <vt:lpstr>Какого типа преобразования в ИП нужны? Для каждого разумен и нужен свой набор средств</vt:lpstr>
      <vt:lpstr>Если для   ИП  ЭП  принять достаточность: </vt:lpstr>
      <vt:lpstr>Системы с неоднородными компонентами</vt:lpstr>
      <vt:lpstr>«Корпоративный» подход  (до 2007 года)</vt:lpstr>
      <vt:lpstr>Схема проверок (и возможных преобразований) в CAM  от IBM:  постоянство и тяга к централизации</vt:lpstr>
      <vt:lpstr>Модели, инструменты и организация</vt:lpstr>
      <vt:lpstr>Информационные модели ИП – есть варианты подходов и архитектур</vt:lpstr>
      <vt:lpstr>Вопросы для обсуждения  и ответы : №1 </vt:lpstr>
      <vt:lpstr>Вопросы для обсуждения  и ответы : №2 </vt:lpstr>
      <vt:lpstr>Вопросы для обсуждения  и ответы : №3 </vt:lpstr>
      <vt:lpstr>Проект 2006-2007 г.г.:   схема-ромашка поддержки электронного региона  архитектурой  ведения репозиториев (ядра и доменов) и сервисов данных  (аналогична NIEM)</vt:lpstr>
    </vt:vector>
  </TitlesOfParts>
  <Company>IBS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магистерской диссертации</dc:title>
  <dc:creator>Левицкая-Кузьмина Мария Георгиевна</dc:creator>
  <cp:lastModifiedBy>Evgeny Zinder</cp:lastModifiedBy>
  <cp:revision>325</cp:revision>
  <cp:lastPrinted>2013-03-21T15:00:44Z</cp:lastPrinted>
  <dcterms:created xsi:type="dcterms:W3CDTF">2012-10-25T12:37:26Z</dcterms:created>
  <dcterms:modified xsi:type="dcterms:W3CDTF">2014-11-24T11:33:59Z</dcterms:modified>
</cp:coreProperties>
</file>