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0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15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Организации, которые хотя бы один раз в тчение года подверглись кибератаке</c:v>
                </c:pt>
                <c:pt idx="1">
                  <c:v>Организации, которые стали мишенью целевых атак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0.91</c:v>
                </c:pt>
                <c:pt idx="1">
                  <c:v>0.09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AFF7E4-1A9C-43C2-8FBF-032834065351}" type="doc">
      <dgm:prSet loTypeId="urn:microsoft.com/office/officeart/2005/8/layout/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E7E5AF-5978-421B-8E8E-039D67B79783}">
      <dgm:prSet phldrT="[Текст]"/>
      <dgm:spPr/>
      <dgm:t>
        <a:bodyPr/>
        <a:lstStyle/>
        <a:p>
          <a:r>
            <a:rPr lang="ru-RU" dirty="0" smtClean="0"/>
            <a:t>Проблема безопасности</a:t>
          </a:r>
          <a:endParaRPr lang="ru-RU" dirty="0"/>
        </a:p>
      </dgm:t>
    </dgm:pt>
    <dgm:pt modelId="{B20D183D-EF5D-440A-92DF-0291230C0A31}" type="parTrans" cxnId="{1D99EA72-A792-4960-880F-93B055439F06}">
      <dgm:prSet/>
      <dgm:spPr/>
      <dgm:t>
        <a:bodyPr/>
        <a:lstStyle/>
        <a:p>
          <a:endParaRPr lang="ru-RU"/>
        </a:p>
      </dgm:t>
    </dgm:pt>
    <dgm:pt modelId="{643F88BA-F42F-4126-88A5-4F1F30E99AF5}" type="sibTrans" cxnId="{1D99EA72-A792-4960-880F-93B055439F06}">
      <dgm:prSet/>
      <dgm:spPr/>
      <dgm:t>
        <a:bodyPr/>
        <a:lstStyle/>
        <a:p>
          <a:endParaRPr lang="ru-RU"/>
        </a:p>
      </dgm:t>
    </dgm:pt>
    <dgm:pt modelId="{955E8639-4B16-4874-9BA6-9C956F422A15}">
      <dgm:prSet phldrT="[Текст]"/>
      <dgm:spPr/>
      <dgm:t>
        <a:bodyPr/>
        <a:lstStyle/>
        <a:p>
          <a:r>
            <a:rPr lang="ru-RU" dirty="0" smtClean="0"/>
            <a:t>Ключевой вопрос для ведения электронной коммерции</a:t>
          </a:r>
          <a:endParaRPr lang="ru-RU" dirty="0"/>
        </a:p>
      </dgm:t>
    </dgm:pt>
    <dgm:pt modelId="{45C15D7C-FE39-4E2F-9A06-8CB90C5F4B09}" type="parTrans" cxnId="{76742AC2-65E6-4FC2-948B-3AD9AC8355CC}">
      <dgm:prSet/>
      <dgm:spPr/>
      <dgm:t>
        <a:bodyPr/>
        <a:lstStyle/>
        <a:p>
          <a:endParaRPr lang="ru-RU"/>
        </a:p>
      </dgm:t>
    </dgm:pt>
    <dgm:pt modelId="{05303EE5-9591-41EE-B407-76A798F9C3F6}" type="sibTrans" cxnId="{76742AC2-65E6-4FC2-948B-3AD9AC8355CC}">
      <dgm:prSet/>
      <dgm:spPr/>
      <dgm:t>
        <a:bodyPr/>
        <a:lstStyle/>
        <a:p>
          <a:endParaRPr lang="ru-RU"/>
        </a:p>
      </dgm:t>
    </dgm:pt>
    <dgm:pt modelId="{47DCCA86-8FEA-4F51-B2D7-18004545281C}" type="pres">
      <dgm:prSet presAssocID="{17AFF7E4-1A9C-43C2-8FBF-0328340653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F66F7B-ABAE-4A0B-BDA2-EEFC4F39EE0B}" type="pres">
      <dgm:prSet presAssocID="{AEE7E5AF-5978-421B-8E8E-039D67B7978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55BB6-4325-4B42-A3A3-632C038E812D}" type="pres">
      <dgm:prSet presAssocID="{643F88BA-F42F-4126-88A5-4F1F30E99AF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66458813-CEA8-412F-B840-4AC52F05B49C}" type="pres">
      <dgm:prSet presAssocID="{643F88BA-F42F-4126-88A5-4F1F30E99AF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A39447DF-BAF8-421F-BDA4-1E0985B5F67A}" type="pres">
      <dgm:prSet presAssocID="{955E8639-4B16-4874-9BA6-9C956F422A1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99EA72-A792-4960-880F-93B055439F06}" srcId="{17AFF7E4-1A9C-43C2-8FBF-032834065351}" destId="{AEE7E5AF-5978-421B-8E8E-039D67B79783}" srcOrd="0" destOrd="0" parTransId="{B20D183D-EF5D-440A-92DF-0291230C0A31}" sibTransId="{643F88BA-F42F-4126-88A5-4F1F30E99AF5}"/>
    <dgm:cxn modelId="{874D79E6-ED05-4081-B8F0-D7C9E3D9A63D}" type="presOf" srcId="{643F88BA-F42F-4126-88A5-4F1F30E99AF5}" destId="{66458813-CEA8-412F-B840-4AC52F05B49C}" srcOrd="1" destOrd="0" presId="urn:microsoft.com/office/officeart/2005/8/layout/process5"/>
    <dgm:cxn modelId="{49C59D82-1EF5-44EF-9230-9347AE13FA80}" type="presOf" srcId="{643F88BA-F42F-4126-88A5-4F1F30E99AF5}" destId="{BB955BB6-4325-4B42-A3A3-632C038E812D}" srcOrd="0" destOrd="0" presId="urn:microsoft.com/office/officeart/2005/8/layout/process5"/>
    <dgm:cxn modelId="{802E4B86-3A7C-4D77-A906-8FC5F51AAB49}" type="presOf" srcId="{955E8639-4B16-4874-9BA6-9C956F422A15}" destId="{A39447DF-BAF8-421F-BDA4-1E0985B5F67A}" srcOrd="0" destOrd="0" presId="urn:microsoft.com/office/officeart/2005/8/layout/process5"/>
    <dgm:cxn modelId="{BBC8E44A-85DE-4FA7-9237-0BD9E35D650A}" type="presOf" srcId="{AEE7E5AF-5978-421B-8E8E-039D67B79783}" destId="{18F66F7B-ABAE-4A0B-BDA2-EEFC4F39EE0B}" srcOrd="0" destOrd="0" presId="urn:microsoft.com/office/officeart/2005/8/layout/process5"/>
    <dgm:cxn modelId="{76742AC2-65E6-4FC2-948B-3AD9AC8355CC}" srcId="{17AFF7E4-1A9C-43C2-8FBF-032834065351}" destId="{955E8639-4B16-4874-9BA6-9C956F422A15}" srcOrd="1" destOrd="0" parTransId="{45C15D7C-FE39-4E2F-9A06-8CB90C5F4B09}" sibTransId="{05303EE5-9591-41EE-B407-76A798F9C3F6}"/>
    <dgm:cxn modelId="{3DD48B1C-FCD5-4CFB-A980-38924D1EEE66}" type="presOf" srcId="{17AFF7E4-1A9C-43C2-8FBF-032834065351}" destId="{47DCCA86-8FEA-4F51-B2D7-18004545281C}" srcOrd="0" destOrd="0" presId="urn:microsoft.com/office/officeart/2005/8/layout/process5"/>
    <dgm:cxn modelId="{AFDB3BEF-251B-42DE-B8E8-B7B2F68E44E9}" type="presParOf" srcId="{47DCCA86-8FEA-4F51-B2D7-18004545281C}" destId="{18F66F7B-ABAE-4A0B-BDA2-EEFC4F39EE0B}" srcOrd="0" destOrd="0" presId="urn:microsoft.com/office/officeart/2005/8/layout/process5"/>
    <dgm:cxn modelId="{64D8C0B7-5462-41C3-8530-483594B03630}" type="presParOf" srcId="{47DCCA86-8FEA-4F51-B2D7-18004545281C}" destId="{BB955BB6-4325-4B42-A3A3-632C038E812D}" srcOrd="1" destOrd="0" presId="urn:microsoft.com/office/officeart/2005/8/layout/process5"/>
    <dgm:cxn modelId="{1586EF2D-616D-440E-9C3B-F95A1596AA52}" type="presParOf" srcId="{BB955BB6-4325-4B42-A3A3-632C038E812D}" destId="{66458813-CEA8-412F-B840-4AC52F05B49C}" srcOrd="0" destOrd="0" presId="urn:microsoft.com/office/officeart/2005/8/layout/process5"/>
    <dgm:cxn modelId="{76ABED08-EC8F-493E-BDF9-D668FF2E334F}" type="presParOf" srcId="{47DCCA86-8FEA-4F51-B2D7-18004545281C}" destId="{A39447DF-BAF8-421F-BDA4-1E0985B5F67A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1F2BC-C1D0-4159-8799-619A6710CFCE}" type="doc">
      <dgm:prSet loTypeId="urn:microsoft.com/office/officeart/2005/8/layout/vList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EB1C9A-8393-4845-AB9B-9F677DAA7F19}">
      <dgm:prSet phldrT="[Текст]"/>
      <dgm:spPr/>
      <dgm:t>
        <a:bodyPr/>
        <a:lstStyle/>
        <a:p>
          <a:r>
            <a:rPr lang="ru-RU" b="1" u="sng" dirty="0" smtClean="0"/>
            <a:t>Кража денег</a:t>
          </a:r>
          <a:endParaRPr lang="ru-RU" dirty="0"/>
        </a:p>
      </dgm:t>
    </dgm:pt>
    <dgm:pt modelId="{5BBE9514-DEE5-40F2-8007-E17AE866D441}" type="parTrans" cxnId="{52B55FFB-DEE5-41F1-B7AB-175880A2F415}">
      <dgm:prSet/>
      <dgm:spPr/>
      <dgm:t>
        <a:bodyPr/>
        <a:lstStyle/>
        <a:p>
          <a:endParaRPr lang="ru-RU"/>
        </a:p>
      </dgm:t>
    </dgm:pt>
    <dgm:pt modelId="{CA8BB495-9322-48AD-92B3-24AEB89FB5AC}" type="sibTrans" cxnId="{52B55FFB-DEE5-41F1-B7AB-175880A2F415}">
      <dgm:prSet/>
      <dgm:spPr/>
      <dgm:t>
        <a:bodyPr/>
        <a:lstStyle/>
        <a:p>
          <a:endParaRPr lang="ru-RU"/>
        </a:p>
      </dgm:t>
    </dgm:pt>
    <dgm:pt modelId="{83E1DEB1-8F08-44D7-BC51-2445197BD344}">
      <dgm:prSet phldrT="[Текст]"/>
      <dgm:spPr/>
      <dgm:t>
        <a:bodyPr/>
        <a:lstStyle/>
        <a:p>
          <a:r>
            <a:rPr lang="ru-RU" dirty="0" smtClean="0"/>
            <a:t>Удар по репутации компании</a:t>
          </a:r>
          <a:endParaRPr lang="ru-RU" dirty="0"/>
        </a:p>
      </dgm:t>
    </dgm:pt>
    <dgm:pt modelId="{7AD19A6C-AE27-463A-88D0-BB344ABAF45C}" type="parTrans" cxnId="{80D6E8E6-3600-4776-ACC7-A8ADD03E4930}">
      <dgm:prSet/>
      <dgm:spPr/>
      <dgm:t>
        <a:bodyPr/>
        <a:lstStyle/>
        <a:p>
          <a:endParaRPr lang="ru-RU"/>
        </a:p>
      </dgm:t>
    </dgm:pt>
    <dgm:pt modelId="{98D03A38-5A10-43DE-B7B1-884E37AE2DF4}" type="sibTrans" cxnId="{80D6E8E6-3600-4776-ACC7-A8ADD03E4930}">
      <dgm:prSet/>
      <dgm:spPr/>
      <dgm:t>
        <a:bodyPr/>
        <a:lstStyle/>
        <a:p>
          <a:endParaRPr lang="ru-RU"/>
        </a:p>
      </dgm:t>
    </dgm:pt>
    <dgm:pt modelId="{1FBEAF3A-7857-49C1-AA3B-DE995928721E}">
      <dgm:prSet phldrT="[Текст]"/>
      <dgm:spPr/>
      <dgm:t>
        <a:bodyPr/>
        <a:lstStyle/>
        <a:p>
          <a:r>
            <a:rPr lang="ru-RU" dirty="0" smtClean="0"/>
            <a:t>Уничтожение данных/блокирование работы инфраструктуры</a:t>
          </a:r>
          <a:endParaRPr lang="ru-RU" dirty="0"/>
        </a:p>
      </dgm:t>
    </dgm:pt>
    <dgm:pt modelId="{77E2A8CE-7239-4567-BB38-639CD5C56353}" type="sibTrans" cxnId="{748D76F0-F3D7-41B2-AF88-1547D79FC9AD}">
      <dgm:prSet/>
      <dgm:spPr/>
      <dgm:t>
        <a:bodyPr/>
        <a:lstStyle/>
        <a:p>
          <a:endParaRPr lang="ru-RU"/>
        </a:p>
      </dgm:t>
    </dgm:pt>
    <dgm:pt modelId="{F05C1088-5F79-4F08-95E4-FC450247DE21}" type="parTrans" cxnId="{748D76F0-F3D7-41B2-AF88-1547D79FC9AD}">
      <dgm:prSet/>
      <dgm:spPr/>
      <dgm:t>
        <a:bodyPr/>
        <a:lstStyle/>
        <a:p>
          <a:endParaRPr lang="ru-RU"/>
        </a:p>
      </dgm:t>
    </dgm:pt>
    <dgm:pt modelId="{3BBFB42C-6643-40D4-9B3A-0E1CBCC71566}">
      <dgm:prSet phldrT="[Текст]"/>
      <dgm:spPr/>
      <dgm:t>
        <a:bodyPr/>
        <a:lstStyle/>
        <a:p>
          <a:r>
            <a:rPr lang="ru-RU" dirty="0" smtClean="0"/>
            <a:t>Финансовый ущерб</a:t>
          </a:r>
          <a:endParaRPr lang="ru-RU" dirty="0"/>
        </a:p>
      </dgm:t>
    </dgm:pt>
    <dgm:pt modelId="{E4746990-5927-4906-A0E0-13F18F17BCAB}" type="parTrans" cxnId="{F75D58EA-CBBB-49B6-B57A-675FDCFC7AB8}">
      <dgm:prSet/>
      <dgm:spPr/>
      <dgm:t>
        <a:bodyPr/>
        <a:lstStyle/>
        <a:p>
          <a:endParaRPr lang="ru-RU"/>
        </a:p>
      </dgm:t>
    </dgm:pt>
    <dgm:pt modelId="{05FC3901-55EE-4521-B9DF-2AE812D2EC8B}" type="sibTrans" cxnId="{F75D58EA-CBBB-49B6-B57A-675FDCFC7AB8}">
      <dgm:prSet/>
      <dgm:spPr/>
      <dgm:t>
        <a:bodyPr/>
        <a:lstStyle/>
        <a:p>
          <a:endParaRPr lang="ru-RU"/>
        </a:p>
      </dgm:t>
    </dgm:pt>
    <dgm:pt modelId="{17616013-66CC-4968-BBDD-CAF3372D2B65}">
      <dgm:prSet phldrT="[Текст]"/>
      <dgm:spPr/>
      <dgm:t>
        <a:bodyPr/>
        <a:lstStyle/>
        <a:p>
          <a:r>
            <a:rPr lang="ru-RU" dirty="0" smtClean="0"/>
            <a:t>Кража информации </a:t>
          </a:r>
          <a:endParaRPr lang="ru-RU" b="1" u="sng" dirty="0"/>
        </a:p>
      </dgm:t>
    </dgm:pt>
    <dgm:pt modelId="{1F710215-84BD-4439-B765-4015B50A2C23}" type="parTrans" cxnId="{11BE45E0-2D86-46E9-A8FB-778698AC8988}">
      <dgm:prSet/>
      <dgm:spPr/>
      <dgm:t>
        <a:bodyPr/>
        <a:lstStyle/>
        <a:p>
          <a:endParaRPr lang="ru-RU"/>
        </a:p>
      </dgm:t>
    </dgm:pt>
    <dgm:pt modelId="{F8B04CCE-58FB-48E5-B976-B0BF5CE72F9F}" type="sibTrans" cxnId="{11BE45E0-2D86-46E9-A8FB-778698AC8988}">
      <dgm:prSet/>
      <dgm:spPr/>
      <dgm:t>
        <a:bodyPr/>
        <a:lstStyle/>
        <a:p>
          <a:endParaRPr lang="ru-RU"/>
        </a:p>
      </dgm:t>
    </dgm:pt>
    <dgm:pt modelId="{264087FA-C29F-4E48-B555-8D7FF3B697DB}" type="pres">
      <dgm:prSet presAssocID="{4741F2BC-C1D0-4159-8799-619A6710CFC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B080C6-D10A-4B60-9D24-DB5C2CF0F47B}" type="pres">
      <dgm:prSet presAssocID="{29EB1C9A-8393-4845-AB9B-9F677DAA7F19}" presName="composite" presStyleCnt="0"/>
      <dgm:spPr/>
      <dgm:t>
        <a:bodyPr/>
        <a:lstStyle/>
        <a:p>
          <a:endParaRPr lang="ru-RU"/>
        </a:p>
      </dgm:t>
    </dgm:pt>
    <dgm:pt modelId="{D89BCD5F-1A7D-4CEA-80B6-5C1F06A05E33}" type="pres">
      <dgm:prSet presAssocID="{29EB1C9A-8393-4845-AB9B-9F677DAA7F19}" presName="imgShp" presStyleLbl="fgImgPlace1" presStyleIdx="0" presStyleCnt="5" custLinFactNeighborX="-1489" custLinFactNeighborY="4467"/>
      <dgm:spPr/>
      <dgm:t>
        <a:bodyPr/>
        <a:lstStyle/>
        <a:p>
          <a:endParaRPr lang="ru-RU"/>
        </a:p>
      </dgm:t>
    </dgm:pt>
    <dgm:pt modelId="{74B2527C-FBDB-473A-BCCD-E5F9B949C520}" type="pres">
      <dgm:prSet presAssocID="{29EB1C9A-8393-4845-AB9B-9F677DAA7F1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228CE-80D2-4A51-97E8-50E9A35A7C4D}" type="pres">
      <dgm:prSet presAssocID="{CA8BB495-9322-48AD-92B3-24AEB89FB5AC}" presName="spacing" presStyleCnt="0"/>
      <dgm:spPr/>
      <dgm:t>
        <a:bodyPr/>
        <a:lstStyle/>
        <a:p>
          <a:endParaRPr lang="ru-RU"/>
        </a:p>
      </dgm:t>
    </dgm:pt>
    <dgm:pt modelId="{D40D967C-E42D-46B7-8D7D-B516F043A270}" type="pres">
      <dgm:prSet presAssocID="{1FBEAF3A-7857-49C1-AA3B-DE995928721E}" presName="composite" presStyleCnt="0"/>
      <dgm:spPr/>
      <dgm:t>
        <a:bodyPr/>
        <a:lstStyle/>
        <a:p>
          <a:endParaRPr lang="ru-RU"/>
        </a:p>
      </dgm:t>
    </dgm:pt>
    <dgm:pt modelId="{7C00A601-2034-42EC-A16B-432198314899}" type="pres">
      <dgm:prSet presAssocID="{1FBEAF3A-7857-49C1-AA3B-DE995928721E}" presName="imgShp" presStyleLbl="fgImgPlace1" presStyleIdx="1" presStyleCnt="5"/>
      <dgm:spPr/>
      <dgm:t>
        <a:bodyPr/>
        <a:lstStyle/>
        <a:p>
          <a:endParaRPr lang="ru-RU"/>
        </a:p>
      </dgm:t>
    </dgm:pt>
    <dgm:pt modelId="{DB556E16-AADA-42E6-8F48-5B044B02E159}" type="pres">
      <dgm:prSet presAssocID="{1FBEAF3A-7857-49C1-AA3B-DE995928721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8B0930-24A0-4AF3-B20D-67723901E792}" type="pres">
      <dgm:prSet presAssocID="{77E2A8CE-7239-4567-BB38-639CD5C56353}" presName="spacing" presStyleCnt="0"/>
      <dgm:spPr/>
      <dgm:t>
        <a:bodyPr/>
        <a:lstStyle/>
        <a:p>
          <a:endParaRPr lang="ru-RU"/>
        </a:p>
      </dgm:t>
    </dgm:pt>
    <dgm:pt modelId="{CC68B176-1669-45F7-AA74-2EE15F4B16E2}" type="pres">
      <dgm:prSet presAssocID="{83E1DEB1-8F08-44D7-BC51-2445197BD344}" presName="composite" presStyleCnt="0"/>
      <dgm:spPr/>
      <dgm:t>
        <a:bodyPr/>
        <a:lstStyle/>
        <a:p>
          <a:endParaRPr lang="ru-RU"/>
        </a:p>
      </dgm:t>
    </dgm:pt>
    <dgm:pt modelId="{E98EBFBA-418B-472F-9F19-C6F6DBD3730A}" type="pres">
      <dgm:prSet presAssocID="{83E1DEB1-8F08-44D7-BC51-2445197BD344}" presName="imgShp" presStyleLbl="fgImgPlace1" presStyleIdx="2" presStyleCnt="5"/>
      <dgm:spPr/>
      <dgm:t>
        <a:bodyPr/>
        <a:lstStyle/>
        <a:p>
          <a:endParaRPr lang="ru-RU"/>
        </a:p>
      </dgm:t>
    </dgm:pt>
    <dgm:pt modelId="{FE5ECB22-B836-42B8-AD16-D0CD954341AA}" type="pres">
      <dgm:prSet presAssocID="{83E1DEB1-8F08-44D7-BC51-2445197BD344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959F0-5946-4581-8C4F-8A1A1C221FF1}" type="pres">
      <dgm:prSet presAssocID="{98D03A38-5A10-43DE-B7B1-884E37AE2DF4}" presName="spacing" presStyleCnt="0"/>
      <dgm:spPr/>
      <dgm:t>
        <a:bodyPr/>
        <a:lstStyle/>
        <a:p>
          <a:endParaRPr lang="ru-RU"/>
        </a:p>
      </dgm:t>
    </dgm:pt>
    <dgm:pt modelId="{0E8C6AAA-1F46-4B3D-8616-A3316B2C2D85}" type="pres">
      <dgm:prSet presAssocID="{3BBFB42C-6643-40D4-9B3A-0E1CBCC71566}" presName="composite" presStyleCnt="0"/>
      <dgm:spPr/>
      <dgm:t>
        <a:bodyPr/>
        <a:lstStyle/>
        <a:p>
          <a:endParaRPr lang="ru-RU"/>
        </a:p>
      </dgm:t>
    </dgm:pt>
    <dgm:pt modelId="{166BE208-396B-453A-BEEF-70F788F12DC3}" type="pres">
      <dgm:prSet presAssocID="{3BBFB42C-6643-40D4-9B3A-0E1CBCC71566}" presName="imgShp" presStyleLbl="fgImgPlace1" presStyleIdx="3" presStyleCnt="5"/>
      <dgm:spPr/>
      <dgm:t>
        <a:bodyPr/>
        <a:lstStyle/>
        <a:p>
          <a:endParaRPr lang="ru-RU"/>
        </a:p>
      </dgm:t>
    </dgm:pt>
    <dgm:pt modelId="{87CE11D0-F471-4FD2-9007-46A910857F6E}" type="pres">
      <dgm:prSet presAssocID="{3BBFB42C-6643-40D4-9B3A-0E1CBCC71566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18D35D-0B3F-46C1-90FE-8E2C04A48CFD}" type="pres">
      <dgm:prSet presAssocID="{05FC3901-55EE-4521-B9DF-2AE812D2EC8B}" presName="spacing" presStyleCnt="0"/>
      <dgm:spPr/>
      <dgm:t>
        <a:bodyPr/>
        <a:lstStyle/>
        <a:p>
          <a:endParaRPr lang="ru-RU"/>
        </a:p>
      </dgm:t>
    </dgm:pt>
    <dgm:pt modelId="{3BC8B8F5-1D7A-4B0C-A943-8EEC3CEDE684}" type="pres">
      <dgm:prSet presAssocID="{17616013-66CC-4968-BBDD-CAF3372D2B65}" presName="composite" presStyleCnt="0"/>
      <dgm:spPr/>
      <dgm:t>
        <a:bodyPr/>
        <a:lstStyle/>
        <a:p>
          <a:endParaRPr lang="ru-RU"/>
        </a:p>
      </dgm:t>
    </dgm:pt>
    <dgm:pt modelId="{B2D7386B-C5DE-43FB-B9B0-0ACAA2DF004E}" type="pres">
      <dgm:prSet presAssocID="{17616013-66CC-4968-BBDD-CAF3372D2B65}" presName="imgShp" presStyleLbl="fgImgPlace1" presStyleIdx="4" presStyleCnt="5"/>
      <dgm:spPr/>
      <dgm:t>
        <a:bodyPr/>
        <a:lstStyle/>
        <a:p>
          <a:endParaRPr lang="ru-RU"/>
        </a:p>
      </dgm:t>
    </dgm:pt>
    <dgm:pt modelId="{A384DD64-567D-477E-9D50-D50478D7D02D}" type="pres">
      <dgm:prSet presAssocID="{17616013-66CC-4968-BBDD-CAF3372D2B65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B55FFB-DEE5-41F1-B7AB-175880A2F415}" srcId="{4741F2BC-C1D0-4159-8799-619A6710CFCE}" destId="{29EB1C9A-8393-4845-AB9B-9F677DAA7F19}" srcOrd="0" destOrd="0" parTransId="{5BBE9514-DEE5-40F2-8007-E17AE866D441}" sibTransId="{CA8BB495-9322-48AD-92B3-24AEB89FB5AC}"/>
    <dgm:cxn modelId="{F75D58EA-CBBB-49B6-B57A-675FDCFC7AB8}" srcId="{4741F2BC-C1D0-4159-8799-619A6710CFCE}" destId="{3BBFB42C-6643-40D4-9B3A-0E1CBCC71566}" srcOrd="3" destOrd="0" parTransId="{E4746990-5927-4906-A0E0-13F18F17BCAB}" sibTransId="{05FC3901-55EE-4521-B9DF-2AE812D2EC8B}"/>
    <dgm:cxn modelId="{C61F0C4D-4369-4D59-9D89-09629ED04981}" type="presOf" srcId="{17616013-66CC-4968-BBDD-CAF3372D2B65}" destId="{A384DD64-567D-477E-9D50-D50478D7D02D}" srcOrd="0" destOrd="0" presId="urn:microsoft.com/office/officeart/2005/8/layout/vList3"/>
    <dgm:cxn modelId="{C1126DA3-4B23-434F-90C1-39802446D77F}" type="presOf" srcId="{1FBEAF3A-7857-49C1-AA3B-DE995928721E}" destId="{DB556E16-AADA-42E6-8F48-5B044B02E159}" srcOrd="0" destOrd="0" presId="urn:microsoft.com/office/officeart/2005/8/layout/vList3"/>
    <dgm:cxn modelId="{11BE45E0-2D86-46E9-A8FB-778698AC8988}" srcId="{4741F2BC-C1D0-4159-8799-619A6710CFCE}" destId="{17616013-66CC-4968-BBDD-CAF3372D2B65}" srcOrd="4" destOrd="0" parTransId="{1F710215-84BD-4439-B765-4015B50A2C23}" sibTransId="{F8B04CCE-58FB-48E5-B976-B0BF5CE72F9F}"/>
    <dgm:cxn modelId="{CA545AC3-871A-4BDF-9CD8-2924BD898980}" type="presOf" srcId="{83E1DEB1-8F08-44D7-BC51-2445197BD344}" destId="{FE5ECB22-B836-42B8-AD16-D0CD954341AA}" srcOrd="0" destOrd="0" presId="urn:microsoft.com/office/officeart/2005/8/layout/vList3"/>
    <dgm:cxn modelId="{9335CFC8-D964-4507-BC6C-F7445A4A3906}" type="presOf" srcId="{29EB1C9A-8393-4845-AB9B-9F677DAA7F19}" destId="{74B2527C-FBDB-473A-BCCD-E5F9B949C520}" srcOrd="0" destOrd="0" presId="urn:microsoft.com/office/officeart/2005/8/layout/vList3"/>
    <dgm:cxn modelId="{748D76F0-F3D7-41B2-AF88-1547D79FC9AD}" srcId="{4741F2BC-C1D0-4159-8799-619A6710CFCE}" destId="{1FBEAF3A-7857-49C1-AA3B-DE995928721E}" srcOrd="1" destOrd="0" parTransId="{F05C1088-5F79-4F08-95E4-FC450247DE21}" sibTransId="{77E2A8CE-7239-4567-BB38-639CD5C56353}"/>
    <dgm:cxn modelId="{80D6E8E6-3600-4776-ACC7-A8ADD03E4930}" srcId="{4741F2BC-C1D0-4159-8799-619A6710CFCE}" destId="{83E1DEB1-8F08-44D7-BC51-2445197BD344}" srcOrd="2" destOrd="0" parTransId="{7AD19A6C-AE27-463A-88D0-BB344ABAF45C}" sibTransId="{98D03A38-5A10-43DE-B7B1-884E37AE2DF4}"/>
    <dgm:cxn modelId="{D6377DDF-3C5F-4A7C-BEF2-3092FB1B1D80}" type="presOf" srcId="{4741F2BC-C1D0-4159-8799-619A6710CFCE}" destId="{264087FA-C29F-4E48-B555-8D7FF3B697DB}" srcOrd="0" destOrd="0" presId="urn:microsoft.com/office/officeart/2005/8/layout/vList3"/>
    <dgm:cxn modelId="{AA6D6079-70EE-4D63-90CF-2DB662A4E932}" type="presOf" srcId="{3BBFB42C-6643-40D4-9B3A-0E1CBCC71566}" destId="{87CE11D0-F471-4FD2-9007-46A910857F6E}" srcOrd="0" destOrd="0" presId="urn:microsoft.com/office/officeart/2005/8/layout/vList3"/>
    <dgm:cxn modelId="{7D985A67-BE6F-4FCF-8EC8-769DEE99B16E}" type="presParOf" srcId="{264087FA-C29F-4E48-B555-8D7FF3B697DB}" destId="{E5B080C6-D10A-4B60-9D24-DB5C2CF0F47B}" srcOrd="0" destOrd="0" presId="urn:microsoft.com/office/officeart/2005/8/layout/vList3"/>
    <dgm:cxn modelId="{566D3001-9C73-449F-A54D-581654687B11}" type="presParOf" srcId="{E5B080C6-D10A-4B60-9D24-DB5C2CF0F47B}" destId="{D89BCD5F-1A7D-4CEA-80B6-5C1F06A05E33}" srcOrd="0" destOrd="0" presId="urn:microsoft.com/office/officeart/2005/8/layout/vList3"/>
    <dgm:cxn modelId="{C9F66434-AE4C-4123-9ECF-9F081D393C60}" type="presParOf" srcId="{E5B080C6-D10A-4B60-9D24-DB5C2CF0F47B}" destId="{74B2527C-FBDB-473A-BCCD-E5F9B949C520}" srcOrd="1" destOrd="0" presId="urn:microsoft.com/office/officeart/2005/8/layout/vList3"/>
    <dgm:cxn modelId="{D51F2CAF-279C-419D-A926-F636D4AF6781}" type="presParOf" srcId="{264087FA-C29F-4E48-B555-8D7FF3B697DB}" destId="{569228CE-80D2-4A51-97E8-50E9A35A7C4D}" srcOrd="1" destOrd="0" presId="urn:microsoft.com/office/officeart/2005/8/layout/vList3"/>
    <dgm:cxn modelId="{B105C68A-E801-4D58-8FB7-1BC17FF11314}" type="presParOf" srcId="{264087FA-C29F-4E48-B555-8D7FF3B697DB}" destId="{D40D967C-E42D-46B7-8D7D-B516F043A270}" srcOrd="2" destOrd="0" presId="urn:microsoft.com/office/officeart/2005/8/layout/vList3"/>
    <dgm:cxn modelId="{442CA3F6-9EC5-42BB-9265-F315B52229FC}" type="presParOf" srcId="{D40D967C-E42D-46B7-8D7D-B516F043A270}" destId="{7C00A601-2034-42EC-A16B-432198314899}" srcOrd="0" destOrd="0" presId="urn:microsoft.com/office/officeart/2005/8/layout/vList3"/>
    <dgm:cxn modelId="{68BE6318-B1BA-4020-AC38-5B4F8750F5CF}" type="presParOf" srcId="{D40D967C-E42D-46B7-8D7D-B516F043A270}" destId="{DB556E16-AADA-42E6-8F48-5B044B02E159}" srcOrd="1" destOrd="0" presId="urn:microsoft.com/office/officeart/2005/8/layout/vList3"/>
    <dgm:cxn modelId="{93ED6668-46C0-481F-B1B6-5266B9DC4D09}" type="presParOf" srcId="{264087FA-C29F-4E48-B555-8D7FF3B697DB}" destId="{948B0930-24A0-4AF3-B20D-67723901E792}" srcOrd="3" destOrd="0" presId="urn:microsoft.com/office/officeart/2005/8/layout/vList3"/>
    <dgm:cxn modelId="{C13522AE-502F-4A40-937E-E23F578BB710}" type="presParOf" srcId="{264087FA-C29F-4E48-B555-8D7FF3B697DB}" destId="{CC68B176-1669-45F7-AA74-2EE15F4B16E2}" srcOrd="4" destOrd="0" presId="urn:microsoft.com/office/officeart/2005/8/layout/vList3"/>
    <dgm:cxn modelId="{10197468-21AA-4E3A-BDD2-B0270C4A34EA}" type="presParOf" srcId="{CC68B176-1669-45F7-AA74-2EE15F4B16E2}" destId="{E98EBFBA-418B-472F-9F19-C6F6DBD3730A}" srcOrd="0" destOrd="0" presId="urn:microsoft.com/office/officeart/2005/8/layout/vList3"/>
    <dgm:cxn modelId="{FE770A9E-1C74-4465-AF96-711F566DE019}" type="presParOf" srcId="{CC68B176-1669-45F7-AA74-2EE15F4B16E2}" destId="{FE5ECB22-B836-42B8-AD16-D0CD954341AA}" srcOrd="1" destOrd="0" presId="urn:microsoft.com/office/officeart/2005/8/layout/vList3"/>
    <dgm:cxn modelId="{0AAFBC0C-01BA-40C2-9B59-8665CF52B8A2}" type="presParOf" srcId="{264087FA-C29F-4E48-B555-8D7FF3B697DB}" destId="{EA2959F0-5946-4581-8C4F-8A1A1C221FF1}" srcOrd="5" destOrd="0" presId="urn:microsoft.com/office/officeart/2005/8/layout/vList3"/>
    <dgm:cxn modelId="{84ADD4A6-8AA2-424D-9DF0-7EA244C5A8F0}" type="presParOf" srcId="{264087FA-C29F-4E48-B555-8D7FF3B697DB}" destId="{0E8C6AAA-1F46-4B3D-8616-A3316B2C2D85}" srcOrd="6" destOrd="0" presId="urn:microsoft.com/office/officeart/2005/8/layout/vList3"/>
    <dgm:cxn modelId="{C5231A42-A099-4CB5-A7FE-30E1CF9D9846}" type="presParOf" srcId="{0E8C6AAA-1F46-4B3D-8616-A3316B2C2D85}" destId="{166BE208-396B-453A-BEEF-70F788F12DC3}" srcOrd="0" destOrd="0" presId="urn:microsoft.com/office/officeart/2005/8/layout/vList3"/>
    <dgm:cxn modelId="{0CA5B41D-2D40-4BAF-8F9D-A43CABB8B4EB}" type="presParOf" srcId="{0E8C6AAA-1F46-4B3D-8616-A3316B2C2D85}" destId="{87CE11D0-F471-4FD2-9007-46A910857F6E}" srcOrd="1" destOrd="0" presId="urn:microsoft.com/office/officeart/2005/8/layout/vList3"/>
    <dgm:cxn modelId="{CF4F8C62-7EE8-4C8A-B019-84183552255C}" type="presParOf" srcId="{264087FA-C29F-4E48-B555-8D7FF3B697DB}" destId="{3918D35D-0B3F-46C1-90FE-8E2C04A48CFD}" srcOrd="7" destOrd="0" presId="urn:microsoft.com/office/officeart/2005/8/layout/vList3"/>
    <dgm:cxn modelId="{A31F6A9D-B919-465A-9CAE-1AEC3919E992}" type="presParOf" srcId="{264087FA-C29F-4E48-B555-8D7FF3B697DB}" destId="{3BC8B8F5-1D7A-4B0C-A943-8EEC3CEDE684}" srcOrd="8" destOrd="0" presId="urn:microsoft.com/office/officeart/2005/8/layout/vList3"/>
    <dgm:cxn modelId="{44E84EB5-3F46-4506-B08E-8B47FF48C60C}" type="presParOf" srcId="{3BC8B8F5-1D7A-4B0C-A943-8EEC3CEDE684}" destId="{B2D7386B-C5DE-43FB-B9B0-0ACAA2DF004E}" srcOrd="0" destOrd="0" presId="urn:microsoft.com/office/officeart/2005/8/layout/vList3"/>
    <dgm:cxn modelId="{A9696CBE-5AF3-482B-A28B-88B8BB5DFDDF}" type="presParOf" srcId="{3BC8B8F5-1D7A-4B0C-A943-8EEC3CEDE684}" destId="{A384DD64-567D-477E-9D50-D50478D7D02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A3E396-25F4-452C-B954-346E07AE5D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AC0BBE-AAB1-493E-81CF-95230A17AF74}">
      <dgm:prSet phldrT="[Текст]"/>
      <dgm:spPr/>
      <dgm:t>
        <a:bodyPr/>
        <a:lstStyle/>
        <a:p>
          <a:r>
            <a:rPr lang="ru-RU" dirty="0" smtClean="0"/>
            <a:t>Занесение заказа в базу данных магазина</a:t>
          </a:r>
          <a:endParaRPr lang="ru-RU" dirty="0"/>
        </a:p>
      </dgm:t>
    </dgm:pt>
    <dgm:pt modelId="{41733A36-89E7-4C3E-86F8-1558B2814609}" type="parTrans" cxnId="{FE4AB65C-7D5E-45CF-96FC-A078300348D4}">
      <dgm:prSet/>
      <dgm:spPr/>
      <dgm:t>
        <a:bodyPr/>
        <a:lstStyle/>
        <a:p>
          <a:endParaRPr lang="ru-RU"/>
        </a:p>
      </dgm:t>
    </dgm:pt>
    <dgm:pt modelId="{6F4A91A0-6C55-4D40-8C80-4ABAA05460CD}" type="sibTrans" cxnId="{FE4AB65C-7D5E-45CF-96FC-A078300348D4}">
      <dgm:prSet/>
      <dgm:spPr/>
      <dgm:t>
        <a:bodyPr/>
        <a:lstStyle/>
        <a:p>
          <a:endParaRPr lang="ru-RU"/>
        </a:p>
      </dgm:t>
    </dgm:pt>
    <dgm:pt modelId="{5608C920-E750-4B60-9D1D-9740C2E0F5F9}">
      <dgm:prSet phldrT="[Текст]"/>
      <dgm:spPr/>
      <dgm:t>
        <a:bodyPr/>
        <a:lstStyle/>
        <a:p>
          <a:r>
            <a:rPr lang="ru-RU" dirty="0" smtClean="0"/>
            <a:t>Проверка доступности заказанного продукта /услуги через центральную базу данных. </a:t>
          </a:r>
          <a:r>
            <a:rPr lang="ru-RU" b="1" dirty="0" smtClean="0"/>
            <a:t> </a:t>
          </a:r>
          <a:endParaRPr lang="ru-RU" dirty="0"/>
        </a:p>
      </dgm:t>
    </dgm:pt>
    <dgm:pt modelId="{F6130F70-3638-46EA-92DA-7B673B873C45}" type="parTrans" cxnId="{B120623A-CF5A-409C-A20D-B44C2B938634}">
      <dgm:prSet/>
      <dgm:spPr/>
      <dgm:t>
        <a:bodyPr/>
        <a:lstStyle/>
        <a:p>
          <a:endParaRPr lang="ru-RU"/>
        </a:p>
      </dgm:t>
    </dgm:pt>
    <dgm:pt modelId="{807F552A-F779-4E4F-BBE8-5EC25A6C003B}" type="sibTrans" cxnId="{B120623A-CF5A-409C-A20D-B44C2B938634}">
      <dgm:prSet/>
      <dgm:spPr/>
      <dgm:t>
        <a:bodyPr/>
        <a:lstStyle/>
        <a:p>
          <a:endParaRPr lang="ru-RU"/>
        </a:p>
      </dgm:t>
    </dgm:pt>
    <dgm:pt modelId="{F8589E2C-A01A-4444-92D4-6C5715C3081F}">
      <dgm:prSet phldrT="[Текст]"/>
      <dgm:spPr/>
      <dgm:t>
        <a:bodyPr/>
        <a:lstStyle/>
        <a:p>
          <a:r>
            <a:rPr lang="ru-RU" dirty="0" smtClean="0"/>
            <a:t>Выбор продукта /услуги через </a:t>
          </a:r>
          <a:r>
            <a:rPr lang="ru-RU" dirty="0" err="1" smtClean="0"/>
            <a:t>Web</a:t>
          </a:r>
          <a:r>
            <a:rPr lang="ru-RU" dirty="0" smtClean="0"/>
            <a:t>-сервер и оформление заказа</a:t>
          </a:r>
          <a:endParaRPr lang="ru-RU" dirty="0"/>
        </a:p>
      </dgm:t>
    </dgm:pt>
    <dgm:pt modelId="{60250AF4-09A5-48AF-B19A-CBBD1FC667C2}" type="sibTrans" cxnId="{8CFE2EAE-49D6-43A2-85E7-DF553FFC1EA5}">
      <dgm:prSet/>
      <dgm:spPr/>
      <dgm:t>
        <a:bodyPr/>
        <a:lstStyle/>
        <a:p>
          <a:endParaRPr lang="ru-RU"/>
        </a:p>
      </dgm:t>
    </dgm:pt>
    <dgm:pt modelId="{CD20417D-584B-46BF-80ED-F02CCD44A15A}" type="parTrans" cxnId="{8CFE2EAE-49D6-43A2-85E7-DF553FFC1EA5}">
      <dgm:prSet/>
      <dgm:spPr/>
      <dgm:t>
        <a:bodyPr/>
        <a:lstStyle/>
        <a:p>
          <a:endParaRPr lang="ru-RU"/>
        </a:p>
      </dgm:t>
    </dgm:pt>
    <dgm:pt modelId="{C2EA81AF-00B7-4371-AD7D-58CB04F23D55}">
      <dgm:prSet phldrT="[Текст]"/>
      <dgm:spPr/>
      <dgm:t>
        <a:bodyPr/>
        <a:lstStyle/>
        <a:p>
          <a:r>
            <a:rPr lang="ru-RU" dirty="0" smtClean="0"/>
            <a:t>Оплата заказа клиентом в режиме </a:t>
          </a:r>
          <a:r>
            <a:rPr lang="ru-RU" dirty="0" err="1" smtClean="0"/>
            <a:t>online</a:t>
          </a:r>
          <a:r>
            <a:rPr lang="ru-RU" dirty="0" smtClean="0"/>
            <a:t>.</a:t>
          </a:r>
          <a:endParaRPr lang="ru-RU" dirty="0"/>
        </a:p>
      </dgm:t>
    </dgm:pt>
    <dgm:pt modelId="{6894775C-3C9E-444D-A381-ED8DF83CA6AC}" type="parTrans" cxnId="{06581848-F284-4A3F-B667-F58162EDE2C6}">
      <dgm:prSet/>
      <dgm:spPr/>
      <dgm:t>
        <a:bodyPr/>
        <a:lstStyle/>
        <a:p>
          <a:endParaRPr lang="ru-RU"/>
        </a:p>
      </dgm:t>
    </dgm:pt>
    <dgm:pt modelId="{93F69BC3-3E5C-414D-8413-752C585C04DF}" type="sibTrans" cxnId="{06581848-F284-4A3F-B667-F58162EDE2C6}">
      <dgm:prSet/>
      <dgm:spPr/>
      <dgm:t>
        <a:bodyPr/>
        <a:lstStyle/>
        <a:p>
          <a:endParaRPr lang="ru-RU"/>
        </a:p>
      </dgm:t>
    </dgm:pt>
    <dgm:pt modelId="{F1053076-02A0-4456-8F1C-A6C680EE06C8}">
      <dgm:prSet phldrT="[Текст]"/>
      <dgm:spPr/>
      <dgm:t>
        <a:bodyPr/>
        <a:lstStyle/>
        <a:p>
          <a:r>
            <a:rPr lang="ru-RU" dirty="0" smtClean="0"/>
            <a:t>Доставка товара заказчику.</a:t>
          </a:r>
          <a:endParaRPr lang="ru-RU" dirty="0"/>
        </a:p>
      </dgm:t>
    </dgm:pt>
    <dgm:pt modelId="{4230299B-4284-4567-A594-F4EA0A8657B9}" type="parTrans" cxnId="{45FE5ACC-E3E3-493B-A941-7457968D3C38}">
      <dgm:prSet/>
      <dgm:spPr/>
      <dgm:t>
        <a:bodyPr/>
        <a:lstStyle/>
        <a:p>
          <a:endParaRPr lang="ru-RU"/>
        </a:p>
      </dgm:t>
    </dgm:pt>
    <dgm:pt modelId="{EDFC5C77-384A-41A2-863E-91BBCB2FF2CD}" type="sibTrans" cxnId="{45FE5ACC-E3E3-493B-A941-7457968D3C38}">
      <dgm:prSet/>
      <dgm:spPr/>
      <dgm:t>
        <a:bodyPr/>
        <a:lstStyle/>
        <a:p>
          <a:endParaRPr lang="ru-RU"/>
        </a:p>
      </dgm:t>
    </dgm:pt>
    <dgm:pt modelId="{204AF8D9-4A4F-4307-A476-654B2272CD51}" type="pres">
      <dgm:prSet presAssocID="{54A3E396-25F4-452C-B954-346E07AE5D0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0553BFB-F015-4C7C-811B-EC9112D8BD0F}" type="pres">
      <dgm:prSet presAssocID="{54A3E396-25F4-452C-B954-346E07AE5D0D}" presName="Name1" presStyleCnt="0"/>
      <dgm:spPr/>
    </dgm:pt>
    <dgm:pt modelId="{F4C37807-71D3-4E48-87ED-6F463AE7E412}" type="pres">
      <dgm:prSet presAssocID="{54A3E396-25F4-452C-B954-346E07AE5D0D}" presName="cycle" presStyleCnt="0"/>
      <dgm:spPr/>
    </dgm:pt>
    <dgm:pt modelId="{FF7EBB4C-FC83-4A04-80B2-5671C7348F84}" type="pres">
      <dgm:prSet presAssocID="{54A3E396-25F4-452C-B954-346E07AE5D0D}" presName="srcNode" presStyleLbl="node1" presStyleIdx="0" presStyleCnt="5"/>
      <dgm:spPr/>
    </dgm:pt>
    <dgm:pt modelId="{710F4994-5E73-42C7-9A07-F617CF98D362}" type="pres">
      <dgm:prSet presAssocID="{54A3E396-25F4-452C-B954-346E07AE5D0D}" presName="conn" presStyleLbl="parChTrans1D2" presStyleIdx="0" presStyleCnt="1"/>
      <dgm:spPr/>
      <dgm:t>
        <a:bodyPr/>
        <a:lstStyle/>
        <a:p>
          <a:endParaRPr lang="ru-RU"/>
        </a:p>
      </dgm:t>
    </dgm:pt>
    <dgm:pt modelId="{25AB0561-9F18-485B-ABD7-66FB52F50A1D}" type="pres">
      <dgm:prSet presAssocID="{54A3E396-25F4-452C-B954-346E07AE5D0D}" presName="extraNode" presStyleLbl="node1" presStyleIdx="0" presStyleCnt="5"/>
      <dgm:spPr/>
    </dgm:pt>
    <dgm:pt modelId="{B3519427-7843-4401-83E8-5F8BC7E3F551}" type="pres">
      <dgm:prSet presAssocID="{54A3E396-25F4-452C-B954-346E07AE5D0D}" presName="dstNode" presStyleLbl="node1" presStyleIdx="0" presStyleCnt="5"/>
      <dgm:spPr/>
    </dgm:pt>
    <dgm:pt modelId="{4EAF67A6-918A-4899-AD6D-D7F2F432C0E6}" type="pres">
      <dgm:prSet presAssocID="{F8589E2C-A01A-4444-92D4-6C5715C3081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36091-1B4F-4BA8-B338-E407E404DD3F}" type="pres">
      <dgm:prSet presAssocID="{F8589E2C-A01A-4444-92D4-6C5715C3081F}" presName="accent_1" presStyleCnt="0"/>
      <dgm:spPr/>
    </dgm:pt>
    <dgm:pt modelId="{2F073A3C-50A8-4FED-95F9-671425DC7846}" type="pres">
      <dgm:prSet presAssocID="{F8589E2C-A01A-4444-92D4-6C5715C3081F}" presName="accentRepeatNode" presStyleLbl="solidFgAcc1" presStyleIdx="0" presStyleCnt="5"/>
      <dgm:spPr/>
    </dgm:pt>
    <dgm:pt modelId="{2FC74DBD-639A-4688-BF10-D27300F11AB3}" type="pres">
      <dgm:prSet presAssocID="{76AC0BBE-AAB1-493E-81CF-95230A17AF7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1BB48-4C21-400C-9E45-A93D014BAADF}" type="pres">
      <dgm:prSet presAssocID="{76AC0BBE-AAB1-493E-81CF-95230A17AF74}" presName="accent_2" presStyleCnt="0"/>
      <dgm:spPr/>
    </dgm:pt>
    <dgm:pt modelId="{F13756C7-5720-4F2E-AAE3-2A1B1A03F10C}" type="pres">
      <dgm:prSet presAssocID="{76AC0BBE-AAB1-493E-81CF-95230A17AF74}" presName="accentRepeatNode" presStyleLbl="solidFgAcc1" presStyleIdx="1" presStyleCnt="5"/>
      <dgm:spPr/>
    </dgm:pt>
    <dgm:pt modelId="{45D83C76-DE0C-4ABD-99BA-5E2E2B0FF0B0}" type="pres">
      <dgm:prSet presAssocID="{5608C920-E750-4B60-9D1D-9740C2E0F5F9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2A15D-D698-484B-805C-50861BAD588F}" type="pres">
      <dgm:prSet presAssocID="{5608C920-E750-4B60-9D1D-9740C2E0F5F9}" presName="accent_3" presStyleCnt="0"/>
      <dgm:spPr/>
    </dgm:pt>
    <dgm:pt modelId="{F87DD0A2-7D84-42EC-8736-B40FAA4FD4F4}" type="pres">
      <dgm:prSet presAssocID="{5608C920-E750-4B60-9D1D-9740C2E0F5F9}" presName="accentRepeatNode" presStyleLbl="solidFgAcc1" presStyleIdx="2" presStyleCnt="5"/>
      <dgm:spPr/>
    </dgm:pt>
    <dgm:pt modelId="{47098586-140B-4A6F-A384-F0AD77D3CB02}" type="pres">
      <dgm:prSet presAssocID="{C2EA81AF-00B7-4371-AD7D-58CB04F23D5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8D234-D0D2-4435-B701-992D002968C3}" type="pres">
      <dgm:prSet presAssocID="{C2EA81AF-00B7-4371-AD7D-58CB04F23D55}" presName="accent_4" presStyleCnt="0"/>
      <dgm:spPr/>
    </dgm:pt>
    <dgm:pt modelId="{99564067-55B8-43E4-B1FE-B81B49F362B8}" type="pres">
      <dgm:prSet presAssocID="{C2EA81AF-00B7-4371-AD7D-58CB04F23D55}" presName="accentRepeatNode" presStyleLbl="solidFgAcc1" presStyleIdx="3" presStyleCnt="5"/>
      <dgm:spPr/>
    </dgm:pt>
    <dgm:pt modelId="{A4B542E2-3FF8-467B-BA17-A7A1BB7B6E7A}" type="pres">
      <dgm:prSet presAssocID="{F1053076-02A0-4456-8F1C-A6C680EE06C8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01B28-2D50-4987-A038-46AC007C9D16}" type="pres">
      <dgm:prSet presAssocID="{F1053076-02A0-4456-8F1C-A6C680EE06C8}" presName="accent_5" presStyleCnt="0"/>
      <dgm:spPr/>
    </dgm:pt>
    <dgm:pt modelId="{28A48EEC-B56B-4CA7-BF66-C002DDB9E144}" type="pres">
      <dgm:prSet presAssocID="{F1053076-02A0-4456-8F1C-A6C680EE06C8}" presName="accentRepeatNode" presStyleLbl="solidFgAcc1" presStyleIdx="4" presStyleCnt="5"/>
      <dgm:spPr/>
    </dgm:pt>
  </dgm:ptLst>
  <dgm:cxnLst>
    <dgm:cxn modelId="{A9DC91CB-AD1E-4030-A5BE-674F051EEEC6}" type="presOf" srcId="{5608C920-E750-4B60-9D1D-9740C2E0F5F9}" destId="{45D83C76-DE0C-4ABD-99BA-5E2E2B0FF0B0}" srcOrd="0" destOrd="0" presId="urn:microsoft.com/office/officeart/2008/layout/VerticalCurvedList"/>
    <dgm:cxn modelId="{91B74AC1-4133-4EF4-A5CF-452354B3CD30}" type="presOf" srcId="{F8589E2C-A01A-4444-92D4-6C5715C3081F}" destId="{4EAF67A6-918A-4899-AD6D-D7F2F432C0E6}" srcOrd="0" destOrd="0" presId="urn:microsoft.com/office/officeart/2008/layout/VerticalCurvedList"/>
    <dgm:cxn modelId="{A8A936B4-B185-40B2-AE96-A3B93372AC41}" type="presOf" srcId="{54A3E396-25F4-452C-B954-346E07AE5D0D}" destId="{204AF8D9-4A4F-4307-A476-654B2272CD51}" srcOrd="0" destOrd="0" presId="urn:microsoft.com/office/officeart/2008/layout/VerticalCurvedList"/>
    <dgm:cxn modelId="{0F8C3E78-3814-46EB-987D-9F7AAF3B7066}" type="presOf" srcId="{76AC0BBE-AAB1-493E-81CF-95230A17AF74}" destId="{2FC74DBD-639A-4688-BF10-D27300F11AB3}" srcOrd="0" destOrd="0" presId="urn:microsoft.com/office/officeart/2008/layout/VerticalCurvedList"/>
    <dgm:cxn modelId="{FE4AB65C-7D5E-45CF-96FC-A078300348D4}" srcId="{54A3E396-25F4-452C-B954-346E07AE5D0D}" destId="{76AC0BBE-AAB1-493E-81CF-95230A17AF74}" srcOrd="1" destOrd="0" parTransId="{41733A36-89E7-4C3E-86F8-1558B2814609}" sibTransId="{6F4A91A0-6C55-4D40-8C80-4ABAA05460CD}"/>
    <dgm:cxn modelId="{45FE5ACC-E3E3-493B-A941-7457968D3C38}" srcId="{54A3E396-25F4-452C-B954-346E07AE5D0D}" destId="{F1053076-02A0-4456-8F1C-A6C680EE06C8}" srcOrd="4" destOrd="0" parTransId="{4230299B-4284-4567-A594-F4EA0A8657B9}" sibTransId="{EDFC5C77-384A-41A2-863E-91BBCB2FF2CD}"/>
    <dgm:cxn modelId="{8CFE2EAE-49D6-43A2-85E7-DF553FFC1EA5}" srcId="{54A3E396-25F4-452C-B954-346E07AE5D0D}" destId="{F8589E2C-A01A-4444-92D4-6C5715C3081F}" srcOrd="0" destOrd="0" parTransId="{CD20417D-584B-46BF-80ED-F02CCD44A15A}" sibTransId="{60250AF4-09A5-48AF-B19A-CBBD1FC667C2}"/>
    <dgm:cxn modelId="{06581848-F284-4A3F-B667-F58162EDE2C6}" srcId="{54A3E396-25F4-452C-B954-346E07AE5D0D}" destId="{C2EA81AF-00B7-4371-AD7D-58CB04F23D55}" srcOrd="3" destOrd="0" parTransId="{6894775C-3C9E-444D-A381-ED8DF83CA6AC}" sibTransId="{93F69BC3-3E5C-414D-8413-752C585C04DF}"/>
    <dgm:cxn modelId="{71FD24A6-CD5C-4BE0-A320-6A2097D51EC2}" type="presOf" srcId="{60250AF4-09A5-48AF-B19A-CBBD1FC667C2}" destId="{710F4994-5E73-42C7-9A07-F617CF98D362}" srcOrd="0" destOrd="0" presId="urn:microsoft.com/office/officeart/2008/layout/VerticalCurvedList"/>
    <dgm:cxn modelId="{EFD244FC-D0EE-4DCD-9F69-CB84144C65EC}" type="presOf" srcId="{C2EA81AF-00B7-4371-AD7D-58CB04F23D55}" destId="{47098586-140B-4A6F-A384-F0AD77D3CB02}" srcOrd="0" destOrd="0" presId="urn:microsoft.com/office/officeart/2008/layout/VerticalCurvedList"/>
    <dgm:cxn modelId="{6D280192-C00B-4C5A-BA0D-7574D487B604}" type="presOf" srcId="{F1053076-02A0-4456-8F1C-A6C680EE06C8}" destId="{A4B542E2-3FF8-467B-BA17-A7A1BB7B6E7A}" srcOrd="0" destOrd="0" presId="urn:microsoft.com/office/officeart/2008/layout/VerticalCurvedList"/>
    <dgm:cxn modelId="{B120623A-CF5A-409C-A20D-B44C2B938634}" srcId="{54A3E396-25F4-452C-B954-346E07AE5D0D}" destId="{5608C920-E750-4B60-9D1D-9740C2E0F5F9}" srcOrd="2" destOrd="0" parTransId="{F6130F70-3638-46EA-92DA-7B673B873C45}" sibTransId="{807F552A-F779-4E4F-BBE8-5EC25A6C003B}"/>
    <dgm:cxn modelId="{CF8772D7-F304-418E-8410-CFF1525E7125}" type="presParOf" srcId="{204AF8D9-4A4F-4307-A476-654B2272CD51}" destId="{F0553BFB-F015-4C7C-811B-EC9112D8BD0F}" srcOrd="0" destOrd="0" presId="urn:microsoft.com/office/officeart/2008/layout/VerticalCurvedList"/>
    <dgm:cxn modelId="{4780D9FB-D1CC-4A95-82F0-551E81FA212A}" type="presParOf" srcId="{F0553BFB-F015-4C7C-811B-EC9112D8BD0F}" destId="{F4C37807-71D3-4E48-87ED-6F463AE7E412}" srcOrd="0" destOrd="0" presId="urn:microsoft.com/office/officeart/2008/layout/VerticalCurvedList"/>
    <dgm:cxn modelId="{02481007-4F5E-4855-80A1-73845EB5AE3C}" type="presParOf" srcId="{F4C37807-71D3-4E48-87ED-6F463AE7E412}" destId="{FF7EBB4C-FC83-4A04-80B2-5671C7348F84}" srcOrd="0" destOrd="0" presId="urn:microsoft.com/office/officeart/2008/layout/VerticalCurvedList"/>
    <dgm:cxn modelId="{B018F114-D762-4CFC-B93C-AB807E10FDAF}" type="presParOf" srcId="{F4C37807-71D3-4E48-87ED-6F463AE7E412}" destId="{710F4994-5E73-42C7-9A07-F617CF98D362}" srcOrd="1" destOrd="0" presId="urn:microsoft.com/office/officeart/2008/layout/VerticalCurvedList"/>
    <dgm:cxn modelId="{E7703528-561F-4FFB-9463-8061445BE73D}" type="presParOf" srcId="{F4C37807-71D3-4E48-87ED-6F463AE7E412}" destId="{25AB0561-9F18-485B-ABD7-66FB52F50A1D}" srcOrd="2" destOrd="0" presId="urn:microsoft.com/office/officeart/2008/layout/VerticalCurvedList"/>
    <dgm:cxn modelId="{FE0CDEB2-FD31-48C0-924F-54EF0B5F18BE}" type="presParOf" srcId="{F4C37807-71D3-4E48-87ED-6F463AE7E412}" destId="{B3519427-7843-4401-83E8-5F8BC7E3F551}" srcOrd="3" destOrd="0" presId="urn:microsoft.com/office/officeart/2008/layout/VerticalCurvedList"/>
    <dgm:cxn modelId="{EDC2F84A-4F7E-47D5-8C09-0EF198D7570A}" type="presParOf" srcId="{F0553BFB-F015-4C7C-811B-EC9112D8BD0F}" destId="{4EAF67A6-918A-4899-AD6D-D7F2F432C0E6}" srcOrd="1" destOrd="0" presId="urn:microsoft.com/office/officeart/2008/layout/VerticalCurvedList"/>
    <dgm:cxn modelId="{FF594359-16D1-4003-9B3E-CB18DE8BB0B5}" type="presParOf" srcId="{F0553BFB-F015-4C7C-811B-EC9112D8BD0F}" destId="{74336091-1B4F-4BA8-B338-E407E404DD3F}" srcOrd="2" destOrd="0" presId="urn:microsoft.com/office/officeart/2008/layout/VerticalCurvedList"/>
    <dgm:cxn modelId="{27CA4C50-F96A-4392-A6F1-583857DB69D6}" type="presParOf" srcId="{74336091-1B4F-4BA8-B338-E407E404DD3F}" destId="{2F073A3C-50A8-4FED-95F9-671425DC7846}" srcOrd="0" destOrd="0" presId="urn:microsoft.com/office/officeart/2008/layout/VerticalCurvedList"/>
    <dgm:cxn modelId="{74C56B6C-FB98-4953-A73B-DFAC4D2CDE0E}" type="presParOf" srcId="{F0553BFB-F015-4C7C-811B-EC9112D8BD0F}" destId="{2FC74DBD-639A-4688-BF10-D27300F11AB3}" srcOrd="3" destOrd="0" presId="urn:microsoft.com/office/officeart/2008/layout/VerticalCurvedList"/>
    <dgm:cxn modelId="{2CACDF3F-6A56-41C3-89C4-F8004EA4779C}" type="presParOf" srcId="{F0553BFB-F015-4C7C-811B-EC9112D8BD0F}" destId="{2C81BB48-4C21-400C-9E45-A93D014BAADF}" srcOrd="4" destOrd="0" presId="urn:microsoft.com/office/officeart/2008/layout/VerticalCurvedList"/>
    <dgm:cxn modelId="{D16DC460-6CFB-4CD7-878A-8BA898B2D3FD}" type="presParOf" srcId="{2C81BB48-4C21-400C-9E45-A93D014BAADF}" destId="{F13756C7-5720-4F2E-AAE3-2A1B1A03F10C}" srcOrd="0" destOrd="0" presId="urn:microsoft.com/office/officeart/2008/layout/VerticalCurvedList"/>
    <dgm:cxn modelId="{1ED879B1-6BDD-45F9-971A-11BE4986A2F4}" type="presParOf" srcId="{F0553BFB-F015-4C7C-811B-EC9112D8BD0F}" destId="{45D83C76-DE0C-4ABD-99BA-5E2E2B0FF0B0}" srcOrd="5" destOrd="0" presId="urn:microsoft.com/office/officeart/2008/layout/VerticalCurvedList"/>
    <dgm:cxn modelId="{C84068A6-F51E-4783-84A3-A8C6371333F2}" type="presParOf" srcId="{F0553BFB-F015-4C7C-811B-EC9112D8BD0F}" destId="{80F2A15D-D698-484B-805C-50861BAD588F}" srcOrd="6" destOrd="0" presId="urn:microsoft.com/office/officeart/2008/layout/VerticalCurvedList"/>
    <dgm:cxn modelId="{5026B766-04D3-4784-A473-2858057B91C3}" type="presParOf" srcId="{80F2A15D-D698-484B-805C-50861BAD588F}" destId="{F87DD0A2-7D84-42EC-8736-B40FAA4FD4F4}" srcOrd="0" destOrd="0" presId="urn:microsoft.com/office/officeart/2008/layout/VerticalCurvedList"/>
    <dgm:cxn modelId="{D6399F7B-D5DD-48CC-A8C1-D945AFB7A0BA}" type="presParOf" srcId="{F0553BFB-F015-4C7C-811B-EC9112D8BD0F}" destId="{47098586-140B-4A6F-A384-F0AD77D3CB02}" srcOrd="7" destOrd="0" presId="urn:microsoft.com/office/officeart/2008/layout/VerticalCurvedList"/>
    <dgm:cxn modelId="{15AF9CD2-8986-4628-9756-37CBB902D2FA}" type="presParOf" srcId="{F0553BFB-F015-4C7C-811B-EC9112D8BD0F}" destId="{7698D234-D0D2-4435-B701-992D002968C3}" srcOrd="8" destOrd="0" presId="urn:microsoft.com/office/officeart/2008/layout/VerticalCurvedList"/>
    <dgm:cxn modelId="{125CB482-49BE-4A7B-81B8-A3B7E3D0D9FA}" type="presParOf" srcId="{7698D234-D0D2-4435-B701-992D002968C3}" destId="{99564067-55B8-43E4-B1FE-B81B49F362B8}" srcOrd="0" destOrd="0" presId="urn:microsoft.com/office/officeart/2008/layout/VerticalCurvedList"/>
    <dgm:cxn modelId="{A5C6D71E-3E84-46AB-B764-8D4C2E025EA8}" type="presParOf" srcId="{F0553BFB-F015-4C7C-811B-EC9112D8BD0F}" destId="{A4B542E2-3FF8-467B-BA17-A7A1BB7B6E7A}" srcOrd="9" destOrd="0" presId="urn:microsoft.com/office/officeart/2008/layout/VerticalCurvedList"/>
    <dgm:cxn modelId="{3B4BFAE8-D60F-42BA-889A-DDADE62E38B5}" type="presParOf" srcId="{F0553BFB-F015-4C7C-811B-EC9112D8BD0F}" destId="{05A01B28-2D50-4987-A038-46AC007C9D16}" srcOrd="10" destOrd="0" presId="urn:microsoft.com/office/officeart/2008/layout/VerticalCurvedList"/>
    <dgm:cxn modelId="{83AB4BEB-B6C8-4CAC-BFBB-4C0219F61237}" type="presParOf" srcId="{05A01B28-2D50-4987-A038-46AC007C9D16}" destId="{28A48EEC-B56B-4CA7-BF66-C002DDB9E14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99C65B-9316-4ABC-9A2D-C9482C12161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73EA45-D489-4E27-A289-D0C28D7C11AC}">
      <dgm:prSet phldrT="[Текст]"/>
      <dgm:spPr/>
      <dgm:t>
        <a:bodyPr/>
        <a:lstStyle/>
        <a:p>
          <a:r>
            <a:rPr lang="ru-RU" dirty="0" smtClean="0"/>
            <a:t>Все названные угрозы</a:t>
          </a:r>
          <a:endParaRPr lang="ru-RU" dirty="0"/>
        </a:p>
      </dgm:t>
    </dgm:pt>
    <dgm:pt modelId="{9F47BAE3-8EB1-4F31-975B-5735585E8015}" type="parTrans" cxnId="{EBB6BE53-8B61-421B-8424-9143EDA2C856}">
      <dgm:prSet/>
      <dgm:spPr/>
      <dgm:t>
        <a:bodyPr/>
        <a:lstStyle/>
        <a:p>
          <a:endParaRPr lang="ru-RU"/>
        </a:p>
      </dgm:t>
    </dgm:pt>
    <dgm:pt modelId="{B3F7908D-0D04-41A5-8F54-F69F7CA47134}" type="sibTrans" cxnId="{EBB6BE53-8B61-421B-8424-9143EDA2C856}">
      <dgm:prSet/>
      <dgm:spPr/>
      <dgm:t>
        <a:bodyPr/>
        <a:lstStyle/>
        <a:p>
          <a:endParaRPr lang="ru-RU"/>
        </a:p>
      </dgm:t>
    </dgm:pt>
    <dgm:pt modelId="{D91251DE-0198-4DA6-96AF-DD8E5B793BC9}">
      <dgm:prSet phldrT="[Текст]"/>
      <dgm:spPr/>
      <dgm:t>
        <a:bodyPr/>
        <a:lstStyle/>
        <a:p>
          <a:r>
            <a:rPr lang="ru-RU" dirty="0" smtClean="0"/>
            <a:t>Потеря компанией доверия клиентов </a:t>
          </a:r>
          <a:endParaRPr lang="ru-RU" dirty="0"/>
        </a:p>
      </dgm:t>
    </dgm:pt>
    <dgm:pt modelId="{2AA00144-E402-4815-9727-0321CB795CF8}" type="parTrans" cxnId="{CFCBB8B2-193F-493C-83F2-CD29CCDCA769}">
      <dgm:prSet/>
      <dgm:spPr/>
      <dgm:t>
        <a:bodyPr/>
        <a:lstStyle/>
        <a:p>
          <a:endParaRPr lang="ru-RU"/>
        </a:p>
      </dgm:t>
    </dgm:pt>
    <dgm:pt modelId="{C5CDB60A-ADF6-426D-BFBA-0B7523B1A7AA}" type="sibTrans" cxnId="{CFCBB8B2-193F-493C-83F2-CD29CCDCA769}">
      <dgm:prSet/>
      <dgm:spPr/>
      <dgm:t>
        <a:bodyPr/>
        <a:lstStyle/>
        <a:p>
          <a:endParaRPr lang="ru-RU"/>
        </a:p>
      </dgm:t>
    </dgm:pt>
    <dgm:pt modelId="{1D7CE195-2A85-4BDC-B16B-45A15CD121BB}" type="pres">
      <dgm:prSet presAssocID="{EC99C65B-9316-4ABC-9A2D-C9482C1216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5166A0-5E7C-41AD-B469-255E1753B17E}" type="pres">
      <dgm:prSet presAssocID="{EC99C65B-9316-4ABC-9A2D-C9482C121613}" presName="arrow" presStyleLbl="bgShp" presStyleIdx="0" presStyleCnt="1" custAng="0" custScaleX="35670" custScaleY="74166" custLinFactNeighborX="-7491" custLinFactNeighborY="-641"/>
      <dgm:spPr/>
    </dgm:pt>
    <dgm:pt modelId="{B82FEC6C-8693-4E3F-8AFA-D5C96D474DFE}" type="pres">
      <dgm:prSet presAssocID="{EC99C65B-9316-4ABC-9A2D-C9482C121613}" presName="points" presStyleCnt="0"/>
      <dgm:spPr/>
    </dgm:pt>
    <dgm:pt modelId="{F2778418-E1CA-4E6F-89C8-A9FD5B345B49}" type="pres">
      <dgm:prSet presAssocID="{7273EA45-D489-4E27-A289-D0C28D7C11AC}" presName="compositeA" presStyleCnt="0"/>
      <dgm:spPr/>
    </dgm:pt>
    <dgm:pt modelId="{774EE6BA-338A-4FEE-9285-E4E7FED820DD}" type="pres">
      <dgm:prSet presAssocID="{7273EA45-D489-4E27-A289-D0C28D7C11AC}" presName="text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2C079-10B2-4E32-8FD5-A7D746F13F48}" type="pres">
      <dgm:prSet presAssocID="{7273EA45-D489-4E27-A289-D0C28D7C11AC}" presName="circleA" presStyleLbl="node1" presStyleIdx="0" presStyleCnt="2" custLinFactNeighborX="-51284" custLinFactNeighborY="-84619"/>
      <dgm:spPr/>
    </dgm:pt>
    <dgm:pt modelId="{7062D61A-2D5C-42AF-ADA8-D7DC94333FFC}" type="pres">
      <dgm:prSet presAssocID="{7273EA45-D489-4E27-A289-D0C28D7C11AC}" presName="spaceA" presStyleCnt="0"/>
      <dgm:spPr/>
    </dgm:pt>
    <dgm:pt modelId="{1AB78EA0-C218-4BE5-83D0-025148575B66}" type="pres">
      <dgm:prSet presAssocID="{B3F7908D-0D04-41A5-8F54-F69F7CA47134}" presName="space" presStyleCnt="0"/>
      <dgm:spPr/>
    </dgm:pt>
    <dgm:pt modelId="{93924606-4A36-4702-B1A7-B1DC3CDEF823}" type="pres">
      <dgm:prSet presAssocID="{D91251DE-0198-4DA6-96AF-DD8E5B793BC9}" presName="compositeB" presStyleCnt="0"/>
      <dgm:spPr/>
    </dgm:pt>
    <dgm:pt modelId="{0BD12405-A209-4372-A482-FD457DDDF4F7}" type="pres">
      <dgm:prSet presAssocID="{D91251DE-0198-4DA6-96AF-DD8E5B793BC9}" presName="textB" presStyleLbl="revTx" presStyleIdx="1" presStyleCnt="2" custLinFactNeighborX="10186" custLinFactNeighborY="1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B5F15-D6AF-462C-9ED3-EA3991B5078F}" type="pres">
      <dgm:prSet presAssocID="{D91251DE-0198-4DA6-96AF-DD8E5B793BC9}" presName="circleB" presStyleLbl="node1" presStyleIdx="1" presStyleCnt="2" custLinFactNeighborX="35898" custLinFactNeighborY="43591"/>
      <dgm:spPr/>
    </dgm:pt>
    <dgm:pt modelId="{0E13CBBA-748A-4AE7-9213-12B6C5B38A7B}" type="pres">
      <dgm:prSet presAssocID="{D91251DE-0198-4DA6-96AF-DD8E5B793BC9}" presName="spaceB" presStyleCnt="0"/>
      <dgm:spPr/>
    </dgm:pt>
  </dgm:ptLst>
  <dgm:cxnLst>
    <dgm:cxn modelId="{F4BD3EBC-103C-4425-AA2F-9B52DDFA530F}" type="presOf" srcId="{EC99C65B-9316-4ABC-9A2D-C9482C121613}" destId="{1D7CE195-2A85-4BDC-B16B-45A15CD121BB}" srcOrd="0" destOrd="0" presId="urn:microsoft.com/office/officeart/2005/8/layout/hProcess11"/>
    <dgm:cxn modelId="{EBB6BE53-8B61-421B-8424-9143EDA2C856}" srcId="{EC99C65B-9316-4ABC-9A2D-C9482C121613}" destId="{7273EA45-D489-4E27-A289-D0C28D7C11AC}" srcOrd="0" destOrd="0" parTransId="{9F47BAE3-8EB1-4F31-975B-5735585E8015}" sibTransId="{B3F7908D-0D04-41A5-8F54-F69F7CA47134}"/>
    <dgm:cxn modelId="{CFCBB8B2-193F-493C-83F2-CD29CCDCA769}" srcId="{EC99C65B-9316-4ABC-9A2D-C9482C121613}" destId="{D91251DE-0198-4DA6-96AF-DD8E5B793BC9}" srcOrd="1" destOrd="0" parTransId="{2AA00144-E402-4815-9727-0321CB795CF8}" sibTransId="{C5CDB60A-ADF6-426D-BFBA-0B7523B1A7AA}"/>
    <dgm:cxn modelId="{1EC46E16-EFEC-4236-BA8B-EFE082CB0618}" type="presOf" srcId="{7273EA45-D489-4E27-A289-D0C28D7C11AC}" destId="{774EE6BA-338A-4FEE-9285-E4E7FED820DD}" srcOrd="0" destOrd="0" presId="urn:microsoft.com/office/officeart/2005/8/layout/hProcess11"/>
    <dgm:cxn modelId="{3D36AA67-58C1-4F91-9DD4-3F1F4A5D67F8}" type="presOf" srcId="{D91251DE-0198-4DA6-96AF-DD8E5B793BC9}" destId="{0BD12405-A209-4372-A482-FD457DDDF4F7}" srcOrd="0" destOrd="0" presId="urn:microsoft.com/office/officeart/2005/8/layout/hProcess11"/>
    <dgm:cxn modelId="{5F62CD3D-1DA5-49A7-9189-0C86B3CB98E0}" type="presParOf" srcId="{1D7CE195-2A85-4BDC-B16B-45A15CD121BB}" destId="{555166A0-5E7C-41AD-B469-255E1753B17E}" srcOrd="0" destOrd="0" presId="urn:microsoft.com/office/officeart/2005/8/layout/hProcess11"/>
    <dgm:cxn modelId="{E8070A36-1D39-4688-8519-78E8233BDBD2}" type="presParOf" srcId="{1D7CE195-2A85-4BDC-B16B-45A15CD121BB}" destId="{B82FEC6C-8693-4E3F-8AFA-D5C96D474DFE}" srcOrd="1" destOrd="0" presId="urn:microsoft.com/office/officeart/2005/8/layout/hProcess11"/>
    <dgm:cxn modelId="{9B2423B0-3CE7-4C66-9E53-72FD70A56827}" type="presParOf" srcId="{B82FEC6C-8693-4E3F-8AFA-D5C96D474DFE}" destId="{F2778418-E1CA-4E6F-89C8-A9FD5B345B49}" srcOrd="0" destOrd="0" presId="urn:microsoft.com/office/officeart/2005/8/layout/hProcess11"/>
    <dgm:cxn modelId="{7992E180-C79F-4C70-9A13-625A6E57D244}" type="presParOf" srcId="{F2778418-E1CA-4E6F-89C8-A9FD5B345B49}" destId="{774EE6BA-338A-4FEE-9285-E4E7FED820DD}" srcOrd="0" destOrd="0" presId="urn:microsoft.com/office/officeart/2005/8/layout/hProcess11"/>
    <dgm:cxn modelId="{62844428-ED70-4359-A417-F6CD211DBEAA}" type="presParOf" srcId="{F2778418-E1CA-4E6F-89C8-A9FD5B345B49}" destId="{7132C079-10B2-4E32-8FD5-A7D746F13F48}" srcOrd="1" destOrd="0" presId="urn:microsoft.com/office/officeart/2005/8/layout/hProcess11"/>
    <dgm:cxn modelId="{61F935D5-7E15-4FA2-B7A9-E6D906F2E18B}" type="presParOf" srcId="{F2778418-E1CA-4E6F-89C8-A9FD5B345B49}" destId="{7062D61A-2D5C-42AF-ADA8-D7DC94333FFC}" srcOrd="2" destOrd="0" presId="urn:microsoft.com/office/officeart/2005/8/layout/hProcess11"/>
    <dgm:cxn modelId="{EE8870AE-5A9E-490F-B2D2-21A2DBB3BAB8}" type="presParOf" srcId="{B82FEC6C-8693-4E3F-8AFA-D5C96D474DFE}" destId="{1AB78EA0-C218-4BE5-83D0-025148575B66}" srcOrd="1" destOrd="0" presId="urn:microsoft.com/office/officeart/2005/8/layout/hProcess11"/>
    <dgm:cxn modelId="{B3DD3C4F-5752-4E06-86CD-7E5EFED0E4E9}" type="presParOf" srcId="{B82FEC6C-8693-4E3F-8AFA-D5C96D474DFE}" destId="{93924606-4A36-4702-B1A7-B1DC3CDEF823}" srcOrd="2" destOrd="0" presId="urn:microsoft.com/office/officeart/2005/8/layout/hProcess11"/>
    <dgm:cxn modelId="{716BF0D1-E8BD-459E-A78E-3E895513AD93}" type="presParOf" srcId="{93924606-4A36-4702-B1A7-B1DC3CDEF823}" destId="{0BD12405-A209-4372-A482-FD457DDDF4F7}" srcOrd="0" destOrd="0" presId="urn:microsoft.com/office/officeart/2005/8/layout/hProcess11"/>
    <dgm:cxn modelId="{130980FB-F3F7-4935-9486-D374FED732EF}" type="presParOf" srcId="{93924606-4A36-4702-B1A7-B1DC3CDEF823}" destId="{413B5F15-D6AF-462C-9ED3-EA3991B5078F}" srcOrd="1" destOrd="0" presId="urn:microsoft.com/office/officeart/2005/8/layout/hProcess11"/>
    <dgm:cxn modelId="{695F7B05-40C0-4187-AF42-A310EA74F816}" type="presParOf" srcId="{93924606-4A36-4702-B1A7-B1DC3CDEF823}" destId="{0E13CBBA-748A-4AE7-9213-12B6C5B38A7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723FAF-CE68-451F-921A-84A1AA166F4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0A2A44-E22F-40B7-B98E-6814BD31704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«Лаборатория Касперского»</a:t>
          </a:r>
          <a:endParaRPr lang="ru-RU" sz="1600" dirty="0">
            <a:solidFill>
              <a:schemeClr val="bg1"/>
            </a:solidFill>
          </a:endParaRPr>
        </a:p>
      </dgm:t>
    </dgm:pt>
    <dgm:pt modelId="{083BCF0E-A9E1-421C-9CDA-EDC901039832}" type="parTrans" cxnId="{B0BA12E5-C938-4226-95E6-A1AC307A1CB0}">
      <dgm:prSet/>
      <dgm:spPr/>
      <dgm:t>
        <a:bodyPr/>
        <a:lstStyle/>
        <a:p>
          <a:endParaRPr lang="ru-RU"/>
        </a:p>
      </dgm:t>
    </dgm:pt>
    <dgm:pt modelId="{5C0EDFD6-34AC-4323-A6AD-59A89D9896B7}" type="sibTrans" cxnId="{B0BA12E5-C938-4226-95E6-A1AC307A1CB0}">
      <dgm:prSet/>
      <dgm:spPr/>
      <dgm:t>
        <a:bodyPr/>
        <a:lstStyle/>
        <a:p>
          <a:endParaRPr lang="ru-RU"/>
        </a:p>
      </dgm:t>
    </dgm:pt>
    <dgm:pt modelId="{4C2301B9-DED3-4F37-9440-ED73E21FAC24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заблокировано 5 188 740 554 вредоносных атак на компьютерах и мобильных устройствах пользователей</a:t>
          </a:r>
          <a:endParaRPr lang="ru-RU" sz="2000" dirty="0">
            <a:solidFill>
              <a:schemeClr val="bg1"/>
            </a:solidFill>
          </a:endParaRPr>
        </a:p>
      </dgm:t>
    </dgm:pt>
    <dgm:pt modelId="{ABE6EE35-E2EF-4939-8E70-B3BC11E3DF3A}" type="parTrans" cxnId="{2FEE0A90-7CA1-4498-B516-6626ACB9C676}">
      <dgm:prSet/>
      <dgm:spPr/>
      <dgm:t>
        <a:bodyPr/>
        <a:lstStyle/>
        <a:p>
          <a:endParaRPr lang="ru-RU"/>
        </a:p>
      </dgm:t>
    </dgm:pt>
    <dgm:pt modelId="{C1869259-EE76-4E31-BC28-F05D979B1FD5}" type="sibTrans" cxnId="{2FEE0A90-7CA1-4498-B516-6626ACB9C676}">
      <dgm:prSet/>
      <dgm:spPr/>
      <dgm:t>
        <a:bodyPr/>
        <a:lstStyle/>
        <a:p>
          <a:endParaRPr lang="ru-RU"/>
        </a:p>
      </dgm:t>
    </dgm:pt>
    <dgm:pt modelId="{B5970F8C-9064-4350-A8B7-CE7555BC0A08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Было обнаружено почти 3 миллиарда вирусных атак на компьютерах пользователей</a:t>
          </a:r>
          <a:endParaRPr lang="ru-RU" sz="2000" dirty="0">
            <a:solidFill>
              <a:schemeClr val="bg1"/>
            </a:solidFill>
          </a:endParaRPr>
        </a:p>
      </dgm:t>
    </dgm:pt>
    <dgm:pt modelId="{A8599106-B211-4BBA-B2B0-0587E466454D}" type="parTrans" cxnId="{EF2D7F6F-4A1D-46C4-8FC5-92F3E2692B32}">
      <dgm:prSet/>
      <dgm:spPr/>
      <dgm:t>
        <a:bodyPr/>
        <a:lstStyle/>
        <a:p>
          <a:endParaRPr lang="ru-RU"/>
        </a:p>
      </dgm:t>
    </dgm:pt>
    <dgm:pt modelId="{A2D03917-0FC9-4805-AC12-AD1A5196E42F}" type="sibTrans" cxnId="{EF2D7F6F-4A1D-46C4-8FC5-92F3E2692B32}">
      <dgm:prSet/>
      <dgm:spPr/>
      <dgm:t>
        <a:bodyPr/>
        <a:lstStyle/>
        <a:p>
          <a:endParaRPr lang="ru-RU"/>
        </a:p>
      </dgm:t>
    </dgm:pt>
    <dgm:pt modelId="{48A4383A-455D-498C-AFD2-253AC0CB77B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45% веб-атак проводились с использованием вредоносных веб-ресурсов, расположенных в США и России</a:t>
          </a:r>
          <a:endParaRPr lang="ru-RU" sz="2000" dirty="0">
            <a:solidFill>
              <a:schemeClr val="bg1"/>
            </a:solidFill>
          </a:endParaRPr>
        </a:p>
      </dgm:t>
    </dgm:pt>
    <dgm:pt modelId="{5FB0C7EE-A709-4282-A859-A4D00215A789}" type="parTrans" cxnId="{D8F9F6FA-DC42-430D-9CB1-13E3947C829F}">
      <dgm:prSet/>
      <dgm:spPr/>
      <dgm:t>
        <a:bodyPr/>
        <a:lstStyle/>
        <a:p>
          <a:endParaRPr lang="ru-RU"/>
        </a:p>
      </dgm:t>
    </dgm:pt>
    <dgm:pt modelId="{576E5F98-77D3-42FD-97C1-20DDDAE353E9}" type="sibTrans" cxnId="{D8F9F6FA-DC42-430D-9CB1-13E3947C829F}">
      <dgm:prSet/>
      <dgm:spPr/>
      <dgm:t>
        <a:bodyPr/>
        <a:lstStyle/>
        <a:p>
          <a:endParaRPr lang="ru-RU"/>
        </a:p>
      </dgm:t>
    </dgm:pt>
    <dgm:pt modelId="{1DB8FB6A-18FC-40B8-89CE-F5039C10E745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1 700 870 654 атак, проводившихся с </a:t>
          </a:r>
          <a:r>
            <a:rPr lang="ru-RU" sz="2000" dirty="0" err="1" smtClean="0">
              <a:solidFill>
                <a:schemeClr val="bg1"/>
              </a:solidFill>
            </a:rPr>
            <a:t>интернет-ресурсов</a:t>
          </a:r>
          <a:r>
            <a:rPr lang="ru-RU" sz="2000" dirty="0" smtClean="0">
              <a:solidFill>
                <a:schemeClr val="bg1"/>
              </a:solidFill>
            </a:rPr>
            <a:t>, размещенных в разных странах мира</a:t>
          </a:r>
          <a:endParaRPr lang="ru-RU" sz="2000" dirty="0">
            <a:solidFill>
              <a:schemeClr val="bg1"/>
            </a:solidFill>
          </a:endParaRPr>
        </a:p>
      </dgm:t>
    </dgm:pt>
    <dgm:pt modelId="{0FFFAE94-CF21-4D64-B93A-F6818057E90E}" type="parTrans" cxnId="{32530BD9-856A-449C-B269-73F2B31F8B84}">
      <dgm:prSet/>
      <dgm:spPr/>
      <dgm:t>
        <a:bodyPr/>
        <a:lstStyle/>
        <a:p>
          <a:endParaRPr lang="ru-RU"/>
        </a:p>
      </dgm:t>
    </dgm:pt>
    <dgm:pt modelId="{DD5F759B-E75B-4E7F-AAF5-8887E1FF7579}" type="sibTrans" cxnId="{32530BD9-856A-449C-B269-73F2B31F8B84}">
      <dgm:prSet/>
      <dgm:spPr/>
      <dgm:t>
        <a:bodyPr/>
        <a:lstStyle/>
        <a:p>
          <a:endParaRPr lang="ru-RU"/>
        </a:p>
      </dgm:t>
    </dgm:pt>
    <dgm:pt modelId="{C29FF650-6711-4877-99C9-886EE1C0F453}" type="pres">
      <dgm:prSet presAssocID="{8E723FAF-CE68-451F-921A-84A1AA166F4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31FFEA-EE2F-46C1-BCD3-8BB6751AB5E9}" type="pres">
      <dgm:prSet presAssocID="{310A2A44-E22F-40B7-B98E-6814BD317040}" presName="centerShape" presStyleLbl="node0" presStyleIdx="0" presStyleCnt="1" custScaleX="155731" custScaleY="122745"/>
      <dgm:spPr/>
      <dgm:t>
        <a:bodyPr/>
        <a:lstStyle/>
        <a:p>
          <a:endParaRPr lang="ru-RU"/>
        </a:p>
      </dgm:t>
    </dgm:pt>
    <dgm:pt modelId="{706AD300-278A-42E1-B36F-06364382948D}" type="pres">
      <dgm:prSet presAssocID="{ABE6EE35-E2EF-4939-8E70-B3BC11E3DF3A}" presName="parTrans" presStyleLbl="sibTrans2D1" presStyleIdx="0" presStyleCnt="4"/>
      <dgm:spPr/>
      <dgm:t>
        <a:bodyPr/>
        <a:lstStyle/>
        <a:p>
          <a:endParaRPr lang="ru-RU"/>
        </a:p>
      </dgm:t>
    </dgm:pt>
    <dgm:pt modelId="{12791C68-BCA3-4AB1-86A1-1450681094E0}" type="pres">
      <dgm:prSet presAssocID="{ABE6EE35-E2EF-4939-8E70-B3BC11E3DF3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CA651117-9F7A-4F8E-B698-3144EE71271E}" type="pres">
      <dgm:prSet presAssocID="{4C2301B9-DED3-4F37-9440-ED73E21FAC24}" presName="node" presStyleLbl="node1" presStyleIdx="0" presStyleCnt="4" custScaleX="335324" custScaleY="101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123188-5D72-40CB-8FF2-46280827FEEF}" type="pres">
      <dgm:prSet presAssocID="{A8599106-B211-4BBA-B2B0-0587E466454D}" presName="parTrans" presStyleLbl="sibTrans2D1" presStyleIdx="1" presStyleCnt="4"/>
      <dgm:spPr/>
      <dgm:t>
        <a:bodyPr/>
        <a:lstStyle/>
        <a:p>
          <a:endParaRPr lang="ru-RU"/>
        </a:p>
      </dgm:t>
    </dgm:pt>
    <dgm:pt modelId="{A8469D16-0216-40A2-BF1B-3FAA0C6A0CBF}" type="pres">
      <dgm:prSet presAssocID="{A8599106-B211-4BBA-B2B0-0587E466454D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63E97907-2E63-4508-85BB-E0BF3E998FF6}" type="pres">
      <dgm:prSet presAssocID="{B5970F8C-9064-4350-A8B7-CE7555BC0A08}" presName="node" presStyleLbl="node1" presStyleIdx="1" presStyleCnt="4" custScaleX="256952" custRadScaleRad="169255" custRadScaleInc="-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B359EB-1D69-4436-B51B-855EBBBCA5AE}" type="pres">
      <dgm:prSet presAssocID="{5FB0C7EE-A709-4282-A859-A4D00215A789}" presName="parTrans" presStyleLbl="sibTrans2D1" presStyleIdx="2" presStyleCnt="4"/>
      <dgm:spPr/>
      <dgm:t>
        <a:bodyPr/>
        <a:lstStyle/>
        <a:p>
          <a:endParaRPr lang="ru-RU"/>
        </a:p>
      </dgm:t>
    </dgm:pt>
    <dgm:pt modelId="{64EF9A63-6DDE-4661-9085-6A758CD8E6C7}" type="pres">
      <dgm:prSet presAssocID="{5FB0C7EE-A709-4282-A859-A4D00215A789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F13F2E5-C68F-450F-BB8D-48CA2DD0795A}" type="pres">
      <dgm:prSet presAssocID="{48A4383A-455D-498C-AFD2-253AC0CB77B7}" presName="node" presStyleLbl="node1" presStyleIdx="2" presStyleCnt="4" custScaleX="351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EFD2C-7C30-4492-94E7-266BD0ECCD13}" type="pres">
      <dgm:prSet presAssocID="{0FFFAE94-CF21-4D64-B93A-F6818057E90E}" presName="parTrans" presStyleLbl="sibTrans2D1" presStyleIdx="3" presStyleCnt="4"/>
      <dgm:spPr/>
      <dgm:t>
        <a:bodyPr/>
        <a:lstStyle/>
        <a:p>
          <a:endParaRPr lang="ru-RU"/>
        </a:p>
      </dgm:t>
    </dgm:pt>
    <dgm:pt modelId="{DFF1459D-F1E6-4CB0-B524-FD689DD9B72F}" type="pres">
      <dgm:prSet presAssocID="{0FFFAE94-CF21-4D64-B93A-F6818057E90E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48BCD22-D13C-48FA-9B17-A03EA06F2464}" type="pres">
      <dgm:prSet presAssocID="{1DB8FB6A-18FC-40B8-89CE-F5039C10E745}" presName="node" presStyleLbl="node1" presStyleIdx="3" presStyleCnt="4" custScaleX="246064" custScaleY="148571" custRadScaleRad="166331" custRadScaleInc="3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09AB63-A5F1-421B-90BA-C98B93400FD9}" type="presOf" srcId="{A8599106-B211-4BBA-B2B0-0587E466454D}" destId="{F0123188-5D72-40CB-8FF2-46280827FEEF}" srcOrd="0" destOrd="0" presId="urn:microsoft.com/office/officeart/2005/8/layout/radial5"/>
    <dgm:cxn modelId="{12209B6E-DD26-47F2-BCCC-881F42D433CB}" type="presOf" srcId="{5FB0C7EE-A709-4282-A859-A4D00215A789}" destId="{ACB359EB-1D69-4436-B51B-855EBBBCA5AE}" srcOrd="0" destOrd="0" presId="urn:microsoft.com/office/officeart/2005/8/layout/radial5"/>
    <dgm:cxn modelId="{BED18060-9C57-416F-B34E-4BBF0BE4B43B}" type="presOf" srcId="{8E723FAF-CE68-451F-921A-84A1AA166F4A}" destId="{C29FF650-6711-4877-99C9-886EE1C0F453}" srcOrd="0" destOrd="0" presId="urn:microsoft.com/office/officeart/2005/8/layout/radial5"/>
    <dgm:cxn modelId="{3ECCC165-1EB7-4F39-8D84-C24DA7D31652}" type="presOf" srcId="{ABE6EE35-E2EF-4939-8E70-B3BC11E3DF3A}" destId="{12791C68-BCA3-4AB1-86A1-1450681094E0}" srcOrd="1" destOrd="0" presId="urn:microsoft.com/office/officeart/2005/8/layout/radial5"/>
    <dgm:cxn modelId="{C5C45064-9A4A-400D-A0A3-9CB0F98D2557}" type="presOf" srcId="{0FFFAE94-CF21-4D64-B93A-F6818057E90E}" destId="{DFF1459D-F1E6-4CB0-B524-FD689DD9B72F}" srcOrd="1" destOrd="0" presId="urn:microsoft.com/office/officeart/2005/8/layout/radial5"/>
    <dgm:cxn modelId="{D9FEF61F-E0C9-4B47-85F1-12D30A79965D}" type="presOf" srcId="{A8599106-B211-4BBA-B2B0-0587E466454D}" destId="{A8469D16-0216-40A2-BF1B-3FAA0C6A0CBF}" srcOrd="1" destOrd="0" presId="urn:microsoft.com/office/officeart/2005/8/layout/radial5"/>
    <dgm:cxn modelId="{A4C35127-1A11-48BA-A50F-399DEB4E99E6}" type="presOf" srcId="{B5970F8C-9064-4350-A8B7-CE7555BC0A08}" destId="{63E97907-2E63-4508-85BB-E0BF3E998FF6}" srcOrd="0" destOrd="0" presId="urn:microsoft.com/office/officeart/2005/8/layout/radial5"/>
    <dgm:cxn modelId="{2FEE0A90-7CA1-4498-B516-6626ACB9C676}" srcId="{310A2A44-E22F-40B7-B98E-6814BD317040}" destId="{4C2301B9-DED3-4F37-9440-ED73E21FAC24}" srcOrd="0" destOrd="0" parTransId="{ABE6EE35-E2EF-4939-8E70-B3BC11E3DF3A}" sibTransId="{C1869259-EE76-4E31-BC28-F05D979B1FD5}"/>
    <dgm:cxn modelId="{32530BD9-856A-449C-B269-73F2B31F8B84}" srcId="{310A2A44-E22F-40B7-B98E-6814BD317040}" destId="{1DB8FB6A-18FC-40B8-89CE-F5039C10E745}" srcOrd="3" destOrd="0" parTransId="{0FFFAE94-CF21-4D64-B93A-F6818057E90E}" sibTransId="{DD5F759B-E75B-4E7F-AAF5-8887E1FF7579}"/>
    <dgm:cxn modelId="{46727B65-87DC-4410-B5A5-8A5114CC4BC5}" type="presOf" srcId="{ABE6EE35-E2EF-4939-8E70-B3BC11E3DF3A}" destId="{706AD300-278A-42E1-B36F-06364382948D}" srcOrd="0" destOrd="0" presId="urn:microsoft.com/office/officeart/2005/8/layout/radial5"/>
    <dgm:cxn modelId="{3F2FC9AE-6463-4B60-8CF5-ED4EA4F1158B}" type="presOf" srcId="{0FFFAE94-CF21-4D64-B93A-F6818057E90E}" destId="{602EFD2C-7C30-4492-94E7-266BD0ECCD13}" srcOrd="0" destOrd="0" presId="urn:microsoft.com/office/officeart/2005/8/layout/radial5"/>
    <dgm:cxn modelId="{5BE79549-EF8A-4628-BE7B-93E98ABC0F70}" type="presOf" srcId="{5FB0C7EE-A709-4282-A859-A4D00215A789}" destId="{64EF9A63-6DDE-4661-9085-6A758CD8E6C7}" srcOrd="1" destOrd="0" presId="urn:microsoft.com/office/officeart/2005/8/layout/radial5"/>
    <dgm:cxn modelId="{D8F9F6FA-DC42-430D-9CB1-13E3947C829F}" srcId="{310A2A44-E22F-40B7-B98E-6814BD317040}" destId="{48A4383A-455D-498C-AFD2-253AC0CB77B7}" srcOrd="2" destOrd="0" parTransId="{5FB0C7EE-A709-4282-A859-A4D00215A789}" sibTransId="{576E5F98-77D3-42FD-97C1-20DDDAE353E9}"/>
    <dgm:cxn modelId="{AE6162E7-DF0A-4976-9212-4F96454D0B53}" type="presOf" srcId="{310A2A44-E22F-40B7-B98E-6814BD317040}" destId="{6631FFEA-EE2F-46C1-BCD3-8BB6751AB5E9}" srcOrd="0" destOrd="0" presId="urn:microsoft.com/office/officeart/2005/8/layout/radial5"/>
    <dgm:cxn modelId="{F433D926-B004-4CC6-8A4A-5C085B36956B}" type="presOf" srcId="{48A4383A-455D-498C-AFD2-253AC0CB77B7}" destId="{9F13F2E5-C68F-450F-BB8D-48CA2DD0795A}" srcOrd="0" destOrd="0" presId="urn:microsoft.com/office/officeart/2005/8/layout/radial5"/>
    <dgm:cxn modelId="{1971C0B6-78E6-4AFD-825C-AD7150A8E3BE}" type="presOf" srcId="{1DB8FB6A-18FC-40B8-89CE-F5039C10E745}" destId="{B48BCD22-D13C-48FA-9B17-A03EA06F2464}" srcOrd="0" destOrd="0" presId="urn:microsoft.com/office/officeart/2005/8/layout/radial5"/>
    <dgm:cxn modelId="{B0BA12E5-C938-4226-95E6-A1AC307A1CB0}" srcId="{8E723FAF-CE68-451F-921A-84A1AA166F4A}" destId="{310A2A44-E22F-40B7-B98E-6814BD317040}" srcOrd="0" destOrd="0" parTransId="{083BCF0E-A9E1-421C-9CDA-EDC901039832}" sibTransId="{5C0EDFD6-34AC-4323-A6AD-59A89D9896B7}"/>
    <dgm:cxn modelId="{EF2D7F6F-4A1D-46C4-8FC5-92F3E2692B32}" srcId="{310A2A44-E22F-40B7-B98E-6814BD317040}" destId="{B5970F8C-9064-4350-A8B7-CE7555BC0A08}" srcOrd="1" destOrd="0" parTransId="{A8599106-B211-4BBA-B2B0-0587E466454D}" sibTransId="{A2D03917-0FC9-4805-AC12-AD1A5196E42F}"/>
    <dgm:cxn modelId="{F402E2EC-9221-4C98-823F-88B5EB620797}" type="presOf" srcId="{4C2301B9-DED3-4F37-9440-ED73E21FAC24}" destId="{CA651117-9F7A-4F8E-B698-3144EE71271E}" srcOrd="0" destOrd="0" presId="urn:microsoft.com/office/officeart/2005/8/layout/radial5"/>
    <dgm:cxn modelId="{486A21D7-B8AB-4BF1-8CE7-B1323E90F4C9}" type="presParOf" srcId="{C29FF650-6711-4877-99C9-886EE1C0F453}" destId="{6631FFEA-EE2F-46C1-BCD3-8BB6751AB5E9}" srcOrd="0" destOrd="0" presId="urn:microsoft.com/office/officeart/2005/8/layout/radial5"/>
    <dgm:cxn modelId="{541116FD-688E-4C21-8E5D-08A31815A8EA}" type="presParOf" srcId="{C29FF650-6711-4877-99C9-886EE1C0F453}" destId="{706AD300-278A-42E1-B36F-06364382948D}" srcOrd="1" destOrd="0" presId="urn:microsoft.com/office/officeart/2005/8/layout/radial5"/>
    <dgm:cxn modelId="{67F6EA6B-B1CF-4023-9512-66099DAEF41B}" type="presParOf" srcId="{706AD300-278A-42E1-B36F-06364382948D}" destId="{12791C68-BCA3-4AB1-86A1-1450681094E0}" srcOrd="0" destOrd="0" presId="urn:microsoft.com/office/officeart/2005/8/layout/radial5"/>
    <dgm:cxn modelId="{F0062C73-C7B3-4EC3-ABFB-D9E398645F4D}" type="presParOf" srcId="{C29FF650-6711-4877-99C9-886EE1C0F453}" destId="{CA651117-9F7A-4F8E-B698-3144EE71271E}" srcOrd="2" destOrd="0" presId="urn:microsoft.com/office/officeart/2005/8/layout/radial5"/>
    <dgm:cxn modelId="{CBE2F05E-EA31-4307-A2F2-C434AFCCB626}" type="presParOf" srcId="{C29FF650-6711-4877-99C9-886EE1C0F453}" destId="{F0123188-5D72-40CB-8FF2-46280827FEEF}" srcOrd="3" destOrd="0" presId="urn:microsoft.com/office/officeart/2005/8/layout/radial5"/>
    <dgm:cxn modelId="{3EFCA7C4-4ED4-48AE-88DA-A50236D10A9F}" type="presParOf" srcId="{F0123188-5D72-40CB-8FF2-46280827FEEF}" destId="{A8469D16-0216-40A2-BF1B-3FAA0C6A0CBF}" srcOrd="0" destOrd="0" presId="urn:microsoft.com/office/officeart/2005/8/layout/radial5"/>
    <dgm:cxn modelId="{9F77651B-315C-4CF9-8FB3-EE4C1E66691D}" type="presParOf" srcId="{C29FF650-6711-4877-99C9-886EE1C0F453}" destId="{63E97907-2E63-4508-85BB-E0BF3E998FF6}" srcOrd="4" destOrd="0" presId="urn:microsoft.com/office/officeart/2005/8/layout/radial5"/>
    <dgm:cxn modelId="{01295E4C-BD08-4BC4-8051-D93FE9692AB6}" type="presParOf" srcId="{C29FF650-6711-4877-99C9-886EE1C0F453}" destId="{ACB359EB-1D69-4436-B51B-855EBBBCA5AE}" srcOrd="5" destOrd="0" presId="urn:microsoft.com/office/officeart/2005/8/layout/radial5"/>
    <dgm:cxn modelId="{7B6AD807-A453-494D-92E4-5B04FC5FB627}" type="presParOf" srcId="{ACB359EB-1D69-4436-B51B-855EBBBCA5AE}" destId="{64EF9A63-6DDE-4661-9085-6A758CD8E6C7}" srcOrd="0" destOrd="0" presId="urn:microsoft.com/office/officeart/2005/8/layout/radial5"/>
    <dgm:cxn modelId="{C8AD941E-FC7B-4091-BE89-1151E2BE2573}" type="presParOf" srcId="{C29FF650-6711-4877-99C9-886EE1C0F453}" destId="{9F13F2E5-C68F-450F-BB8D-48CA2DD0795A}" srcOrd="6" destOrd="0" presId="urn:microsoft.com/office/officeart/2005/8/layout/radial5"/>
    <dgm:cxn modelId="{E73E228A-F52B-493E-B45A-9C2003880C39}" type="presParOf" srcId="{C29FF650-6711-4877-99C9-886EE1C0F453}" destId="{602EFD2C-7C30-4492-94E7-266BD0ECCD13}" srcOrd="7" destOrd="0" presId="urn:microsoft.com/office/officeart/2005/8/layout/radial5"/>
    <dgm:cxn modelId="{6D6DD52E-88CA-4E6D-9010-2417E5FCCC39}" type="presParOf" srcId="{602EFD2C-7C30-4492-94E7-266BD0ECCD13}" destId="{DFF1459D-F1E6-4CB0-B524-FD689DD9B72F}" srcOrd="0" destOrd="0" presId="urn:microsoft.com/office/officeart/2005/8/layout/radial5"/>
    <dgm:cxn modelId="{F7A38D20-3D71-4EC3-AF03-158F1C8B28B3}" type="presParOf" srcId="{C29FF650-6711-4877-99C9-886EE1C0F453}" destId="{B48BCD22-D13C-48FA-9B17-A03EA06F246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66F7B-ABAE-4A0B-BDA2-EEFC4F39EE0B}">
      <dsp:nvSpPr>
        <dsp:cNvPr id="0" name=""/>
        <dsp:cNvSpPr/>
      </dsp:nvSpPr>
      <dsp:spPr>
        <a:xfrm>
          <a:off x="2142" y="1202932"/>
          <a:ext cx="4567979" cy="2740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Проблема безопасности</a:t>
          </a:r>
          <a:endParaRPr lang="ru-RU" sz="3900" kern="1200" dirty="0"/>
        </a:p>
      </dsp:txBody>
      <dsp:txXfrm>
        <a:off x="82417" y="1283207"/>
        <a:ext cx="4407429" cy="2580237"/>
      </dsp:txXfrm>
    </dsp:sp>
    <dsp:sp modelId="{BB955BB6-4325-4B42-A3A3-632C038E812D}">
      <dsp:nvSpPr>
        <dsp:cNvPr id="0" name=""/>
        <dsp:cNvSpPr/>
      </dsp:nvSpPr>
      <dsp:spPr>
        <a:xfrm>
          <a:off x="4972103" y="2006897"/>
          <a:ext cx="968411" cy="113285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4972103" y="2233469"/>
        <a:ext cx="677888" cy="679714"/>
      </dsp:txXfrm>
    </dsp:sp>
    <dsp:sp modelId="{A39447DF-BAF8-421F-BDA4-1E0985B5F67A}">
      <dsp:nvSpPr>
        <dsp:cNvPr id="0" name=""/>
        <dsp:cNvSpPr/>
      </dsp:nvSpPr>
      <dsp:spPr>
        <a:xfrm>
          <a:off x="6397312" y="1202932"/>
          <a:ext cx="4567979" cy="27407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Ключевой вопрос для ведения электронной коммерции</a:t>
          </a:r>
          <a:endParaRPr lang="ru-RU" sz="3900" kern="1200" dirty="0"/>
        </a:p>
      </dsp:txBody>
      <dsp:txXfrm>
        <a:off x="6477587" y="1283207"/>
        <a:ext cx="4407429" cy="2580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2527C-FBDB-473A-BCCD-E5F9B949C520}">
      <dsp:nvSpPr>
        <dsp:cNvPr id="0" name=""/>
        <dsp:cNvSpPr/>
      </dsp:nvSpPr>
      <dsp:spPr>
        <a:xfrm rot="10800000">
          <a:off x="2109800" y="1981"/>
          <a:ext cx="7485330" cy="897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81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u="sng" kern="1200" dirty="0" smtClean="0"/>
            <a:t>Кража денег</a:t>
          </a:r>
          <a:endParaRPr lang="ru-RU" sz="2600" kern="1200" dirty="0"/>
        </a:p>
      </dsp:txBody>
      <dsp:txXfrm rot="10800000">
        <a:off x="2334198" y="1981"/>
        <a:ext cx="7260932" cy="897591"/>
      </dsp:txXfrm>
    </dsp:sp>
    <dsp:sp modelId="{D89BCD5F-1A7D-4CEA-80B6-5C1F06A05E33}">
      <dsp:nvSpPr>
        <dsp:cNvPr id="0" name=""/>
        <dsp:cNvSpPr/>
      </dsp:nvSpPr>
      <dsp:spPr>
        <a:xfrm>
          <a:off x="1647639" y="42076"/>
          <a:ext cx="897591" cy="897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B556E16-AADA-42E6-8F48-5B044B02E159}">
      <dsp:nvSpPr>
        <dsp:cNvPr id="0" name=""/>
        <dsp:cNvSpPr/>
      </dsp:nvSpPr>
      <dsp:spPr>
        <a:xfrm rot="10800000">
          <a:off x="2109800" y="1167510"/>
          <a:ext cx="7485330" cy="897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81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Уничтожение данных/блокирование работы инфраструктуры</a:t>
          </a:r>
          <a:endParaRPr lang="ru-RU" sz="2600" kern="1200" dirty="0"/>
        </a:p>
      </dsp:txBody>
      <dsp:txXfrm rot="10800000">
        <a:off x="2334198" y="1167510"/>
        <a:ext cx="7260932" cy="897591"/>
      </dsp:txXfrm>
    </dsp:sp>
    <dsp:sp modelId="{7C00A601-2034-42EC-A16B-432198314899}">
      <dsp:nvSpPr>
        <dsp:cNvPr id="0" name=""/>
        <dsp:cNvSpPr/>
      </dsp:nvSpPr>
      <dsp:spPr>
        <a:xfrm>
          <a:off x="1661004" y="1167510"/>
          <a:ext cx="897591" cy="897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5ECB22-B836-42B8-AD16-D0CD954341AA}">
      <dsp:nvSpPr>
        <dsp:cNvPr id="0" name=""/>
        <dsp:cNvSpPr/>
      </dsp:nvSpPr>
      <dsp:spPr>
        <a:xfrm rot="10800000">
          <a:off x="2109800" y="2333040"/>
          <a:ext cx="7485330" cy="897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81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Удар по репутации компании</a:t>
          </a:r>
          <a:endParaRPr lang="ru-RU" sz="2600" kern="1200" dirty="0"/>
        </a:p>
      </dsp:txBody>
      <dsp:txXfrm rot="10800000">
        <a:off x="2334198" y="2333040"/>
        <a:ext cx="7260932" cy="897591"/>
      </dsp:txXfrm>
    </dsp:sp>
    <dsp:sp modelId="{E98EBFBA-418B-472F-9F19-C6F6DBD3730A}">
      <dsp:nvSpPr>
        <dsp:cNvPr id="0" name=""/>
        <dsp:cNvSpPr/>
      </dsp:nvSpPr>
      <dsp:spPr>
        <a:xfrm>
          <a:off x="1661004" y="2333040"/>
          <a:ext cx="897591" cy="897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7CE11D0-F471-4FD2-9007-46A910857F6E}">
      <dsp:nvSpPr>
        <dsp:cNvPr id="0" name=""/>
        <dsp:cNvSpPr/>
      </dsp:nvSpPr>
      <dsp:spPr>
        <a:xfrm rot="10800000">
          <a:off x="2109800" y="3498569"/>
          <a:ext cx="7485330" cy="897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81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Финансовый ущерб</a:t>
          </a:r>
          <a:endParaRPr lang="ru-RU" sz="2600" kern="1200" dirty="0"/>
        </a:p>
      </dsp:txBody>
      <dsp:txXfrm rot="10800000">
        <a:off x="2334198" y="3498569"/>
        <a:ext cx="7260932" cy="897591"/>
      </dsp:txXfrm>
    </dsp:sp>
    <dsp:sp modelId="{166BE208-396B-453A-BEEF-70F788F12DC3}">
      <dsp:nvSpPr>
        <dsp:cNvPr id="0" name=""/>
        <dsp:cNvSpPr/>
      </dsp:nvSpPr>
      <dsp:spPr>
        <a:xfrm>
          <a:off x="1661004" y="3498569"/>
          <a:ext cx="897591" cy="897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384DD64-567D-477E-9D50-D50478D7D02D}">
      <dsp:nvSpPr>
        <dsp:cNvPr id="0" name=""/>
        <dsp:cNvSpPr/>
      </dsp:nvSpPr>
      <dsp:spPr>
        <a:xfrm rot="10800000">
          <a:off x="2109800" y="4664099"/>
          <a:ext cx="7485330" cy="89759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81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Кража информации </a:t>
          </a:r>
          <a:endParaRPr lang="ru-RU" sz="2600" b="1" u="sng" kern="1200" dirty="0"/>
        </a:p>
      </dsp:txBody>
      <dsp:txXfrm rot="10800000">
        <a:off x="2334198" y="4664099"/>
        <a:ext cx="7260932" cy="897591"/>
      </dsp:txXfrm>
    </dsp:sp>
    <dsp:sp modelId="{B2D7386B-C5DE-43FB-B9B0-0ACAA2DF004E}">
      <dsp:nvSpPr>
        <dsp:cNvPr id="0" name=""/>
        <dsp:cNvSpPr/>
      </dsp:nvSpPr>
      <dsp:spPr>
        <a:xfrm>
          <a:off x="1661004" y="4664099"/>
          <a:ext cx="897591" cy="89759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F4994-5E73-42C7-9A07-F617CF98D362}">
      <dsp:nvSpPr>
        <dsp:cNvPr id="0" name=""/>
        <dsp:cNvSpPr/>
      </dsp:nvSpPr>
      <dsp:spPr>
        <a:xfrm>
          <a:off x="-6395739" y="-978269"/>
          <a:ext cx="7612754" cy="7612754"/>
        </a:xfrm>
        <a:prstGeom prst="blockArc">
          <a:avLst>
            <a:gd name="adj1" fmla="val 18900000"/>
            <a:gd name="adj2" fmla="val 2700000"/>
            <a:gd name="adj3" fmla="val 284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F67A6-918A-4899-AD6D-D7F2F432C0E6}">
      <dsp:nvSpPr>
        <dsp:cNvPr id="0" name=""/>
        <dsp:cNvSpPr/>
      </dsp:nvSpPr>
      <dsp:spPr>
        <a:xfrm>
          <a:off x="531668" y="353400"/>
          <a:ext cx="11027003" cy="707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38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Выбор продукта /услуги через </a:t>
          </a:r>
          <a:r>
            <a:rPr lang="ru-RU" sz="2200" kern="1200" dirty="0" err="1" smtClean="0"/>
            <a:t>Web</a:t>
          </a:r>
          <a:r>
            <a:rPr lang="ru-RU" sz="2200" kern="1200" dirty="0" smtClean="0"/>
            <a:t>-сервер и оформление заказа</a:t>
          </a:r>
          <a:endParaRPr lang="ru-RU" sz="2200" kern="1200" dirty="0"/>
        </a:p>
      </dsp:txBody>
      <dsp:txXfrm>
        <a:off x="531668" y="353400"/>
        <a:ext cx="11027003" cy="707253"/>
      </dsp:txXfrm>
    </dsp:sp>
    <dsp:sp modelId="{2F073A3C-50A8-4FED-95F9-671425DC7846}">
      <dsp:nvSpPr>
        <dsp:cNvPr id="0" name=""/>
        <dsp:cNvSpPr/>
      </dsp:nvSpPr>
      <dsp:spPr>
        <a:xfrm>
          <a:off x="89635" y="264993"/>
          <a:ext cx="884066" cy="884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74DBD-639A-4688-BF10-D27300F11AB3}">
      <dsp:nvSpPr>
        <dsp:cNvPr id="0" name=""/>
        <dsp:cNvSpPr/>
      </dsp:nvSpPr>
      <dsp:spPr>
        <a:xfrm>
          <a:off x="1038465" y="1413940"/>
          <a:ext cx="10520206" cy="707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38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Занесение заказа в базу данных магазина</a:t>
          </a:r>
          <a:endParaRPr lang="ru-RU" sz="2200" kern="1200" dirty="0"/>
        </a:p>
      </dsp:txBody>
      <dsp:txXfrm>
        <a:off x="1038465" y="1413940"/>
        <a:ext cx="10520206" cy="707253"/>
      </dsp:txXfrm>
    </dsp:sp>
    <dsp:sp modelId="{F13756C7-5720-4F2E-AAE3-2A1B1A03F10C}">
      <dsp:nvSpPr>
        <dsp:cNvPr id="0" name=""/>
        <dsp:cNvSpPr/>
      </dsp:nvSpPr>
      <dsp:spPr>
        <a:xfrm>
          <a:off x="596432" y="1325534"/>
          <a:ext cx="884066" cy="884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83C76-DE0C-4ABD-99BA-5E2E2B0FF0B0}">
      <dsp:nvSpPr>
        <dsp:cNvPr id="0" name=""/>
        <dsp:cNvSpPr/>
      </dsp:nvSpPr>
      <dsp:spPr>
        <a:xfrm>
          <a:off x="1194011" y="2474481"/>
          <a:ext cx="10364660" cy="707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38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Проверка доступности заказанного продукта /услуги через центральную базу данных. </a:t>
          </a:r>
          <a:r>
            <a:rPr lang="ru-RU" sz="2200" b="1" kern="1200" dirty="0" smtClean="0"/>
            <a:t> </a:t>
          </a:r>
          <a:endParaRPr lang="ru-RU" sz="2200" kern="1200" dirty="0"/>
        </a:p>
      </dsp:txBody>
      <dsp:txXfrm>
        <a:off x="1194011" y="2474481"/>
        <a:ext cx="10364660" cy="707253"/>
      </dsp:txXfrm>
    </dsp:sp>
    <dsp:sp modelId="{F87DD0A2-7D84-42EC-8736-B40FAA4FD4F4}">
      <dsp:nvSpPr>
        <dsp:cNvPr id="0" name=""/>
        <dsp:cNvSpPr/>
      </dsp:nvSpPr>
      <dsp:spPr>
        <a:xfrm>
          <a:off x="751978" y="2386074"/>
          <a:ext cx="884066" cy="884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098586-140B-4A6F-A384-F0AD77D3CB02}">
      <dsp:nvSpPr>
        <dsp:cNvPr id="0" name=""/>
        <dsp:cNvSpPr/>
      </dsp:nvSpPr>
      <dsp:spPr>
        <a:xfrm>
          <a:off x="1038465" y="3535021"/>
          <a:ext cx="10520206" cy="707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38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Оплата заказа клиентом в режиме </a:t>
          </a:r>
          <a:r>
            <a:rPr lang="ru-RU" sz="2200" kern="1200" dirty="0" err="1" smtClean="0"/>
            <a:t>online</a:t>
          </a:r>
          <a:r>
            <a:rPr lang="ru-RU" sz="2200" kern="1200" dirty="0" smtClean="0"/>
            <a:t>.</a:t>
          </a:r>
          <a:endParaRPr lang="ru-RU" sz="2200" kern="1200" dirty="0"/>
        </a:p>
      </dsp:txBody>
      <dsp:txXfrm>
        <a:off x="1038465" y="3535021"/>
        <a:ext cx="10520206" cy="707253"/>
      </dsp:txXfrm>
    </dsp:sp>
    <dsp:sp modelId="{99564067-55B8-43E4-B1FE-B81B49F362B8}">
      <dsp:nvSpPr>
        <dsp:cNvPr id="0" name=""/>
        <dsp:cNvSpPr/>
      </dsp:nvSpPr>
      <dsp:spPr>
        <a:xfrm>
          <a:off x="596432" y="3446615"/>
          <a:ext cx="884066" cy="884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542E2-3FF8-467B-BA17-A7A1BB7B6E7A}">
      <dsp:nvSpPr>
        <dsp:cNvPr id="0" name=""/>
        <dsp:cNvSpPr/>
      </dsp:nvSpPr>
      <dsp:spPr>
        <a:xfrm>
          <a:off x="531668" y="4595562"/>
          <a:ext cx="11027003" cy="707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382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Доставка товара заказчику.</a:t>
          </a:r>
          <a:endParaRPr lang="ru-RU" sz="2200" kern="1200" dirty="0"/>
        </a:p>
      </dsp:txBody>
      <dsp:txXfrm>
        <a:off x="531668" y="4595562"/>
        <a:ext cx="11027003" cy="707253"/>
      </dsp:txXfrm>
    </dsp:sp>
    <dsp:sp modelId="{28A48EEC-B56B-4CA7-BF66-C002DDB9E144}">
      <dsp:nvSpPr>
        <dsp:cNvPr id="0" name=""/>
        <dsp:cNvSpPr/>
      </dsp:nvSpPr>
      <dsp:spPr>
        <a:xfrm>
          <a:off x="89635" y="4507155"/>
          <a:ext cx="884066" cy="8840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166A0-5E7C-41AD-B469-255E1753B17E}">
      <dsp:nvSpPr>
        <dsp:cNvPr id="0" name=""/>
        <dsp:cNvSpPr/>
      </dsp:nvSpPr>
      <dsp:spPr>
        <a:xfrm>
          <a:off x="3418517" y="1753400"/>
          <a:ext cx="4109271" cy="149001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EE6BA-338A-4FEE-9285-E4E7FED820DD}">
      <dsp:nvSpPr>
        <dsp:cNvPr id="0" name=""/>
        <dsp:cNvSpPr/>
      </dsp:nvSpPr>
      <dsp:spPr>
        <a:xfrm>
          <a:off x="576138" y="0"/>
          <a:ext cx="5057545" cy="200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b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Все названные угрозы</a:t>
          </a:r>
          <a:endParaRPr lang="ru-RU" sz="4000" kern="1200" dirty="0"/>
        </a:p>
      </dsp:txBody>
      <dsp:txXfrm>
        <a:off x="576138" y="0"/>
        <a:ext cx="5057545" cy="2009029"/>
      </dsp:txXfrm>
    </dsp:sp>
    <dsp:sp modelId="{7132C079-10B2-4E32-8FD5-A7D746F13F48}">
      <dsp:nvSpPr>
        <dsp:cNvPr id="0" name=""/>
        <dsp:cNvSpPr/>
      </dsp:nvSpPr>
      <dsp:spPr>
        <a:xfrm>
          <a:off x="2596204" y="1835153"/>
          <a:ext cx="502257" cy="50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12405-A209-4372-A482-FD457DDDF4F7}">
      <dsp:nvSpPr>
        <dsp:cNvPr id="0" name=""/>
        <dsp:cNvSpPr/>
      </dsp:nvSpPr>
      <dsp:spPr>
        <a:xfrm>
          <a:off x="6401722" y="3013544"/>
          <a:ext cx="5057545" cy="200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Потеря компанией доверия клиентов </a:t>
          </a:r>
          <a:endParaRPr lang="ru-RU" sz="4000" kern="1200" dirty="0"/>
        </a:p>
      </dsp:txBody>
      <dsp:txXfrm>
        <a:off x="6401722" y="3013544"/>
        <a:ext cx="5057545" cy="2009029"/>
      </dsp:txXfrm>
    </dsp:sp>
    <dsp:sp modelId="{413B5F15-D6AF-462C-9ED3-EA3991B5078F}">
      <dsp:nvSpPr>
        <dsp:cNvPr id="0" name=""/>
        <dsp:cNvSpPr/>
      </dsp:nvSpPr>
      <dsp:spPr>
        <a:xfrm>
          <a:off x="8344505" y="2479097"/>
          <a:ext cx="502257" cy="50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1FFEA-EE2F-46C1-BCD3-8BB6751AB5E9}">
      <dsp:nvSpPr>
        <dsp:cNvPr id="0" name=""/>
        <dsp:cNvSpPr/>
      </dsp:nvSpPr>
      <dsp:spPr>
        <a:xfrm>
          <a:off x="4335111" y="1898148"/>
          <a:ext cx="2287021" cy="18025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«Лаборатория Касперского»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670037" y="2162132"/>
        <a:ext cx="1617169" cy="1274630"/>
      </dsp:txXfrm>
    </dsp:sp>
    <dsp:sp modelId="{706AD300-278A-42E1-B36F-06364382948D}">
      <dsp:nvSpPr>
        <dsp:cNvPr id="0" name=""/>
        <dsp:cNvSpPr/>
      </dsp:nvSpPr>
      <dsp:spPr>
        <a:xfrm rot="16200000">
          <a:off x="5369443" y="1448672"/>
          <a:ext cx="218358" cy="4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402197" y="1581289"/>
        <a:ext cx="152851" cy="299588"/>
      </dsp:txXfrm>
    </dsp:sp>
    <dsp:sp modelId="{CA651117-9F7A-4F8E-B698-3144EE71271E}">
      <dsp:nvSpPr>
        <dsp:cNvPr id="0" name=""/>
        <dsp:cNvSpPr/>
      </dsp:nvSpPr>
      <dsp:spPr>
        <a:xfrm>
          <a:off x="3016385" y="-1350"/>
          <a:ext cx="4924474" cy="14875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заблокировано 5 188 740 554 вредоносных атак на компьютерах и мобильных устройствах пользователей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3737558" y="216489"/>
        <a:ext cx="3482128" cy="1051823"/>
      </dsp:txXfrm>
    </dsp:sp>
    <dsp:sp modelId="{F0123188-5D72-40CB-8FF2-46280827FEEF}">
      <dsp:nvSpPr>
        <dsp:cNvPr id="0" name=""/>
        <dsp:cNvSpPr/>
      </dsp:nvSpPr>
      <dsp:spPr>
        <a:xfrm rot="21574215">
          <a:off x="6721449" y="2539570"/>
          <a:ext cx="239400" cy="4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6721450" y="2639702"/>
        <a:ext cx="167580" cy="299588"/>
      </dsp:txXfrm>
    </dsp:sp>
    <dsp:sp modelId="{63E97907-2E63-4508-85BB-E0BF3E998FF6}">
      <dsp:nvSpPr>
        <dsp:cNvPr id="0" name=""/>
        <dsp:cNvSpPr/>
      </dsp:nvSpPr>
      <dsp:spPr>
        <a:xfrm>
          <a:off x="7073418" y="2039047"/>
          <a:ext cx="3773525" cy="1468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Было обнаружено почти 3 миллиарда вирусных атак на компьютерах пользователей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7626038" y="2254114"/>
        <a:ext cx="2668285" cy="1038437"/>
      </dsp:txXfrm>
    </dsp:sp>
    <dsp:sp modelId="{ACB359EB-1D69-4436-B51B-855EBBBCA5AE}">
      <dsp:nvSpPr>
        <dsp:cNvPr id="0" name=""/>
        <dsp:cNvSpPr/>
      </dsp:nvSpPr>
      <dsp:spPr>
        <a:xfrm rot="5400000">
          <a:off x="5366934" y="3655499"/>
          <a:ext cx="223375" cy="4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400440" y="3721856"/>
        <a:ext cx="156363" cy="299588"/>
      </dsp:txXfrm>
    </dsp:sp>
    <dsp:sp modelId="{9F13F2E5-C68F-450F-BB8D-48CA2DD0795A}">
      <dsp:nvSpPr>
        <dsp:cNvPr id="0" name=""/>
        <dsp:cNvSpPr/>
      </dsp:nvSpPr>
      <dsp:spPr>
        <a:xfrm>
          <a:off x="2894405" y="4122209"/>
          <a:ext cx="5168433" cy="14685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45% веб-атак проводились с использованием вредоносных веб-ресурсов, расположенных в США и России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3651304" y="4337276"/>
        <a:ext cx="3654635" cy="1038437"/>
      </dsp:txXfrm>
    </dsp:sp>
    <dsp:sp modelId="{602EFD2C-7C30-4492-94E7-266BD0ECCD13}">
      <dsp:nvSpPr>
        <dsp:cNvPr id="0" name=""/>
        <dsp:cNvSpPr/>
      </dsp:nvSpPr>
      <dsp:spPr>
        <a:xfrm rot="10892718">
          <a:off x="3981428" y="2512779"/>
          <a:ext cx="250467" cy="4993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10800000">
        <a:off x="4056554" y="2613655"/>
        <a:ext cx="175327" cy="299588"/>
      </dsp:txXfrm>
    </dsp:sp>
    <dsp:sp modelId="{B48BCD22-D13C-48FA-9B17-A03EA06F2464}">
      <dsp:nvSpPr>
        <dsp:cNvPr id="0" name=""/>
        <dsp:cNvSpPr/>
      </dsp:nvSpPr>
      <dsp:spPr>
        <a:xfrm>
          <a:off x="251545" y="1616243"/>
          <a:ext cx="3613626" cy="2181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1 700 870 654 атак, проводившихся с </a:t>
          </a:r>
          <a:r>
            <a:rPr lang="ru-RU" sz="2000" kern="1200" dirty="0" err="1" smtClean="0">
              <a:solidFill>
                <a:schemeClr val="bg1"/>
              </a:solidFill>
            </a:rPr>
            <a:t>интернет-ресурсов</a:t>
          </a:r>
          <a:r>
            <a:rPr lang="ru-RU" sz="2000" kern="1200" dirty="0" smtClean="0">
              <a:solidFill>
                <a:schemeClr val="bg1"/>
              </a:solidFill>
            </a:rPr>
            <a:t>, размещенных в разных странах мира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780748" y="1935771"/>
        <a:ext cx="2555220" cy="1542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13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3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34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910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016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14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009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622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8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8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5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1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2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0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03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5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F029-6BEB-4F3C-89FD-465D90A498EE}" type="datetimeFigureOut">
              <a:rPr lang="ru-RU" smtClean="0"/>
              <a:t>18.05.2014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20B9D-39D0-4D81-858A-AB183D1E1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953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usadvice.org/business/safety/bezopasnost_elektronnoy_kommercii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угрозы </a:t>
            </a:r>
            <a:r>
              <a:rPr lang="ru-RU" dirty="0" smtClean="0"/>
              <a:t>и Проблемы безопасности электронной коммерции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4473" y="5005836"/>
            <a:ext cx="7594242" cy="7252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Подготовили </a:t>
            </a:r>
            <a:r>
              <a:rPr lang="ru-RU" dirty="0" smtClean="0"/>
              <a:t>Белова Анастасия, Золотарева </a:t>
            </a:r>
            <a:r>
              <a:rPr lang="ru-RU" dirty="0" smtClean="0"/>
              <a:t>Юлия, 306 группа</a:t>
            </a:r>
          </a:p>
          <a:p>
            <a:r>
              <a:rPr lang="ru-RU" dirty="0" smtClean="0"/>
              <a:t>Москва, 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76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5471" y="0"/>
            <a:ext cx="6542467" cy="1325563"/>
          </a:xfrm>
        </p:spPr>
        <p:txBody>
          <a:bodyPr/>
          <a:lstStyle/>
          <a:p>
            <a:r>
              <a:rPr lang="ru-RU" dirty="0" smtClean="0"/>
              <a:t>И немного статистики…</a:t>
            </a: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29883004"/>
              </p:ext>
            </p:extLst>
          </p:nvPr>
        </p:nvGraphicFramePr>
        <p:xfrm>
          <a:off x="515155" y="1107583"/>
          <a:ext cx="11037194" cy="5589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176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Nastusha\Desktop\6 семестр\электронная коммерция\Новая папка\KSB_2013_RU-page-04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618518"/>
            <a:ext cx="10114722" cy="5923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06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260" y="1631300"/>
            <a:ext cx="9905999" cy="442176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Развитие информационных угроз в первом квартале 2014 года (</a:t>
            </a:r>
            <a:r>
              <a:rPr lang="en-US" dirty="0"/>
              <a:t>http://www.securelist.com/ru/downloads/vlpdfs/q1-it-threats-ru.pdf</a:t>
            </a:r>
            <a:r>
              <a:rPr lang="ru-RU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rusadvice.org/business/safety/bezopasnost_elektronnoy_kommercii.html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en-US" dirty="0" smtClean="0"/>
              <a:t>Security </a:t>
            </a:r>
            <a:r>
              <a:rPr lang="en-US" dirty="0"/>
              <a:t>Perceptions of e-Commerce </a:t>
            </a:r>
            <a:r>
              <a:rPr lang="en-US" dirty="0" smtClean="0"/>
              <a:t>Users</a:t>
            </a:r>
            <a:r>
              <a:rPr lang="ru-RU" dirty="0" smtClean="0"/>
              <a:t>» </a:t>
            </a:r>
            <a:r>
              <a:rPr lang="de-DE" dirty="0"/>
              <a:t>MARK B. SCHMIDT, JIM Q. CHEN, </a:t>
            </a:r>
            <a:r>
              <a:rPr lang="de-DE" dirty="0" err="1"/>
              <a:t>and</a:t>
            </a:r>
            <a:r>
              <a:rPr lang="de-DE" dirty="0"/>
              <a:t> DIEN D. </a:t>
            </a:r>
            <a:r>
              <a:rPr lang="de-DE" dirty="0" smtClean="0"/>
              <a:t>PHAN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en-US" dirty="0" smtClean="0"/>
              <a:t>PRIVACY </a:t>
            </a:r>
            <a:r>
              <a:rPr lang="en-US" dirty="0"/>
              <a:t>AND SECURITY IN </a:t>
            </a:r>
            <a:r>
              <a:rPr lang="en-US" dirty="0" smtClean="0"/>
              <a:t>E-COMMERCE</a:t>
            </a:r>
            <a:r>
              <a:rPr lang="ru-RU" dirty="0" smtClean="0"/>
              <a:t>» </a:t>
            </a:r>
            <a:r>
              <a:rPr lang="en-US" b="1" dirty="0" smtClean="0"/>
              <a:t>Milan </a:t>
            </a:r>
            <a:r>
              <a:rPr lang="en-US" b="1" dirty="0" err="1"/>
              <a:t>Mandić</a:t>
            </a:r>
            <a:r>
              <a:rPr lang="en-US" b="1" dirty="0"/>
              <a:t>, M. A. Art Design and Internet </a:t>
            </a:r>
            <a:r>
              <a:rPr lang="en-US" b="1" dirty="0" smtClean="0"/>
              <a:t>technologies</a:t>
            </a:r>
            <a:r>
              <a:rPr lang="ru-RU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«</a:t>
            </a:r>
            <a:r>
              <a:rPr lang="en-US" b="1" dirty="0"/>
              <a:t>A Case Study on E-Banking Security – When Security </a:t>
            </a:r>
            <a:r>
              <a:rPr lang="en-US" b="1" dirty="0" smtClean="0"/>
              <a:t>Becomes</a:t>
            </a:r>
            <a:r>
              <a:rPr lang="ru-RU" b="1" dirty="0" smtClean="0"/>
              <a:t> </a:t>
            </a:r>
            <a:r>
              <a:rPr lang="en-US" b="1" dirty="0" smtClean="0"/>
              <a:t>Too </a:t>
            </a:r>
            <a:r>
              <a:rPr lang="en-US" b="1" dirty="0"/>
              <a:t>Sophisticated for the User to Access Their Information</a:t>
            </a:r>
            <a:r>
              <a:rPr lang="ru-RU" b="1" dirty="0" smtClean="0"/>
              <a:t>» </a:t>
            </a:r>
            <a:r>
              <a:rPr lang="en-US" b="1" dirty="0" smtClean="0"/>
              <a:t>Aaron </a:t>
            </a:r>
            <a:r>
              <a:rPr lang="en-US" b="1" dirty="0"/>
              <a:t>M. French, </a:t>
            </a:r>
            <a:r>
              <a:rPr lang="en-US" b="1" dirty="0" smtClean="0"/>
              <a:t>PhD</a:t>
            </a:r>
            <a:endParaRPr lang="ru-RU" b="1" dirty="0"/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«</a:t>
            </a:r>
            <a:r>
              <a:rPr lang="en-US" b="1" dirty="0" smtClean="0"/>
              <a:t>SECURITY </a:t>
            </a:r>
            <a:r>
              <a:rPr lang="en-US" b="1" dirty="0"/>
              <a:t>AND TRUST IN E-BUSINESS: PROBLEMS </a:t>
            </a:r>
            <a:r>
              <a:rPr lang="en-US" b="1" dirty="0" smtClean="0"/>
              <a:t>AND</a:t>
            </a:r>
            <a:r>
              <a:rPr lang="ru-RU" b="1" dirty="0" smtClean="0"/>
              <a:t> </a:t>
            </a:r>
            <a:r>
              <a:rPr lang="en-US" b="1" dirty="0" smtClean="0"/>
              <a:t>PROSPECTS</a:t>
            </a:r>
            <a:r>
              <a:rPr lang="ru-RU" b="1" dirty="0" smtClean="0"/>
              <a:t>» </a:t>
            </a:r>
            <a:r>
              <a:rPr lang="en-US" dirty="0" err="1"/>
              <a:t>Manivannan</a:t>
            </a:r>
            <a:r>
              <a:rPr lang="en-US" dirty="0"/>
              <a:t> </a:t>
            </a:r>
            <a:r>
              <a:rPr lang="en-US" dirty="0" err="1"/>
              <a:t>Senthil</a:t>
            </a:r>
            <a:r>
              <a:rPr lang="en-US" dirty="0"/>
              <a:t> </a:t>
            </a:r>
            <a:r>
              <a:rPr lang="en-US" dirty="0" err="1"/>
              <a:t>Velmurugan</a:t>
            </a:r>
            <a:endParaRPr lang="ru-RU" b="1" dirty="0" smtClean="0"/>
          </a:p>
          <a:p>
            <a:pPr marL="457200" indent="-457200">
              <a:buFont typeface="+mj-lt"/>
              <a:buAutoNum type="arabicPeriod"/>
            </a:pPr>
            <a:endParaRPr lang="ru-RU" b="1" dirty="0" smtClean="0"/>
          </a:p>
          <a:p>
            <a:pPr marL="457200" indent="-457200">
              <a:buFont typeface="+mj-lt"/>
              <a:buAutoNum type="arabicPeriod"/>
            </a:pPr>
            <a:endParaRPr lang="ru-RU" b="1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38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7006" y="2580292"/>
            <a:ext cx="5833056" cy="1325563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2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0640" y="270456"/>
            <a:ext cx="6051997" cy="9308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 проблемы.</a:t>
            </a:r>
            <a:endParaRPr lang="ru-RU" dirty="0"/>
          </a:p>
        </p:txBody>
      </p:sp>
      <p:graphicFrame>
        <p:nvGraphicFramePr>
          <p:cNvPr id="10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989870"/>
              </p:ext>
            </p:extLst>
          </p:nvPr>
        </p:nvGraphicFramePr>
        <p:xfrm>
          <a:off x="566671" y="927279"/>
          <a:ext cx="10967434" cy="5146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319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8F66F7B-ABAE-4A0B-BDA2-EEFC4F39EE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18F66F7B-ABAE-4A0B-BDA2-EEFC4F39EE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B955BB6-4325-4B42-A3A3-632C038E8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>
                                            <p:graphicEl>
                                              <a:dgm id="{BB955BB6-4325-4B42-A3A3-632C038E81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39447DF-BAF8-421F-BDA4-1E0985B5F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A39447DF-BAF8-421F-BDA4-1E0985B5F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dgm id="{18F66F7B-ABAE-4A0B-BDA2-EEFC4F39EE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8F66F7B-ABAE-4A0B-BDA2-EEFC4F39EE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graphicEl>
                                              <a:dgm id="{BB955BB6-4325-4B42-A3A3-632C038E81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B955BB6-4325-4B42-A3A3-632C038E8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graphicEl>
                                              <a:dgm id="{A39447DF-BAF8-421F-BDA4-1E0985B5F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39447DF-BAF8-421F-BDA4-1E0985B5F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Dgm bld="one"/>
        </p:bldSub>
      </p:bldGraphic>
      <p:bldGraphic spid="10" grpI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0640" y="270456"/>
            <a:ext cx="6051997" cy="9308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 проблемы.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/>
          </p:nvPr>
        </p:nvGraphicFramePr>
        <p:xfrm>
          <a:off x="490471" y="1011664"/>
          <a:ext cx="10211873" cy="491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5"/>
          <p:cNvSpPr txBox="1">
            <a:spLocks/>
          </p:cNvSpPr>
          <p:nvPr/>
        </p:nvSpPr>
        <p:spPr>
          <a:xfrm>
            <a:off x="3130640" y="6017699"/>
            <a:ext cx="8705045" cy="5762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Источник данных: опрос, проведенный «Лабораторией Касперского» и аналитической компанией «В2В </a:t>
            </a:r>
            <a:r>
              <a:rPr lang="en-US" dirty="0" smtClean="0"/>
              <a:t>International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95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991" y="232151"/>
            <a:ext cx="9905998" cy="1478570"/>
          </a:xfrm>
        </p:spPr>
        <p:txBody>
          <a:bodyPr/>
          <a:lstStyle/>
          <a:p>
            <a:r>
              <a:rPr lang="ru-RU" dirty="0"/>
              <a:t>Виды угроз безопасности электронной </a:t>
            </a:r>
            <a:r>
              <a:rPr lang="ru-RU" dirty="0" smtClean="0"/>
              <a:t>коммерции</a:t>
            </a:r>
            <a:endParaRPr lang="ru-RU" dirty="0"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23366"/>
              </p:ext>
            </p:extLst>
          </p:nvPr>
        </p:nvGraphicFramePr>
        <p:xfrm>
          <a:off x="991672" y="1690687"/>
          <a:ext cx="10547799" cy="4748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5466"/>
                <a:gridCol w="1558344"/>
                <a:gridCol w="3606084"/>
                <a:gridCol w="3837905"/>
              </a:tblGrid>
              <a:tr h="27933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Случайные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Преднамеренные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  <a:tr h="1676029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Внутренние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Human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-действия сотрудников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-непреднамеренное повреждение данных сотрудниками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-слабый/неэффективный контроль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-действия сотрудников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-преднамеренный ввод неверных данных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-несанкционированный доступ сотрудника к данным</a:t>
                      </a:r>
                      <a:endParaRPr lang="ru-RU" sz="1800" b="0" cap="none" spc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  <a:tr h="838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Non-human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-сбои в базе данных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-сбои в программном обеспечении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-сбои в базе данных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 сбои в программном обеспечении</a:t>
                      </a:r>
                      <a:endParaRPr lang="ru-RU" sz="1800" b="0" cap="none" spc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  <a:tr h="558676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Внешние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Human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-конкуренты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-СМИ</a:t>
                      </a:r>
                      <a:endParaRPr lang="ru-RU" sz="1800" b="0" cap="none" spc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-хакеры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-внешние атаки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  <a:tr h="1396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 smtClean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Non-human</a:t>
                      </a:r>
                      <a:endParaRPr lang="ru-RU" sz="1800" cap="none" spc="0" dirty="0" smtClean="0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-пожар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-землетрясение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-наводнение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-другие стихийные бедствия</a:t>
                      </a:r>
                      <a:endParaRPr lang="ru-RU" sz="1800" b="0" cap="none" spc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-компьютерные вирусы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-троянские программы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cap="none" spc="0" dirty="0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-шпионские программы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08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4735" y="146184"/>
            <a:ext cx="3991377" cy="1325563"/>
          </a:xfrm>
        </p:spPr>
        <p:txBody>
          <a:bodyPr/>
          <a:lstStyle/>
          <a:p>
            <a:r>
              <a:rPr lang="ru-RU" dirty="0" smtClean="0"/>
              <a:t>Зачем атакуют</a:t>
            </a:r>
            <a:endParaRPr lang="ru-RU" dirty="0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505441"/>
              </p:ext>
            </p:extLst>
          </p:nvPr>
        </p:nvGraphicFramePr>
        <p:xfrm>
          <a:off x="476518" y="1133342"/>
          <a:ext cx="11256136" cy="5563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94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89BCD5F-1A7D-4CEA-80B6-5C1F06A05E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D89BCD5F-1A7D-4CEA-80B6-5C1F06A05E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4B2527C-FBDB-473A-BCCD-E5F9B949C5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>
                                            <p:graphicEl>
                                              <a:dgm id="{74B2527C-FBDB-473A-BCCD-E5F9B949C5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C00A601-2034-42EC-A16B-4321983148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>
                                            <p:graphicEl>
                                              <a:dgm id="{7C00A601-2034-42EC-A16B-4321983148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B556E16-AADA-42E6-8F48-5B044B02E1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>
                                            <p:graphicEl>
                                              <a:dgm id="{DB556E16-AADA-42E6-8F48-5B044B02E1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98EBFBA-418B-472F-9F19-C6F6DBD373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>
                                            <p:graphicEl>
                                              <a:dgm id="{E98EBFBA-418B-472F-9F19-C6F6DBD373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FE5ECB22-B836-42B8-AD16-D0CD954341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graphicEl>
                                              <a:dgm id="{FE5ECB22-B836-42B8-AD16-D0CD954341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66BE208-396B-453A-BEEF-70F788F12D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>
                                            <p:graphicEl>
                                              <a:dgm id="{166BE208-396B-453A-BEEF-70F788F12D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7CE11D0-F471-4FD2-9007-46A910857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>
                                            <p:graphicEl>
                                              <a:dgm id="{87CE11D0-F471-4FD2-9007-46A910857F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2D7386B-C5DE-43FB-B9B0-0ACAA2DF0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>
                                            <p:graphicEl>
                                              <a:dgm id="{B2D7386B-C5DE-43FB-B9B0-0ACAA2DF0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384DD64-567D-477E-9D50-D50478D7D0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>
                                            <p:graphicEl>
                                              <a:dgm id="{A384DD64-567D-477E-9D50-D50478D7D0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5800" y="2481308"/>
            <a:ext cx="3939862" cy="1755841"/>
          </a:xfrm>
        </p:spPr>
        <p:txBody>
          <a:bodyPr>
            <a:noAutofit/>
          </a:bodyPr>
          <a:lstStyle/>
          <a:p>
            <a:r>
              <a:rPr lang="ru-RU" sz="6000" dirty="0" smtClean="0"/>
              <a:t>Примеры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1181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923" y="130629"/>
            <a:ext cx="10621336" cy="10244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Электронный магазин: процесс заказа товара и где таятся основные угрозы (мифы и реальность).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635197"/>
              </p:ext>
            </p:extLst>
          </p:nvPr>
        </p:nvGraphicFramePr>
        <p:xfrm>
          <a:off x="261257" y="1018904"/>
          <a:ext cx="11639006" cy="565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/>
          <p:cNvSpPr/>
          <p:nvPr/>
        </p:nvSpPr>
        <p:spPr>
          <a:xfrm>
            <a:off x="7447722" y="4359964"/>
            <a:ext cx="3511826" cy="10999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МИФ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82278" y="1155111"/>
            <a:ext cx="4989443" cy="10999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Угрозы начинаются уже здесь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83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0F4994-5E73-42C7-9A07-F617CF98D3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710F4994-5E73-42C7-9A07-F617CF98D3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073A3C-50A8-4FED-95F9-671425DC7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2F073A3C-50A8-4FED-95F9-671425DC7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AF67A6-918A-4899-AD6D-D7F2F432C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4EAF67A6-918A-4899-AD6D-D7F2F432C0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3756C7-5720-4F2E-AAE3-2A1B1A03F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F13756C7-5720-4F2E-AAE3-2A1B1A03F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C74DBD-639A-4688-BF10-D27300F11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2FC74DBD-639A-4688-BF10-D27300F11A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7DD0A2-7D84-42EC-8736-B40FAA4FD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F87DD0A2-7D84-42EC-8736-B40FAA4FD4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D83C76-DE0C-4ABD-99BA-5E2E2B0FF0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45D83C76-DE0C-4ABD-99BA-5E2E2B0FF0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564067-55B8-43E4-B1FE-B81B49F36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99564067-55B8-43E4-B1FE-B81B49F362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A48EEC-B56B-4CA7-BF66-C002DDB9E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28A48EEC-B56B-4CA7-BF66-C002DDB9E1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B542E2-3FF8-467B-BA17-A7A1BB7B6E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6">
                                            <p:graphicEl>
                                              <a:dgm id="{A4B542E2-3FF8-467B-BA17-A7A1BB7B6E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750" fill="hold"/>
                                        <p:tgtEl>
                                          <p:spTgt spid="6">
                                            <p:graphicEl>
                                              <a:dgm id="{99564067-55B8-43E4-B1FE-B81B49F36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750" fill="hold"/>
                                        <p:tgtEl>
                                          <p:spTgt spid="6">
                                            <p:graphicEl>
                                              <a:dgm id="{99564067-55B8-43E4-B1FE-B81B49F36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750" fill="hold"/>
                                        <p:tgtEl>
                                          <p:spTgt spid="6">
                                            <p:graphicEl>
                                              <a:dgm id="{99564067-55B8-43E4-B1FE-B81B49F36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2" dur="750" fill="hold"/>
                                        <p:tgtEl>
                                          <p:spTgt spid="6">
                                            <p:graphicEl>
                                              <a:dgm id="{99564067-55B8-43E4-B1FE-B81B49F36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 tmFilter="0, 0; .2, .5; .8, .5; 1, 0"/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500" autoRev="1" fill="hold"/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3D3D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6">
                                            <p:graphicEl>
                                              <a:dgm id="{47098586-140B-4A6F-A384-F0AD77D3C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repeatCount="2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 tmFilter="0, 0; .2, .5; .8, .5; 1, 0"/>
                                        <p:tgtEl>
                                          <p:spTgt spid="6">
                                            <p:graphicEl>
                                              <a:dgm id="{4EAF67A6-918A-4899-AD6D-D7F2F432C0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1000" autoRev="1" fill="hold"/>
                                        <p:tgtEl>
                                          <p:spTgt spid="6">
                                            <p:graphicEl>
                                              <a:dgm id="{4EAF67A6-918A-4899-AD6D-D7F2F432C0E6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Graphic spid="6" grpId="1" uiExpand="1">
        <p:bldSub>
          <a:bldDgm bld="one"/>
        </p:bldSub>
      </p:bldGraphic>
      <p:bldGraphic spid="6" grpId="2" uiExpand="1">
        <p:bldSub>
          <a:bldDgm bld="one"/>
        </p:bldSub>
      </p:bldGraphic>
      <p:bldGraphic spid="6" grpId="3" uiExpand="1">
        <p:bldSub>
          <a:bldDgm/>
        </p:bldSub>
      </p:bldGraphic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953790"/>
              </p:ext>
            </p:extLst>
          </p:nvPr>
        </p:nvGraphicFramePr>
        <p:xfrm>
          <a:off x="186650" y="980847"/>
          <a:ext cx="11520245" cy="5022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996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4856" y="895123"/>
            <a:ext cx="10406130" cy="1767583"/>
          </a:xfrm>
        </p:spPr>
        <p:txBody>
          <a:bodyPr numCol="4">
            <a:noAutofit/>
          </a:bodyPr>
          <a:lstStyle/>
          <a:p>
            <a:r>
              <a:rPr lang="ru-RU" sz="3600" i="1" dirty="0" err="1" smtClean="0">
                <a:solidFill>
                  <a:srgbClr val="0070C0"/>
                </a:solidFill>
              </a:rPr>
              <a:t>Yahoo</a:t>
            </a:r>
            <a:r>
              <a:rPr lang="ru-RU" sz="36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3600" i="1" dirty="0" err="1" smtClean="0">
                <a:solidFill>
                  <a:srgbClr val="0070C0"/>
                </a:solidFill>
              </a:rPr>
              <a:t>еВау</a:t>
            </a:r>
            <a:r>
              <a:rPr lang="ru-RU" sz="36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3600" i="1" dirty="0" err="1" smtClean="0">
                <a:solidFill>
                  <a:srgbClr val="0070C0"/>
                </a:solidFill>
              </a:rPr>
              <a:t>Amazon</a:t>
            </a:r>
            <a:endParaRPr lang="ru-RU" sz="3600" i="1" dirty="0" smtClean="0">
              <a:solidFill>
                <a:srgbClr val="0070C0"/>
              </a:solidFill>
            </a:endParaRPr>
          </a:p>
          <a:p>
            <a:r>
              <a:rPr lang="ru-RU" sz="3600" i="1" dirty="0" err="1" smtClean="0">
                <a:solidFill>
                  <a:srgbClr val="0070C0"/>
                </a:solidFill>
              </a:rPr>
              <a:t>Buy</a:t>
            </a:r>
            <a:r>
              <a:rPr lang="ru-RU" sz="3600" i="1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3600" i="1" dirty="0" smtClean="0">
                <a:solidFill>
                  <a:srgbClr val="0070C0"/>
                </a:solidFill>
              </a:rPr>
              <a:t>CNN</a:t>
            </a:r>
          </a:p>
          <a:p>
            <a:r>
              <a:rPr lang="ru-RU" sz="3600" i="1" dirty="0" err="1" smtClean="0">
                <a:solidFill>
                  <a:srgbClr val="0070C0"/>
                </a:solidFill>
              </a:rPr>
              <a:t>ZDNet</a:t>
            </a:r>
            <a:r>
              <a:rPr lang="ru-RU" sz="36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3600" i="1" dirty="0" err="1" smtClean="0">
                <a:solidFill>
                  <a:srgbClr val="0070C0"/>
                </a:solidFill>
              </a:rPr>
              <a:t>Datek</a:t>
            </a:r>
            <a:r>
              <a:rPr lang="ru-RU" sz="3600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3600" i="1" dirty="0" smtClean="0">
                <a:solidFill>
                  <a:srgbClr val="0070C0"/>
                </a:solidFill>
              </a:rPr>
              <a:t>E*</a:t>
            </a:r>
            <a:r>
              <a:rPr lang="ru-RU" sz="3600" i="1" dirty="0" err="1" smtClean="0">
                <a:solidFill>
                  <a:srgbClr val="0070C0"/>
                </a:solidFill>
              </a:rPr>
              <a:t>Trade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72732" y="4108360"/>
            <a:ext cx="10818254" cy="18030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Все эти серверы вышли из строя из-за огромного числа направленных им запросов</a:t>
            </a:r>
            <a:endParaRPr lang="ru-RU" sz="3600" dirty="0"/>
          </a:p>
        </p:txBody>
      </p:sp>
      <p:sp>
        <p:nvSpPr>
          <p:cNvPr id="7" name="Нашивка 6"/>
          <p:cNvSpPr/>
          <p:nvPr/>
        </p:nvSpPr>
        <p:spPr>
          <a:xfrm rot="5400000">
            <a:off x="2923504" y="2620849"/>
            <a:ext cx="798491" cy="90152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rot="5400000">
            <a:off x="5535768" y="2620850"/>
            <a:ext cx="798491" cy="90152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rot="5400000">
            <a:off x="8144812" y="2614411"/>
            <a:ext cx="804930" cy="90152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9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TC104033919[[fn=Контур]]</Template>
  <TotalTime>311</TotalTime>
  <Words>401</Words>
  <Application>Microsoft Office PowerPoint</Application>
  <PresentationFormat>Произвольный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Контур</vt:lpstr>
      <vt:lpstr>угрозы и Проблемы безопасности электронной коммерции</vt:lpstr>
      <vt:lpstr>Актуальность проблемы.</vt:lpstr>
      <vt:lpstr>Актуальность проблемы.</vt:lpstr>
      <vt:lpstr>Виды угроз безопасности электронной коммерции</vt:lpstr>
      <vt:lpstr>Зачем атакуют</vt:lpstr>
      <vt:lpstr>Примеры</vt:lpstr>
      <vt:lpstr>Электронный магазин: процесс заказа товара и где таятся основные угрозы (мифы и реальность).</vt:lpstr>
      <vt:lpstr>Презентация PowerPoint</vt:lpstr>
      <vt:lpstr>Презентация PowerPoint</vt:lpstr>
      <vt:lpstr>И немного статистики…</vt:lpstr>
      <vt:lpstr>Презентация PowerPoint</vt:lpstr>
      <vt:lpstr>Список литературы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безопасности электронной коммерции в сети Интернет</dc:title>
  <dc:creator>Nastusha</dc:creator>
  <cp:lastModifiedBy>Саша</cp:lastModifiedBy>
  <cp:revision>30</cp:revision>
  <dcterms:created xsi:type="dcterms:W3CDTF">2014-03-26T06:47:03Z</dcterms:created>
  <dcterms:modified xsi:type="dcterms:W3CDTF">2014-05-18T18:29:10Z</dcterms:modified>
</cp:coreProperties>
</file>