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020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DE4C0F-22E2-4DA1-8286-3CB1087B0519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15306692-8BE9-4A88-AB47-4D35CC3ECB4D}">
      <dgm:prSet phldrT="[Текст]" custT="1"/>
      <dgm:spPr/>
      <dgm:t>
        <a:bodyPr/>
        <a:lstStyle/>
        <a:p>
          <a:r>
            <a:rPr lang="ru-RU" sz="2800" b="1" i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Нефизические товары</a:t>
          </a:r>
          <a:endParaRPr lang="ru-RU" sz="2800" b="1" i="1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B7A3D7B3-CD3A-406C-AC0F-0C6D58FDCE7F}" type="parTrans" cxnId="{29367825-1820-4DCE-AE3C-7A5B409190A3}">
      <dgm:prSet/>
      <dgm:spPr/>
      <dgm:t>
        <a:bodyPr/>
        <a:lstStyle/>
        <a:p>
          <a:endParaRPr lang="ru-RU"/>
        </a:p>
      </dgm:t>
    </dgm:pt>
    <dgm:pt modelId="{175DB2FD-0CE5-48F5-A766-4E6AECE83D1B}" type="sibTrans" cxnId="{29367825-1820-4DCE-AE3C-7A5B409190A3}">
      <dgm:prSet/>
      <dgm:spPr/>
      <dgm:t>
        <a:bodyPr/>
        <a:lstStyle/>
        <a:p>
          <a:endParaRPr lang="ru-RU"/>
        </a:p>
      </dgm:t>
    </dgm:pt>
    <dgm:pt modelId="{184A9A5E-8CFA-4600-BCAF-5706ED64E146}">
      <dgm:prSet phldrT="[Текст]"/>
      <dgm:spPr/>
      <dgm:t>
        <a:bodyPr/>
        <a:lstStyle/>
        <a:p>
          <a:r>
            <a:rPr lang="ru-RU" dirty="0" smtClean="0"/>
            <a:t>Услуги сотовой связи</a:t>
          </a:r>
          <a:endParaRPr lang="ru-RU" dirty="0"/>
        </a:p>
      </dgm:t>
    </dgm:pt>
    <dgm:pt modelId="{0EC8A0D8-DF16-48CC-A320-8A93844A627E}" type="parTrans" cxnId="{942D6C4D-478A-40B9-A9C5-CEC0C78D396B}">
      <dgm:prSet/>
      <dgm:spPr/>
      <dgm:t>
        <a:bodyPr/>
        <a:lstStyle/>
        <a:p>
          <a:endParaRPr lang="ru-RU"/>
        </a:p>
      </dgm:t>
    </dgm:pt>
    <dgm:pt modelId="{193659B9-B582-4386-80C4-432A131E321A}" type="sibTrans" cxnId="{942D6C4D-478A-40B9-A9C5-CEC0C78D396B}">
      <dgm:prSet/>
      <dgm:spPr/>
      <dgm:t>
        <a:bodyPr/>
        <a:lstStyle/>
        <a:p>
          <a:endParaRPr lang="ru-RU"/>
        </a:p>
      </dgm:t>
    </dgm:pt>
    <dgm:pt modelId="{DF2CEBF9-6B8C-4D5D-B752-DA659A9B822F}">
      <dgm:prSet phldrT="[Текст]" custT="1"/>
      <dgm:spPr/>
      <dgm:t>
        <a:bodyPr/>
        <a:lstStyle/>
        <a:p>
          <a:r>
            <a:rPr lang="ru-RU" sz="1400" dirty="0" err="1" smtClean="0"/>
            <a:t>Телекоммуни-кационные</a:t>
          </a:r>
          <a:r>
            <a:rPr lang="ru-RU" sz="1600" dirty="0" smtClean="0"/>
            <a:t> услуги</a:t>
          </a:r>
          <a:endParaRPr lang="ru-RU" sz="1600" dirty="0"/>
        </a:p>
      </dgm:t>
    </dgm:pt>
    <dgm:pt modelId="{28783AE7-1C17-42A4-AC33-198C015EE689}" type="parTrans" cxnId="{85864E0E-0047-4B46-81A3-4B2ED2A451D1}">
      <dgm:prSet/>
      <dgm:spPr/>
      <dgm:t>
        <a:bodyPr/>
        <a:lstStyle/>
        <a:p>
          <a:endParaRPr lang="ru-RU"/>
        </a:p>
      </dgm:t>
    </dgm:pt>
    <dgm:pt modelId="{E39C3863-0A33-4D8F-B1AD-26C18E6C6D8F}" type="sibTrans" cxnId="{85864E0E-0047-4B46-81A3-4B2ED2A451D1}">
      <dgm:prSet/>
      <dgm:spPr/>
      <dgm:t>
        <a:bodyPr/>
        <a:lstStyle/>
        <a:p>
          <a:endParaRPr lang="ru-RU"/>
        </a:p>
      </dgm:t>
    </dgm:pt>
    <dgm:pt modelId="{B44B59CF-61F3-410C-AF9E-ADE257E65EB0}">
      <dgm:prSet phldrT="[Текст]"/>
      <dgm:spPr/>
      <dgm:t>
        <a:bodyPr/>
        <a:lstStyle/>
        <a:p>
          <a:r>
            <a:rPr lang="ru-RU" dirty="0" smtClean="0"/>
            <a:t>Цифровой </a:t>
          </a:r>
          <a:r>
            <a:rPr lang="ru-RU" dirty="0" err="1" smtClean="0"/>
            <a:t>контент</a:t>
          </a:r>
          <a:endParaRPr lang="ru-RU" dirty="0"/>
        </a:p>
      </dgm:t>
    </dgm:pt>
    <dgm:pt modelId="{C1D1C3F6-04BF-4845-8AC8-89805893A3BF}" type="parTrans" cxnId="{C8D557D9-E7A2-4297-A67C-07EA8B3BE285}">
      <dgm:prSet/>
      <dgm:spPr/>
      <dgm:t>
        <a:bodyPr/>
        <a:lstStyle/>
        <a:p>
          <a:endParaRPr lang="ru-RU"/>
        </a:p>
      </dgm:t>
    </dgm:pt>
    <dgm:pt modelId="{F48E02D3-2437-45AE-B24B-ECF3DC74A589}" type="sibTrans" cxnId="{C8D557D9-E7A2-4297-A67C-07EA8B3BE285}">
      <dgm:prSet/>
      <dgm:spPr/>
      <dgm:t>
        <a:bodyPr/>
        <a:lstStyle/>
        <a:p>
          <a:endParaRPr lang="ru-RU"/>
        </a:p>
      </dgm:t>
    </dgm:pt>
    <dgm:pt modelId="{C8577B2F-D8BC-490D-B07B-E28C18E13308}">
      <dgm:prSet phldrT="[Текст]"/>
      <dgm:spPr/>
      <dgm:t>
        <a:bodyPr/>
        <a:lstStyle/>
        <a:p>
          <a:r>
            <a:rPr lang="ru-RU" dirty="0" smtClean="0"/>
            <a:t>Билеты и гостиницы</a:t>
          </a:r>
          <a:endParaRPr lang="ru-RU" dirty="0"/>
        </a:p>
      </dgm:t>
    </dgm:pt>
    <dgm:pt modelId="{D14892C1-EAA1-4B34-82DC-002BC2277EEC}" type="parTrans" cxnId="{1E1A87AF-4E6A-4481-90D9-D795796E2043}">
      <dgm:prSet/>
      <dgm:spPr/>
      <dgm:t>
        <a:bodyPr/>
        <a:lstStyle/>
        <a:p>
          <a:endParaRPr lang="ru-RU"/>
        </a:p>
      </dgm:t>
    </dgm:pt>
    <dgm:pt modelId="{2790DB19-F0F8-4028-8CAE-764ADE564121}" type="sibTrans" cxnId="{1E1A87AF-4E6A-4481-90D9-D795796E2043}">
      <dgm:prSet/>
      <dgm:spPr/>
      <dgm:t>
        <a:bodyPr/>
        <a:lstStyle/>
        <a:p>
          <a:endParaRPr lang="ru-RU"/>
        </a:p>
      </dgm:t>
    </dgm:pt>
    <dgm:pt modelId="{E3D03765-FDA4-4FA9-A771-47D48FC60F63}">
      <dgm:prSet phldrT="[Текст]"/>
      <dgm:spPr/>
      <dgm:t>
        <a:bodyPr/>
        <a:lstStyle/>
        <a:p>
          <a:r>
            <a:rPr lang="ru-RU" dirty="0" smtClean="0"/>
            <a:t>Оплата услуг и штрафов</a:t>
          </a:r>
          <a:endParaRPr lang="ru-RU" dirty="0"/>
        </a:p>
      </dgm:t>
    </dgm:pt>
    <dgm:pt modelId="{8BFBBFD6-5C46-4303-A660-B9A38688A50F}" type="parTrans" cxnId="{F626B32D-2D69-41DC-904D-D9A9042D3DC4}">
      <dgm:prSet/>
      <dgm:spPr/>
      <dgm:t>
        <a:bodyPr/>
        <a:lstStyle/>
        <a:p>
          <a:endParaRPr lang="ru-RU"/>
        </a:p>
      </dgm:t>
    </dgm:pt>
    <dgm:pt modelId="{5BFD9B45-EE31-4DF4-BA63-C97586605F71}" type="sibTrans" cxnId="{F626B32D-2D69-41DC-904D-D9A9042D3DC4}">
      <dgm:prSet/>
      <dgm:spPr/>
      <dgm:t>
        <a:bodyPr/>
        <a:lstStyle/>
        <a:p>
          <a:endParaRPr lang="ru-RU"/>
        </a:p>
      </dgm:t>
    </dgm:pt>
    <dgm:pt modelId="{67129A2E-B135-4EAF-921B-CD0CBDE0A527}" type="pres">
      <dgm:prSet presAssocID="{26DE4C0F-22E2-4DA1-8286-3CB1087B051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7DCE121-E608-4467-A92D-F9A7B25A5E77}" type="pres">
      <dgm:prSet presAssocID="{15306692-8BE9-4A88-AB47-4D35CC3ECB4D}" presName="hierRoot1" presStyleCnt="0"/>
      <dgm:spPr/>
    </dgm:pt>
    <dgm:pt modelId="{52F2ABE1-23CD-4C7E-9C64-2CC2F08F6E1E}" type="pres">
      <dgm:prSet presAssocID="{15306692-8BE9-4A88-AB47-4D35CC3ECB4D}" presName="composite" presStyleCnt="0"/>
      <dgm:spPr/>
    </dgm:pt>
    <dgm:pt modelId="{517AB220-37D0-4DC7-BA98-9F9AFAC6DCC5}" type="pres">
      <dgm:prSet presAssocID="{15306692-8BE9-4A88-AB47-4D35CC3ECB4D}" presName="background" presStyleLbl="node0" presStyleIdx="0" presStyleCnt="1"/>
      <dgm:spPr/>
    </dgm:pt>
    <dgm:pt modelId="{F6AE2078-5A7D-4D58-9E1F-1FC68D2C8F7D}" type="pres">
      <dgm:prSet presAssocID="{15306692-8BE9-4A88-AB47-4D35CC3ECB4D}" presName="text" presStyleLbl="fgAcc0" presStyleIdx="0" presStyleCnt="1" custScaleX="206485" custScaleY="28178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DFC0320-84CC-4EBF-8ED3-70DB39EC9AB8}" type="pres">
      <dgm:prSet presAssocID="{15306692-8BE9-4A88-AB47-4D35CC3ECB4D}" presName="hierChild2" presStyleCnt="0"/>
      <dgm:spPr/>
    </dgm:pt>
    <dgm:pt modelId="{A73AD7FB-DFF1-43F4-B4ED-FA0AFB604E5D}" type="pres">
      <dgm:prSet presAssocID="{0EC8A0D8-DF16-48CC-A320-8A93844A627E}" presName="Name10" presStyleLbl="parChTrans1D2" presStyleIdx="0" presStyleCnt="5"/>
      <dgm:spPr/>
      <dgm:t>
        <a:bodyPr/>
        <a:lstStyle/>
        <a:p>
          <a:endParaRPr lang="ru-RU"/>
        </a:p>
      </dgm:t>
    </dgm:pt>
    <dgm:pt modelId="{3CE900DA-C645-4B31-8AE7-38C52C5642E5}" type="pres">
      <dgm:prSet presAssocID="{184A9A5E-8CFA-4600-BCAF-5706ED64E146}" presName="hierRoot2" presStyleCnt="0"/>
      <dgm:spPr/>
    </dgm:pt>
    <dgm:pt modelId="{EEFB8107-122C-4D87-AB01-0E9A0F1CDA26}" type="pres">
      <dgm:prSet presAssocID="{184A9A5E-8CFA-4600-BCAF-5706ED64E146}" presName="composite2" presStyleCnt="0"/>
      <dgm:spPr/>
    </dgm:pt>
    <dgm:pt modelId="{E95048CF-9F8D-46E0-8C20-19DC08FE7B79}" type="pres">
      <dgm:prSet presAssocID="{184A9A5E-8CFA-4600-BCAF-5706ED64E146}" presName="background2" presStyleLbl="node2" presStyleIdx="0" presStyleCnt="5"/>
      <dgm:spPr/>
    </dgm:pt>
    <dgm:pt modelId="{6F249C1E-2AE7-420B-8F66-3E6C1CAA98D6}" type="pres">
      <dgm:prSet presAssocID="{184A9A5E-8CFA-4600-BCAF-5706ED64E146}" presName="text2" presStyleLbl="fgAcc2" presStyleIdx="0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D77016A-B3B3-47CE-991F-753ADB581AEF}" type="pres">
      <dgm:prSet presAssocID="{184A9A5E-8CFA-4600-BCAF-5706ED64E146}" presName="hierChild3" presStyleCnt="0"/>
      <dgm:spPr/>
    </dgm:pt>
    <dgm:pt modelId="{98F29BCC-48A3-4ACC-9DBA-F8CD23037048}" type="pres">
      <dgm:prSet presAssocID="{28783AE7-1C17-42A4-AC33-198C015EE689}" presName="Name10" presStyleLbl="parChTrans1D2" presStyleIdx="1" presStyleCnt="5"/>
      <dgm:spPr/>
      <dgm:t>
        <a:bodyPr/>
        <a:lstStyle/>
        <a:p>
          <a:endParaRPr lang="ru-RU"/>
        </a:p>
      </dgm:t>
    </dgm:pt>
    <dgm:pt modelId="{20140034-BAFB-44AB-992A-EFA41AC69960}" type="pres">
      <dgm:prSet presAssocID="{DF2CEBF9-6B8C-4D5D-B752-DA659A9B822F}" presName="hierRoot2" presStyleCnt="0"/>
      <dgm:spPr/>
    </dgm:pt>
    <dgm:pt modelId="{76085D07-3B1F-4E1D-8176-2005AEF1B119}" type="pres">
      <dgm:prSet presAssocID="{DF2CEBF9-6B8C-4D5D-B752-DA659A9B822F}" presName="composite2" presStyleCnt="0"/>
      <dgm:spPr/>
    </dgm:pt>
    <dgm:pt modelId="{70E7617E-F735-4A75-9499-F789410CB759}" type="pres">
      <dgm:prSet presAssocID="{DF2CEBF9-6B8C-4D5D-B752-DA659A9B822F}" presName="background2" presStyleLbl="node2" presStyleIdx="1" presStyleCnt="5"/>
      <dgm:spPr/>
    </dgm:pt>
    <dgm:pt modelId="{76F35CE7-A8FB-4545-A8CE-113011D0B77F}" type="pres">
      <dgm:prSet presAssocID="{DF2CEBF9-6B8C-4D5D-B752-DA659A9B822F}" presName="text2" presStyleLbl="fgAcc2" presStyleIdx="1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6DA4467-8E9D-49CD-AE57-88A0717F4B0A}" type="pres">
      <dgm:prSet presAssocID="{DF2CEBF9-6B8C-4D5D-B752-DA659A9B822F}" presName="hierChild3" presStyleCnt="0"/>
      <dgm:spPr/>
    </dgm:pt>
    <dgm:pt modelId="{5A4AEB11-B07A-4AAF-BA0A-BD8ECDBE5597}" type="pres">
      <dgm:prSet presAssocID="{C1D1C3F6-04BF-4845-8AC8-89805893A3BF}" presName="Name10" presStyleLbl="parChTrans1D2" presStyleIdx="2" presStyleCnt="5"/>
      <dgm:spPr/>
      <dgm:t>
        <a:bodyPr/>
        <a:lstStyle/>
        <a:p>
          <a:endParaRPr lang="ru-RU"/>
        </a:p>
      </dgm:t>
    </dgm:pt>
    <dgm:pt modelId="{384324BE-8AB7-4A2F-9E36-FEFD11E576DC}" type="pres">
      <dgm:prSet presAssocID="{B44B59CF-61F3-410C-AF9E-ADE257E65EB0}" presName="hierRoot2" presStyleCnt="0"/>
      <dgm:spPr/>
    </dgm:pt>
    <dgm:pt modelId="{1737A784-1E75-48CB-B38D-5EF74970DF0F}" type="pres">
      <dgm:prSet presAssocID="{B44B59CF-61F3-410C-AF9E-ADE257E65EB0}" presName="composite2" presStyleCnt="0"/>
      <dgm:spPr/>
    </dgm:pt>
    <dgm:pt modelId="{5ADCE748-1471-4534-B784-D34B6A67C771}" type="pres">
      <dgm:prSet presAssocID="{B44B59CF-61F3-410C-AF9E-ADE257E65EB0}" presName="background2" presStyleLbl="node2" presStyleIdx="2" presStyleCnt="5"/>
      <dgm:spPr/>
    </dgm:pt>
    <dgm:pt modelId="{23E422C2-6D99-4B83-A79B-F81CBD444C8C}" type="pres">
      <dgm:prSet presAssocID="{B44B59CF-61F3-410C-AF9E-ADE257E65EB0}" presName="text2" presStyleLbl="fgAcc2" presStyleIdx="2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619BAAC-4BCC-4FE0-837E-8BD5D93DA26A}" type="pres">
      <dgm:prSet presAssocID="{B44B59CF-61F3-410C-AF9E-ADE257E65EB0}" presName="hierChild3" presStyleCnt="0"/>
      <dgm:spPr/>
    </dgm:pt>
    <dgm:pt modelId="{539C4E86-707D-430B-8267-B374D4C89491}" type="pres">
      <dgm:prSet presAssocID="{D14892C1-EAA1-4B34-82DC-002BC2277EEC}" presName="Name10" presStyleLbl="parChTrans1D2" presStyleIdx="3" presStyleCnt="5"/>
      <dgm:spPr/>
      <dgm:t>
        <a:bodyPr/>
        <a:lstStyle/>
        <a:p>
          <a:endParaRPr lang="ru-RU"/>
        </a:p>
      </dgm:t>
    </dgm:pt>
    <dgm:pt modelId="{57E0C42C-86B9-4009-9B53-260B267C530F}" type="pres">
      <dgm:prSet presAssocID="{C8577B2F-D8BC-490D-B07B-E28C18E13308}" presName="hierRoot2" presStyleCnt="0"/>
      <dgm:spPr/>
    </dgm:pt>
    <dgm:pt modelId="{8B12C6C6-EB00-4E18-8B33-F54FF122B6BA}" type="pres">
      <dgm:prSet presAssocID="{C8577B2F-D8BC-490D-B07B-E28C18E13308}" presName="composite2" presStyleCnt="0"/>
      <dgm:spPr/>
    </dgm:pt>
    <dgm:pt modelId="{D9E918BF-C547-4D96-B324-FF9766127627}" type="pres">
      <dgm:prSet presAssocID="{C8577B2F-D8BC-490D-B07B-E28C18E13308}" presName="background2" presStyleLbl="node2" presStyleIdx="3" presStyleCnt="5"/>
      <dgm:spPr/>
    </dgm:pt>
    <dgm:pt modelId="{AC7B0D6E-6A89-4076-8E0D-6E32DA1FCF1D}" type="pres">
      <dgm:prSet presAssocID="{C8577B2F-D8BC-490D-B07B-E28C18E13308}" presName="text2" presStyleLbl="fgAcc2" presStyleIdx="3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9903383-5ADE-489F-A139-96C3A584FBE9}" type="pres">
      <dgm:prSet presAssocID="{C8577B2F-D8BC-490D-B07B-E28C18E13308}" presName="hierChild3" presStyleCnt="0"/>
      <dgm:spPr/>
    </dgm:pt>
    <dgm:pt modelId="{729E1664-5B27-4497-A948-64F847705A22}" type="pres">
      <dgm:prSet presAssocID="{8BFBBFD6-5C46-4303-A660-B9A38688A50F}" presName="Name10" presStyleLbl="parChTrans1D2" presStyleIdx="4" presStyleCnt="5"/>
      <dgm:spPr/>
      <dgm:t>
        <a:bodyPr/>
        <a:lstStyle/>
        <a:p>
          <a:endParaRPr lang="ru-RU"/>
        </a:p>
      </dgm:t>
    </dgm:pt>
    <dgm:pt modelId="{D779EBBF-128D-4991-8C75-6825DA83773B}" type="pres">
      <dgm:prSet presAssocID="{E3D03765-FDA4-4FA9-A771-47D48FC60F63}" presName="hierRoot2" presStyleCnt="0"/>
      <dgm:spPr/>
    </dgm:pt>
    <dgm:pt modelId="{B0C08995-DB0C-4BEB-BECD-71DD97E9CF43}" type="pres">
      <dgm:prSet presAssocID="{E3D03765-FDA4-4FA9-A771-47D48FC60F63}" presName="composite2" presStyleCnt="0"/>
      <dgm:spPr/>
    </dgm:pt>
    <dgm:pt modelId="{96320376-CAB4-4F3D-8642-3C5C08F2BF7B}" type="pres">
      <dgm:prSet presAssocID="{E3D03765-FDA4-4FA9-A771-47D48FC60F63}" presName="background2" presStyleLbl="node2" presStyleIdx="4" presStyleCnt="5"/>
      <dgm:spPr/>
    </dgm:pt>
    <dgm:pt modelId="{4046FEDA-2145-4A73-BB63-3530613035B4}" type="pres">
      <dgm:prSet presAssocID="{E3D03765-FDA4-4FA9-A771-47D48FC60F63}" presName="text2" presStyleLbl="fgAcc2" presStyleIdx="4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80B31B7-F117-4067-883B-B2A1466C55C4}" type="pres">
      <dgm:prSet presAssocID="{E3D03765-FDA4-4FA9-A771-47D48FC60F63}" presName="hierChild3" presStyleCnt="0"/>
      <dgm:spPr/>
    </dgm:pt>
  </dgm:ptLst>
  <dgm:cxnLst>
    <dgm:cxn modelId="{1B05408C-F03F-4778-A2C3-48714F62E51C}" type="presOf" srcId="{26DE4C0F-22E2-4DA1-8286-3CB1087B0519}" destId="{67129A2E-B135-4EAF-921B-CD0CBDE0A527}" srcOrd="0" destOrd="0" presId="urn:microsoft.com/office/officeart/2005/8/layout/hierarchy1"/>
    <dgm:cxn modelId="{8AF3BB7D-0789-4DEC-BEF5-B14795C8222C}" type="presOf" srcId="{E3D03765-FDA4-4FA9-A771-47D48FC60F63}" destId="{4046FEDA-2145-4A73-BB63-3530613035B4}" srcOrd="0" destOrd="0" presId="urn:microsoft.com/office/officeart/2005/8/layout/hierarchy1"/>
    <dgm:cxn modelId="{11BCE06F-9969-4E67-95E1-A70CFAE695F2}" type="presOf" srcId="{DF2CEBF9-6B8C-4D5D-B752-DA659A9B822F}" destId="{76F35CE7-A8FB-4545-A8CE-113011D0B77F}" srcOrd="0" destOrd="0" presId="urn:microsoft.com/office/officeart/2005/8/layout/hierarchy1"/>
    <dgm:cxn modelId="{BFE4E64F-E4CF-48BB-985F-C56FC10DF793}" type="presOf" srcId="{B44B59CF-61F3-410C-AF9E-ADE257E65EB0}" destId="{23E422C2-6D99-4B83-A79B-F81CBD444C8C}" srcOrd="0" destOrd="0" presId="urn:microsoft.com/office/officeart/2005/8/layout/hierarchy1"/>
    <dgm:cxn modelId="{C8D557D9-E7A2-4297-A67C-07EA8B3BE285}" srcId="{15306692-8BE9-4A88-AB47-4D35CC3ECB4D}" destId="{B44B59CF-61F3-410C-AF9E-ADE257E65EB0}" srcOrd="2" destOrd="0" parTransId="{C1D1C3F6-04BF-4845-8AC8-89805893A3BF}" sibTransId="{F48E02D3-2437-45AE-B24B-ECF3DC74A589}"/>
    <dgm:cxn modelId="{942D6C4D-478A-40B9-A9C5-CEC0C78D396B}" srcId="{15306692-8BE9-4A88-AB47-4D35CC3ECB4D}" destId="{184A9A5E-8CFA-4600-BCAF-5706ED64E146}" srcOrd="0" destOrd="0" parTransId="{0EC8A0D8-DF16-48CC-A320-8A93844A627E}" sibTransId="{193659B9-B582-4386-80C4-432A131E321A}"/>
    <dgm:cxn modelId="{EFD35272-E2BA-45EF-AC48-1B4D8D912F22}" type="presOf" srcId="{D14892C1-EAA1-4B34-82DC-002BC2277EEC}" destId="{539C4E86-707D-430B-8267-B374D4C89491}" srcOrd="0" destOrd="0" presId="urn:microsoft.com/office/officeart/2005/8/layout/hierarchy1"/>
    <dgm:cxn modelId="{A85257D9-9218-40B4-B9B8-E057BB15F244}" type="presOf" srcId="{0EC8A0D8-DF16-48CC-A320-8A93844A627E}" destId="{A73AD7FB-DFF1-43F4-B4ED-FA0AFB604E5D}" srcOrd="0" destOrd="0" presId="urn:microsoft.com/office/officeart/2005/8/layout/hierarchy1"/>
    <dgm:cxn modelId="{4EF121BD-7D7A-4773-A6B5-CF1A53A1A96E}" type="presOf" srcId="{C8577B2F-D8BC-490D-B07B-E28C18E13308}" destId="{AC7B0D6E-6A89-4076-8E0D-6E32DA1FCF1D}" srcOrd="0" destOrd="0" presId="urn:microsoft.com/office/officeart/2005/8/layout/hierarchy1"/>
    <dgm:cxn modelId="{F626B32D-2D69-41DC-904D-D9A9042D3DC4}" srcId="{15306692-8BE9-4A88-AB47-4D35CC3ECB4D}" destId="{E3D03765-FDA4-4FA9-A771-47D48FC60F63}" srcOrd="4" destOrd="0" parTransId="{8BFBBFD6-5C46-4303-A660-B9A38688A50F}" sibTransId="{5BFD9B45-EE31-4DF4-BA63-C97586605F71}"/>
    <dgm:cxn modelId="{99FF50AB-8EB8-45AF-9D51-597CCFE606C2}" type="presOf" srcId="{C1D1C3F6-04BF-4845-8AC8-89805893A3BF}" destId="{5A4AEB11-B07A-4AAF-BA0A-BD8ECDBE5597}" srcOrd="0" destOrd="0" presId="urn:microsoft.com/office/officeart/2005/8/layout/hierarchy1"/>
    <dgm:cxn modelId="{B9EC1EF5-B616-4125-8F84-DFFDC065DD2E}" type="presOf" srcId="{8BFBBFD6-5C46-4303-A660-B9A38688A50F}" destId="{729E1664-5B27-4497-A948-64F847705A22}" srcOrd="0" destOrd="0" presId="urn:microsoft.com/office/officeart/2005/8/layout/hierarchy1"/>
    <dgm:cxn modelId="{368FB8DF-9E37-49B8-B608-64490B0630FE}" type="presOf" srcId="{28783AE7-1C17-42A4-AC33-198C015EE689}" destId="{98F29BCC-48A3-4ACC-9DBA-F8CD23037048}" srcOrd="0" destOrd="0" presId="urn:microsoft.com/office/officeart/2005/8/layout/hierarchy1"/>
    <dgm:cxn modelId="{85864E0E-0047-4B46-81A3-4B2ED2A451D1}" srcId="{15306692-8BE9-4A88-AB47-4D35CC3ECB4D}" destId="{DF2CEBF9-6B8C-4D5D-B752-DA659A9B822F}" srcOrd="1" destOrd="0" parTransId="{28783AE7-1C17-42A4-AC33-198C015EE689}" sibTransId="{E39C3863-0A33-4D8F-B1AD-26C18E6C6D8F}"/>
    <dgm:cxn modelId="{7474852B-9642-4D75-B673-CFBA2E59CEEE}" type="presOf" srcId="{15306692-8BE9-4A88-AB47-4D35CC3ECB4D}" destId="{F6AE2078-5A7D-4D58-9E1F-1FC68D2C8F7D}" srcOrd="0" destOrd="0" presId="urn:microsoft.com/office/officeart/2005/8/layout/hierarchy1"/>
    <dgm:cxn modelId="{1E1A87AF-4E6A-4481-90D9-D795796E2043}" srcId="{15306692-8BE9-4A88-AB47-4D35CC3ECB4D}" destId="{C8577B2F-D8BC-490D-B07B-E28C18E13308}" srcOrd="3" destOrd="0" parTransId="{D14892C1-EAA1-4B34-82DC-002BC2277EEC}" sibTransId="{2790DB19-F0F8-4028-8CAE-764ADE564121}"/>
    <dgm:cxn modelId="{9D5F318D-A806-4E43-B3B0-0EF22268E7D4}" type="presOf" srcId="{184A9A5E-8CFA-4600-BCAF-5706ED64E146}" destId="{6F249C1E-2AE7-420B-8F66-3E6C1CAA98D6}" srcOrd="0" destOrd="0" presId="urn:microsoft.com/office/officeart/2005/8/layout/hierarchy1"/>
    <dgm:cxn modelId="{29367825-1820-4DCE-AE3C-7A5B409190A3}" srcId="{26DE4C0F-22E2-4DA1-8286-3CB1087B0519}" destId="{15306692-8BE9-4A88-AB47-4D35CC3ECB4D}" srcOrd="0" destOrd="0" parTransId="{B7A3D7B3-CD3A-406C-AC0F-0C6D58FDCE7F}" sibTransId="{175DB2FD-0CE5-48F5-A766-4E6AECE83D1B}"/>
    <dgm:cxn modelId="{DE2249B0-DBB7-49AA-ABBB-18E069516078}" type="presParOf" srcId="{67129A2E-B135-4EAF-921B-CD0CBDE0A527}" destId="{07DCE121-E608-4467-A92D-F9A7B25A5E77}" srcOrd="0" destOrd="0" presId="urn:microsoft.com/office/officeart/2005/8/layout/hierarchy1"/>
    <dgm:cxn modelId="{51DE2199-A2CD-402D-8490-00F9E685BF74}" type="presParOf" srcId="{07DCE121-E608-4467-A92D-F9A7B25A5E77}" destId="{52F2ABE1-23CD-4C7E-9C64-2CC2F08F6E1E}" srcOrd="0" destOrd="0" presId="urn:microsoft.com/office/officeart/2005/8/layout/hierarchy1"/>
    <dgm:cxn modelId="{59EC79C8-5856-4BD3-AFAD-369C8D556365}" type="presParOf" srcId="{52F2ABE1-23CD-4C7E-9C64-2CC2F08F6E1E}" destId="{517AB220-37D0-4DC7-BA98-9F9AFAC6DCC5}" srcOrd="0" destOrd="0" presId="urn:microsoft.com/office/officeart/2005/8/layout/hierarchy1"/>
    <dgm:cxn modelId="{83D8E0A0-C3C0-4F85-90F2-4BA08C6538CE}" type="presParOf" srcId="{52F2ABE1-23CD-4C7E-9C64-2CC2F08F6E1E}" destId="{F6AE2078-5A7D-4D58-9E1F-1FC68D2C8F7D}" srcOrd="1" destOrd="0" presId="urn:microsoft.com/office/officeart/2005/8/layout/hierarchy1"/>
    <dgm:cxn modelId="{B55AC4FA-326F-4022-B20B-3F3E3882F7E0}" type="presParOf" srcId="{07DCE121-E608-4467-A92D-F9A7B25A5E77}" destId="{DDFC0320-84CC-4EBF-8ED3-70DB39EC9AB8}" srcOrd="1" destOrd="0" presId="urn:microsoft.com/office/officeart/2005/8/layout/hierarchy1"/>
    <dgm:cxn modelId="{B1C110E6-7ADC-40B8-8D1D-2E82B53EACDA}" type="presParOf" srcId="{DDFC0320-84CC-4EBF-8ED3-70DB39EC9AB8}" destId="{A73AD7FB-DFF1-43F4-B4ED-FA0AFB604E5D}" srcOrd="0" destOrd="0" presId="urn:microsoft.com/office/officeart/2005/8/layout/hierarchy1"/>
    <dgm:cxn modelId="{731E8C35-EAB9-40F3-83A9-CDB0D108E000}" type="presParOf" srcId="{DDFC0320-84CC-4EBF-8ED3-70DB39EC9AB8}" destId="{3CE900DA-C645-4B31-8AE7-38C52C5642E5}" srcOrd="1" destOrd="0" presId="urn:microsoft.com/office/officeart/2005/8/layout/hierarchy1"/>
    <dgm:cxn modelId="{F4BA7B83-66D6-4F18-BEA8-C0C1C67B1CB7}" type="presParOf" srcId="{3CE900DA-C645-4B31-8AE7-38C52C5642E5}" destId="{EEFB8107-122C-4D87-AB01-0E9A0F1CDA26}" srcOrd="0" destOrd="0" presId="urn:microsoft.com/office/officeart/2005/8/layout/hierarchy1"/>
    <dgm:cxn modelId="{8626B5A3-8AC8-449D-B028-95ABB89C5342}" type="presParOf" srcId="{EEFB8107-122C-4D87-AB01-0E9A0F1CDA26}" destId="{E95048CF-9F8D-46E0-8C20-19DC08FE7B79}" srcOrd="0" destOrd="0" presId="urn:microsoft.com/office/officeart/2005/8/layout/hierarchy1"/>
    <dgm:cxn modelId="{5853C289-74B9-4B1C-B165-2466CB73CE66}" type="presParOf" srcId="{EEFB8107-122C-4D87-AB01-0E9A0F1CDA26}" destId="{6F249C1E-2AE7-420B-8F66-3E6C1CAA98D6}" srcOrd="1" destOrd="0" presId="urn:microsoft.com/office/officeart/2005/8/layout/hierarchy1"/>
    <dgm:cxn modelId="{60AB646C-9048-4677-8E55-2225A191638E}" type="presParOf" srcId="{3CE900DA-C645-4B31-8AE7-38C52C5642E5}" destId="{0D77016A-B3B3-47CE-991F-753ADB581AEF}" srcOrd="1" destOrd="0" presId="urn:microsoft.com/office/officeart/2005/8/layout/hierarchy1"/>
    <dgm:cxn modelId="{A71F6115-883E-4B18-962B-BF2F033B324C}" type="presParOf" srcId="{DDFC0320-84CC-4EBF-8ED3-70DB39EC9AB8}" destId="{98F29BCC-48A3-4ACC-9DBA-F8CD23037048}" srcOrd="2" destOrd="0" presId="urn:microsoft.com/office/officeart/2005/8/layout/hierarchy1"/>
    <dgm:cxn modelId="{57CE7B63-0A44-42AC-B396-FA69CC6D4E6C}" type="presParOf" srcId="{DDFC0320-84CC-4EBF-8ED3-70DB39EC9AB8}" destId="{20140034-BAFB-44AB-992A-EFA41AC69960}" srcOrd="3" destOrd="0" presId="urn:microsoft.com/office/officeart/2005/8/layout/hierarchy1"/>
    <dgm:cxn modelId="{382BD008-2728-4364-B71E-E264C43FFB2E}" type="presParOf" srcId="{20140034-BAFB-44AB-992A-EFA41AC69960}" destId="{76085D07-3B1F-4E1D-8176-2005AEF1B119}" srcOrd="0" destOrd="0" presId="urn:microsoft.com/office/officeart/2005/8/layout/hierarchy1"/>
    <dgm:cxn modelId="{7B9CA438-7402-43E5-82FC-11C0963B917C}" type="presParOf" srcId="{76085D07-3B1F-4E1D-8176-2005AEF1B119}" destId="{70E7617E-F735-4A75-9499-F789410CB759}" srcOrd="0" destOrd="0" presId="urn:microsoft.com/office/officeart/2005/8/layout/hierarchy1"/>
    <dgm:cxn modelId="{1D0E46B8-5799-4AA7-86B8-0FB36BCF0FA0}" type="presParOf" srcId="{76085D07-3B1F-4E1D-8176-2005AEF1B119}" destId="{76F35CE7-A8FB-4545-A8CE-113011D0B77F}" srcOrd="1" destOrd="0" presId="urn:microsoft.com/office/officeart/2005/8/layout/hierarchy1"/>
    <dgm:cxn modelId="{82501E8D-1A89-4BC4-8480-FC5499D35978}" type="presParOf" srcId="{20140034-BAFB-44AB-992A-EFA41AC69960}" destId="{E6DA4467-8E9D-49CD-AE57-88A0717F4B0A}" srcOrd="1" destOrd="0" presId="urn:microsoft.com/office/officeart/2005/8/layout/hierarchy1"/>
    <dgm:cxn modelId="{343D8162-43B2-4A3F-83C3-EBC15DFDADF0}" type="presParOf" srcId="{DDFC0320-84CC-4EBF-8ED3-70DB39EC9AB8}" destId="{5A4AEB11-B07A-4AAF-BA0A-BD8ECDBE5597}" srcOrd="4" destOrd="0" presId="urn:microsoft.com/office/officeart/2005/8/layout/hierarchy1"/>
    <dgm:cxn modelId="{33E3EB63-CA3A-4E33-ABE2-F0618D34D70C}" type="presParOf" srcId="{DDFC0320-84CC-4EBF-8ED3-70DB39EC9AB8}" destId="{384324BE-8AB7-4A2F-9E36-FEFD11E576DC}" srcOrd="5" destOrd="0" presId="urn:microsoft.com/office/officeart/2005/8/layout/hierarchy1"/>
    <dgm:cxn modelId="{03BCB97D-1A03-449A-980C-A74F7F22D14D}" type="presParOf" srcId="{384324BE-8AB7-4A2F-9E36-FEFD11E576DC}" destId="{1737A784-1E75-48CB-B38D-5EF74970DF0F}" srcOrd="0" destOrd="0" presId="urn:microsoft.com/office/officeart/2005/8/layout/hierarchy1"/>
    <dgm:cxn modelId="{C7C32713-3044-41E7-A6F4-B672EFF999F1}" type="presParOf" srcId="{1737A784-1E75-48CB-B38D-5EF74970DF0F}" destId="{5ADCE748-1471-4534-B784-D34B6A67C771}" srcOrd="0" destOrd="0" presId="urn:microsoft.com/office/officeart/2005/8/layout/hierarchy1"/>
    <dgm:cxn modelId="{A6578E58-9F94-4A11-AA9C-80DCE0120A16}" type="presParOf" srcId="{1737A784-1E75-48CB-B38D-5EF74970DF0F}" destId="{23E422C2-6D99-4B83-A79B-F81CBD444C8C}" srcOrd="1" destOrd="0" presId="urn:microsoft.com/office/officeart/2005/8/layout/hierarchy1"/>
    <dgm:cxn modelId="{C8DAE2E0-12B9-4929-8A81-894CDA1A87C5}" type="presParOf" srcId="{384324BE-8AB7-4A2F-9E36-FEFD11E576DC}" destId="{B619BAAC-4BCC-4FE0-837E-8BD5D93DA26A}" srcOrd="1" destOrd="0" presId="urn:microsoft.com/office/officeart/2005/8/layout/hierarchy1"/>
    <dgm:cxn modelId="{E6027E1E-1B15-49CC-BA31-C8528B29AE14}" type="presParOf" srcId="{DDFC0320-84CC-4EBF-8ED3-70DB39EC9AB8}" destId="{539C4E86-707D-430B-8267-B374D4C89491}" srcOrd="6" destOrd="0" presId="urn:microsoft.com/office/officeart/2005/8/layout/hierarchy1"/>
    <dgm:cxn modelId="{CDA8D434-DD01-43F9-95CB-D61CE2E34E60}" type="presParOf" srcId="{DDFC0320-84CC-4EBF-8ED3-70DB39EC9AB8}" destId="{57E0C42C-86B9-4009-9B53-260B267C530F}" srcOrd="7" destOrd="0" presId="urn:microsoft.com/office/officeart/2005/8/layout/hierarchy1"/>
    <dgm:cxn modelId="{F45960AF-9FBD-4877-B0AF-38BCBD12D062}" type="presParOf" srcId="{57E0C42C-86B9-4009-9B53-260B267C530F}" destId="{8B12C6C6-EB00-4E18-8B33-F54FF122B6BA}" srcOrd="0" destOrd="0" presId="urn:microsoft.com/office/officeart/2005/8/layout/hierarchy1"/>
    <dgm:cxn modelId="{D30C25DF-3B10-4D25-B8CE-16253A3AFD4E}" type="presParOf" srcId="{8B12C6C6-EB00-4E18-8B33-F54FF122B6BA}" destId="{D9E918BF-C547-4D96-B324-FF9766127627}" srcOrd="0" destOrd="0" presId="urn:microsoft.com/office/officeart/2005/8/layout/hierarchy1"/>
    <dgm:cxn modelId="{FECE5CF6-F0C2-4EC6-B528-1D36325C595B}" type="presParOf" srcId="{8B12C6C6-EB00-4E18-8B33-F54FF122B6BA}" destId="{AC7B0D6E-6A89-4076-8E0D-6E32DA1FCF1D}" srcOrd="1" destOrd="0" presId="urn:microsoft.com/office/officeart/2005/8/layout/hierarchy1"/>
    <dgm:cxn modelId="{20A7A4E0-452E-44DE-A1C3-65707864145D}" type="presParOf" srcId="{57E0C42C-86B9-4009-9B53-260B267C530F}" destId="{D9903383-5ADE-489F-A139-96C3A584FBE9}" srcOrd="1" destOrd="0" presId="urn:microsoft.com/office/officeart/2005/8/layout/hierarchy1"/>
    <dgm:cxn modelId="{0D24CEE2-AEEF-4469-A75A-F77164FD9B71}" type="presParOf" srcId="{DDFC0320-84CC-4EBF-8ED3-70DB39EC9AB8}" destId="{729E1664-5B27-4497-A948-64F847705A22}" srcOrd="8" destOrd="0" presId="urn:microsoft.com/office/officeart/2005/8/layout/hierarchy1"/>
    <dgm:cxn modelId="{76EB1B6B-23BD-4BAC-AC77-894E6769FDD8}" type="presParOf" srcId="{DDFC0320-84CC-4EBF-8ED3-70DB39EC9AB8}" destId="{D779EBBF-128D-4991-8C75-6825DA83773B}" srcOrd="9" destOrd="0" presId="urn:microsoft.com/office/officeart/2005/8/layout/hierarchy1"/>
    <dgm:cxn modelId="{BC1B0009-41FF-4D42-9AA9-8C5819ABD368}" type="presParOf" srcId="{D779EBBF-128D-4991-8C75-6825DA83773B}" destId="{B0C08995-DB0C-4BEB-BECD-71DD97E9CF43}" srcOrd="0" destOrd="0" presId="urn:microsoft.com/office/officeart/2005/8/layout/hierarchy1"/>
    <dgm:cxn modelId="{7472094F-AA05-4817-B980-549AC5E04FF9}" type="presParOf" srcId="{B0C08995-DB0C-4BEB-BECD-71DD97E9CF43}" destId="{96320376-CAB4-4F3D-8642-3C5C08F2BF7B}" srcOrd="0" destOrd="0" presId="urn:microsoft.com/office/officeart/2005/8/layout/hierarchy1"/>
    <dgm:cxn modelId="{D3D32172-9799-48C9-B4D8-3E9A55DC1E57}" type="presParOf" srcId="{B0C08995-DB0C-4BEB-BECD-71DD97E9CF43}" destId="{4046FEDA-2145-4A73-BB63-3530613035B4}" srcOrd="1" destOrd="0" presId="urn:microsoft.com/office/officeart/2005/8/layout/hierarchy1"/>
    <dgm:cxn modelId="{9C38658A-41C8-4D58-B957-CFFBD07BDF72}" type="presParOf" srcId="{D779EBBF-128D-4991-8C75-6825DA83773B}" destId="{E80B31B7-F117-4067-883B-B2A1466C55C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7677F5-AFC1-4F1B-84F7-8C516B68DF02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58F54346-196B-4224-9664-BFE2AA0E290E}">
      <dgm:prSet phldrT="[Текст]"/>
      <dgm:spPr/>
      <dgm:t>
        <a:bodyPr/>
        <a:lstStyle/>
        <a:p>
          <a:r>
            <a:rPr lang="ru-RU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Покупка и оплата физических товаров</a:t>
          </a:r>
          <a:endParaRPr lang="ru-RU" b="1" cap="all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gm:t>
    </dgm:pt>
    <dgm:pt modelId="{3EB33EEF-D552-402A-97DE-0122FDB6EF1F}" type="parTrans" cxnId="{1A78435A-E5E9-4566-B705-51B48C775BF0}">
      <dgm:prSet/>
      <dgm:spPr/>
      <dgm:t>
        <a:bodyPr/>
        <a:lstStyle/>
        <a:p>
          <a:endParaRPr lang="ru-RU"/>
        </a:p>
      </dgm:t>
    </dgm:pt>
    <dgm:pt modelId="{91A23548-FDE3-4DDA-A433-37F02A58C21C}" type="sibTrans" cxnId="{1A78435A-E5E9-4566-B705-51B48C775BF0}">
      <dgm:prSet/>
      <dgm:spPr/>
      <dgm:t>
        <a:bodyPr/>
        <a:lstStyle/>
        <a:p>
          <a:endParaRPr lang="ru-RU"/>
        </a:p>
      </dgm:t>
    </dgm:pt>
    <dgm:pt modelId="{86CBED41-AC3D-48C2-B048-1C844EC6FF13}">
      <dgm:prSet phldrT="[Текст]"/>
      <dgm:spPr/>
      <dgm:t>
        <a:bodyPr/>
        <a:lstStyle/>
        <a:p>
          <a:r>
            <a:rPr lang="ru-RU" dirty="0" err="1" smtClean="0"/>
            <a:t>Интернет-магазины</a:t>
          </a:r>
          <a:endParaRPr lang="ru-RU" dirty="0"/>
        </a:p>
      </dgm:t>
    </dgm:pt>
    <dgm:pt modelId="{764DA0E9-2AF3-4006-8B55-BBC98DA3B858}" type="parTrans" cxnId="{6AFC2CA8-5B04-453F-BFE8-4706A0C60839}">
      <dgm:prSet/>
      <dgm:spPr/>
      <dgm:t>
        <a:bodyPr/>
        <a:lstStyle/>
        <a:p>
          <a:endParaRPr lang="ru-RU"/>
        </a:p>
      </dgm:t>
    </dgm:pt>
    <dgm:pt modelId="{F56ABDA4-D3F3-4B73-9D7C-C939DAFB3E32}" type="sibTrans" cxnId="{6AFC2CA8-5B04-453F-BFE8-4706A0C60839}">
      <dgm:prSet/>
      <dgm:spPr/>
      <dgm:t>
        <a:bodyPr/>
        <a:lstStyle/>
        <a:p>
          <a:endParaRPr lang="ru-RU"/>
        </a:p>
      </dgm:t>
    </dgm:pt>
    <dgm:pt modelId="{00CB6052-A8A7-40B4-9131-B4FAAE88ED71}">
      <dgm:prSet phldrT="[Текст]"/>
      <dgm:spPr/>
      <dgm:t>
        <a:bodyPr/>
        <a:lstStyle/>
        <a:p>
          <a:r>
            <a:rPr lang="ru-RU" dirty="0" smtClean="0"/>
            <a:t>Каталожная торговля</a:t>
          </a:r>
          <a:endParaRPr lang="ru-RU" dirty="0"/>
        </a:p>
      </dgm:t>
    </dgm:pt>
    <dgm:pt modelId="{723FB92F-C65E-47B7-A692-F6B9B2091DC8}" type="parTrans" cxnId="{0DFD6CA4-DBBB-486C-B252-CFFE1458156A}">
      <dgm:prSet/>
      <dgm:spPr/>
      <dgm:t>
        <a:bodyPr/>
        <a:lstStyle/>
        <a:p>
          <a:endParaRPr lang="ru-RU"/>
        </a:p>
      </dgm:t>
    </dgm:pt>
    <dgm:pt modelId="{86D53006-D35D-4647-ADDF-EF1DDA8BAB74}" type="sibTrans" cxnId="{0DFD6CA4-DBBB-486C-B252-CFFE1458156A}">
      <dgm:prSet/>
      <dgm:spPr/>
      <dgm:t>
        <a:bodyPr/>
        <a:lstStyle/>
        <a:p>
          <a:endParaRPr lang="ru-RU"/>
        </a:p>
      </dgm:t>
    </dgm:pt>
    <dgm:pt modelId="{9476EAD6-817F-4051-A772-B3194C41DFF4}">
      <dgm:prSet phldrT="[Текст]"/>
      <dgm:spPr/>
      <dgm:t>
        <a:bodyPr/>
        <a:lstStyle/>
        <a:p>
          <a:r>
            <a:rPr lang="ru-RU" dirty="0" smtClean="0"/>
            <a:t>Сетевой маркетинг</a:t>
          </a:r>
          <a:endParaRPr lang="ru-RU" dirty="0"/>
        </a:p>
      </dgm:t>
    </dgm:pt>
    <dgm:pt modelId="{5EA0376F-CC96-43A6-98E2-664F19A60471}" type="parTrans" cxnId="{3E1FD27B-26AF-4550-8053-76515808C287}">
      <dgm:prSet/>
      <dgm:spPr/>
      <dgm:t>
        <a:bodyPr/>
        <a:lstStyle/>
        <a:p>
          <a:endParaRPr lang="ru-RU"/>
        </a:p>
      </dgm:t>
    </dgm:pt>
    <dgm:pt modelId="{41FA46A6-3127-42C1-9564-5451CCB092F4}" type="sibTrans" cxnId="{3E1FD27B-26AF-4550-8053-76515808C287}">
      <dgm:prSet/>
      <dgm:spPr/>
      <dgm:t>
        <a:bodyPr/>
        <a:lstStyle/>
        <a:p>
          <a:endParaRPr lang="ru-RU"/>
        </a:p>
      </dgm:t>
    </dgm:pt>
    <dgm:pt modelId="{A03844B0-A7C3-4611-B2C1-4971F23E0470}" type="pres">
      <dgm:prSet presAssocID="{3B7677F5-AFC1-4F1B-84F7-8C516B68DF0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531218C-B4AC-4F1D-BC9C-E6589EDB470D}" type="pres">
      <dgm:prSet presAssocID="{58F54346-196B-4224-9664-BFE2AA0E290E}" presName="hierRoot1" presStyleCnt="0"/>
      <dgm:spPr/>
    </dgm:pt>
    <dgm:pt modelId="{B11A5446-8CF4-441D-BF03-D30E8C4802CE}" type="pres">
      <dgm:prSet presAssocID="{58F54346-196B-4224-9664-BFE2AA0E290E}" presName="composite" presStyleCnt="0"/>
      <dgm:spPr/>
    </dgm:pt>
    <dgm:pt modelId="{7DF602E9-5D50-400C-B78D-1AA838BE958D}" type="pres">
      <dgm:prSet presAssocID="{58F54346-196B-4224-9664-BFE2AA0E290E}" presName="background" presStyleLbl="node0" presStyleIdx="0" presStyleCnt="1"/>
      <dgm:spPr/>
    </dgm:pt>
    <dgm:pt modelId="{9C35437A-CEEF-4E7D-807E-23EF15A4D43B}" type="pres">
      <dgm:prSet presAssocID="{58F54346-196B-4224-9664-BFE2AA0E290E}" presName="text" presStyleLbl="fgAcc0" presStyleIdx="0" presStyleCnt="1" custScaleX="15926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5362E88-4587-4067-BF65-69562BA13539}" type="pres">
      <dgm:prSet presAssocID="{58F54346-196B-4224-9664-BFE2AA0E290E}" presName="hierChild2" presStyleCnt="0"/>
      <dgm:spPr/>
    </dgm:pt>
    <dgm:pt modelId="{6E3BA34C-CBBC-42ED-ADB7-7A17F8485CDB}" type="pres">
      <dgm:prSet presAssocID="{764DA0E9-2AF3-4006-8B55-BBC98DA3B858}" presName="Name10" presStyleLbl="parChTrans1D2" presStyleIdx="0" presStyleCnt="3"/>
      <dgm:spPr/>
      <dgm:t>
        <a:bodyPr/>
        <a:lstStyle/>
        <a:p>
          <a:endParaRPr lang="ru-RU"/>
        </a:p>
      </dgm:t>
    </dgm:pt>
    <dgm:pt modelId="{01CB04EE-B88C-40F4-B561-90C65C5614DB}" type="pres">
      <dgm:prSet presAssocID="{86CBED41-AC3D-48C2-B048-1C844EC6FF13}" presName="hierRoot2" presStyleCnt="0"/>
      <dgm:spPr/>
    </dgm:pt>
    <dgm:pt modelId="{911E4640-65B6-46B2-8167-D7E4C4286698}" type="pres">
      <dgm:prSet presAssocID="{86CBED41-AC3D-48C2-B048-1C844EC6FF13}" presName="composite2" presStyleCnt="0"/>
      <dgm:spPr/>
    </dgm:pt>
    <dgm:pt modelId="{8FCD11F6-9EA0-4735-BF1F-6C39F5F25147}" type="pres">
      <dgm:prSet presAssocID="{86CBED41-AC3D-48C2-B048-1C844EC6FF13}" presName="background2" presStyleLbl="node2" presStyleIdx="0" presStyleCnt="3"/>
      <dgm:spPr/>
    </dgm:pt>
    <dgm:pt modelId="{FF9DE678-5520-4AE5-B960-8DD5AEBB3E8F}" type="pres">
      <dgm:prSet presAssocID="{86CBED41-AC3D-48C2-B048-1C844EC6FF13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CF578F7-2549-4F22-9559-202553BA8FCB}" type="pres">
      <dgm:prSet presAssocID="{86CBED41-AC3D-48C2-B048-1C844EC6FF13}" presName="hierChild3" presStyleCnt="0"/>
      <dgm:spPr/>
    </dgm:pt>
    <dgm:pt modelId="{5A94CF5C-C1D8-4148-9170-1AAAC57BAFBF}" type="pres">
      <dgm:prSet presAssocID="{723FB92F-C65E-47B7-A692-F6B9B2091DC8}" presName="Name10" presStyleLbl="parChTrans1D2" presStyleIdx="1" presStyleCnt="3"/>
      <dgm:spPr/>
      <dgm:t>
        <a:bodyPr/>
        <a:lstStyle/>
        <a:p>
          <a:endParaRPr lang="ru-RU"/>
        </a:p>
      </dgm:t>
    </dgm:pt>
    <dgm:pt modelId="{70D031B9-8373-4BD4-A11A-416EC8030522}" type="pres">
      <dgm:prSet presAssocID="{00CB6052-A8A7-40B4-9131-B4FAAE88ED71}" presName="hierRoot2" presStyleCnt="0"/>
      <dgm:spPr/>
    </dgm:pt>
    <dgm:pt modelId="{724CFE92-A2E0-4C0E-BFBA-8A39EE758ECE}" type="pres">
      <dgm:prSet presAssocID="{00CB6052-A8A7-40B4-9131-B4FAAE88ED71}" presName="composite2" presStyleCnt="0"/>
      <dgm:spPr/>
    </dgm:pt>
    <dgm:pt modelId="{7B6B6D53-81E7-44A3-ACD4-9CA2BAD04D56}" type="pres">
      <dgm:prSet presAssocID="{00CB6052-A8A7-40B4-9131-B4FAAE88ED71}" presName="background2" presStyleLbl="node2" presStyleIdx="1" presStyleCnt="3"/>
      <dgm:spPr/>
    </dgm:pt>
    <dgm:pt modelId="{6F82CD91-0EAF-4040-A335-42A00D1AC324}" type="pres">
      <dgm:prSet presAssocID="{00CB6052-A8A7-40B4-9131-B4FAAE88ED71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9B45A42-1B7A-4ACE-8F4B-B9F311F5172E}" type="pres">
      <dgm:prSet presAssocID="{00CB6052-A8A7-40B4-9131-B4FAAE88ED71}" presName="hierChild3" presStyleCnt="0"/>
      <dgm:spPr/>
    </dgm:pt>
    <dgm:pt modelId="{E51CB052-EAF7-4543-B3E3-F863D6C7DC40}" type="pres">
      <dgm:prSet presAssocID="{5EA0376F-CC96-43A6-98E2-664F19A60471}" presName="Name10" presStyleLbl="parChTrans1D2" presStyleIdx="2" presStyleCnt="3"/>
      <dgm:spPr/>
      <dgm:t>
        <a:bodyPr/>
        <a:lstStyle/>
        <a:p>
          <a:endParaRPr lang="ru-RU"/>
        </a:p>
      </dgm:t>
    </dgm:pt>
    <dgm:pt modelId="{38AD25FB-2104-4331-B0D2-E4F3A2F3ED28}" type="pres">
      <dgm:prSet presAssocID="{9476EAD6-817F-4051-A772-B3194C41DFF4}" presName="hierRoot2" presStyleCnt="0"/>
      <dgm:spPr/>
    </dgm:pt>
    <dgm:pt modelId="{0FAEA8A3-DC46-412D-BEDE-E21E22ADB156}" type="pres">
      <dgm:prSet presAssocID="{9476EAD6-817F-4051-A772-B3194C41DFF4}" presName="composite2" presStyleCnt="0"/>
      <dgm:spPr/>
    </dgm:pt>
    <dgm:pt modelId="{4094B161-A0A8-463E-98DC-E7548444DD31}" type="pres">
      <dgm:prSet presAssocID="{9476EAD6-817F-4051-A772-B3194C41DFF4}" presName="background2" presStyleLbl="node2" presStyleIdx="2" presStyleCnt="3"/>
      <dgm:spPr/>
    </dgm:pt>
    <dgm:pt modelId="{16F3F852-23C5-412B-8ED7-3CD2A6918FF1}" type="pres">
      <dgm:prSet presAssocID="{9476EAD6-817F-4051-A772-B3194C41DFF4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2F7CED8-51FF-4AC0-A02D-8843C7EBC496}" type="pres">
      <dgm:prSet presAssocID="{9476EAD6-817F-4051-A772-B3194C41DFF4}" presName="hierChild3" presStyleCnt="0"/>
      <dgm:spPr/>
    </dgm:pt>
  </dgm:ptLst>
  <dgm:cxnLst>
    <dgm:cxn modelId="{C1F8271C-3056-41D5-8232-DCA895ADC639}" type="presOf" srcId="{764DA0E9-2AF3-4006-8B55-BBC98DA3B858}" destId="{6E3BA34C-CBBC-42ED-ADB7-7A17F8485CDB}" srcOrd="0" destOrd="0" presId="urn:microsoft.com/office/officeart/2005/8/layout/hierarchy1"/>
    <dgm:cxn modelId="{6F19AFF0-959C-49EB-826D-69E1496546BD}" type="presOf" srcId="{723FB92F-C65E-47B7-A692-F6B9B2091DC8}" destId="{5A94CF5C-C1D8-4148-9170-1AAAC57BAFBF}" srcOrd="0" destOrd="0" presId="urn:microsoft.com/office/officeart/2005/8/layout/hierarchy1"/>
    <dgm:cxn modelId="{35B63DFD-E9A5-4E3A-AF03-CD1DC18AEB99}" type="presOf" srcId="{86CBED41-AC3D-48C2-B048-1C844EC6FF13}" destId="{FF9DE678-5520-4AE5-B960-8DD5AEBB3E8F}" srcOrd="0" destOrd="0" presId="urn:microsoft.com/office/officeart/2005/8/layout/hierarchy1"/>
    <dgm:cxn modelId="{0D52284E-9444-440F-B64D-1DAC273610DF}" type="presOf" srcId="{3B7677F5-AFC1-4F1B-84F7-8C516B68DF02}" destId="{A03844B0-A7C3-4611-B2C1-4971F23E0470}" srcOrd="0" destOrd="0" presId="urn:microsoft.com/office/officeart/2005/8/layout/hierarchy1"/>
    <dgm:cxn modelId="{EC3038E5-92BD-44C4-807E-5C809DD1D231}" type="presOf" srcId="{58F54346-196B-4224-9664-BFE2AA0E290E}" destId="{9C35437A-CEEF-4E7D-807E-23EF15A4D43B}" srcOrd="0" destOrd="0" presId="urn:microsoft.com/office/officeart/2005/8/layout/hierarchy1"/>
    <dgm:cxn modelId="{1A78435A-E5E9-4566-B705-51B48C775BF0}" srcId="{3B7677F5-AFC1-4F1B-84F7-8C516B68DF02}" destId="{58F54346-196B-4224-9664-BFE2AA0E290E}" srcOrd="0" destOrd="0" parTransId="{3EB33EEF-D552-402A-97DE-0122FDB6EF1F}" sibTransId="{91A23548-FDE3-4DDA-A433-37F02A58C21C}"/>
    <dgm:cxn modelId="{3E1FD27B-26AF-4550-8053-76515808C287}" srcId="{58F54346-196B-4224-9664-BFE2AA0E290E}" destId="{9476EAD6-817F-4051-A772-B3194C41DFF4}" srcOrd="2" destOrd="0" parTransId="{5EA0376F-CC96-43A6-98E2-664F19A60471}" sibTransId="{41FA46A6-3127-42C1-9564-5451CCB092F4}"/>
    <dgm:cxn modelId="{5AAD46E8-E587-4CFA-A459-F1B10A034745}" type="presOf" srcId="{5EA0376F-CC96-43A6-98E2-664F19A60471}" destId="{E51CB052-EAF7-4543-B3E3-F863D6C7DC40}" srcOrd="0" destOrd="0" presId="urn:microsoft.com/office/officeart/2005/8/layout/hierarchy1"/>
    <dgm:cxn modelId="{6AFC2CA8-5B04-453F-BFE8-4706A0C60839}" srcId="{58F54346-196B-4224-9664-BFE2AA0E290E}" destId="{86CBED41-AC3D-48C2-B048-1C844EC6FF13}" srcOrd="0" destOrd="0" parTransId="{764DA0E9-2AF3-4006-8B55-BBC98DA3B858}" sibTransId="{F56ABDA4-D3F3-4B73-9D7C-C939DAFB3E32}"/>
    <dgm:cxn modelId="{1661C3F7-BD07-4E20-871E-6AA8B6AF9482}" type="presOf" srcId="{00CB6052-A8A7-40B4-9131-B4FAAE88ED71}" destId="{6F82CD91-0EAF-4040-A335-42A00D1AC324}" srcOrd="0" destOrd="0" presId="urn:microsoft.com/office/officeart/2005/8/layout/hierarchy1"/>
    <dgm:cxn modelId="{90C06899-FEE7-49CD-A6D3-0F9C6778401B}" type="presOf" srcId="{9476EAD6-817F-4051-A772-B3194C41DFF4}" destId="{16F3F852-23C5-412B-8ED7-3CD2A6918FF1}" srcOrd="0" destOrd="0" presId="urn:microsoft.com/office/officeart/2005/8/layout/hierarchy1"/>
    <dgm:cxn modelId="{0DFD6CA4-DBBB-486C-B252-CFFE1458156A}" srcId="{58F54346-196B-4224-9664-BFE2AA0E290E}" destId="{00CB6052-A8A7-40B4-9131-B4FAAE88ED71}" srcOrd="1" destOrd="0" parTransId="{723FB92F-C65E-47B7-A692-F6B9B2091DC8}" sibTransId="{86D53006-D35D-4647-ADDF-EF1DDA8BAB74}"/>
    <dgm:cxn modelId="{E26B324E-7BCC-4B24-93CA-66A879C52D12}" type="presParOf" srcId="{A03844B0-A7C3-4611-B2C1-4971F23E0470}" destId="{2531218C-B4AC-4F1D-BC9C-E6589EDB470D}" srcOrd="0" destOrd="0" presId="urn:microsoft.com/office/officeart/2005/8/layout/hierarchy1"/>
    <dgm:cxn modelId="{C44BE807-61D8-401E-9ECC-F856CE3FA713}" type="presParOf" srcId="{2531218C-B4AC-4F1D-BC9C-E6589EDB470D}" destId="{B11A5446-8CF4-441D-BF03-D30E8C4802CE}" srcOrd="0" destOrd="0" presId="urn:microsoft.com/office/officeart/2005/8/layout/hierarchy1"/>
    <dgm:cxn modelId="{062BB4ED-C5F2-4821-8F2B-C414BBF3DF1B}" type="presParOf" srcId="{B11A5446-8CF4-441D-BF03-D30E8C4802CE}" destId="{7DF602E9-5D50-400C-B78D-1AA838BE958D}" srcOrd="0" destOrd="0" presId="urn:microsoft.com/office/officeart/2005/8/layout/hierarchy1"/>
    <dgm:cxn modelId="{FA9D4E72-7A50-40D5-83EE-4E0181D97472}" type="presParOf" srcId="{B11A5446-8CF4-441D-BF03-D30E8C4802CE}" destId="{9C35437A-CEEF-4E7D-807E-23EF15A4D43B}" srcOrd="1" destOrd="0" presId="urn:microsoft.com/office/officeart/2005/8/layout/hierarchy1"/>
    <dgm:cxn modelId="{99D21FE3-B911-433D-A7FF-3CD945DBB981}" type="presParOf" srcId="{2531218C-B4AC-4F1D-BC9C-E6589EDB470D}" destId="{95362E88-4587-4067-BF65-69562BA13539}" srcOrd="1" destOrd="0" presId="urn:microsoft.com/office/officeart/2005/8/layout/hierarchy1"/>
    <dgm:cxn modelId="{B5B90C53-2EFB-4A40-9458-5C2D4FB36617}" type="presParOf" srcId="{95362E88-4587-4067-BF65-69562BA13539}" destId="{6E3BA34C-CBBC-42ED-ADB7-7A17F8485CDB}" srcOrd="0" destOrd="0" presId="urn:microsoft.com/office/officeart/2005/8/layout/hierarchy1"/>
    <dgm:cxn modelId="{13D1EEB9-0842-49A6-978D-10DA9ABD757B}" type="presParOf" srcId="{95362E88-4587-4067-BF65-69562BA13539}" destId="{01CB04EE-B88C-40F4-B561-90C65C5614DB}" srcOrd="1" destOrd="0" presId="urn:microsoft.com/office/officeart/2005/8/layout/hierarchy1"/>
    <dgm:cxn modelId="{BAD35DD6-EA71-45CE-A170-00A5E217408B}" type="presParOf" srcId="{01CB04EE-B88C-40F4-B561-90C65C5614DB}" destId="{911E4640-65B6-46B2-8167-D7E4C4286698}" srcOrd="0" destOrd="0" presId="urn:microsoft.com/office/officeart/2005/8/layout/hierarchy1"/>
    <dgm:cxn modelId="{0DB071BE-227B-400A-A8F3-75109D29D118}" type="presParOf" srcId="{911E4640-65B6-46B2-8167-D7E4C4286698}" destId="{8FCD11F6-9EA0-4735-BF1F-6C39F5F25147}" srcOrd="0" destOrd="0" presId="urn:microsoft.com/office/officeart/2005/8/layout/hierarchy1"/>
    <dgm:cxn modelId="{70A298FB-34EF-4FA2-9EFB-B06338B0209E}" type="presParOf" srcId="{911E4640-65B6-46B2-8167-D7E4C4286698}" destId="{FF9DE678-5520-4AE5-B960-8DD5AEBB3E8F}" srcOrd="1" destOrd="0" presId="urn:microsoft.com/office/officeart/2005/8/layout/hierarchy1"/>
    <dgm:cxn modelId="{864A60A8-EAD3-431F-95C4-4735B190FECE}" type="presParOf" srcId="{01CB04EE-B88C-40F4-B561-90C65C5614DB}" destId="{2CF578F7-2549-4F22-9559-202553BA8FCB}" srcOrd="1" destOrd="0" presId="urn:microsoft.com/office/officeart/2005/8/layout/hierarchy1"/>
    <dgm:cxn modelId="{0AFCAB0A-1D2D-4D5B-B2AE-AE77DE9FD526}" type="presParOf" srcId="{95362E88-4587-4067-BF65-69562BA13539}" destId="{5A94CF5C-C1D8-4148-9170-1AAAC57BAFBF}" srcOrd="2" destOrd="0" presId="urn:microsoft.com/office/officeart/2005/8/layout/hierarchy1"/>
    <dgm:cxn modelId="{5226E142-5206-483A-95B6-34F295168DCE}" type="presParOf" srcId="{95362E88-4587-4067-BF65-69562BA13539}" destId="{70D031B9-8373-4BD4-A11A-416EC8030522}" srcOrd="3" destOrd="0" presId="urn:microsoft.com/office/officeart/2005/8/layout/hierarchy1"/>
    <dgm:cxn modelId="{80215555-C8E7-496E-B3EB-7DD809D9F552}" type="presParOf" srcId="{70D031B9-8373-4BD4-A11A-416EC8030522}" destId="{724CFE92-A2E0-4C0E-BFBA-8A39EE758ECE}" srcOrd="0" destOrd="0" presId="urn:microsoft.com/office/officeart/2005/8/layout/hierarchy1"/>
    <dgm:cxn modelId="{0788DEEC-CB3B-440D-AB2B-90E974E74ED7}" type="presParOf" srcId="{724CFE92-A2E0-4C0E-BFBA-8A39EE758ECE}" destId="{7B6B6D53-81E7-44A3-ACD4-9CA2BAD04D56}" srcOrd="0" destOrd="0" presId="urn:microsoft.com/office/officeart/2005/8/layout/hierarchy1"/>
    <dgm:cxn modelId="{38362BB3-BE05-4D2B-9193-C6BA842FBC3D}" type="presParOf" srcId="{724CFE92-A2E0-4C0E-BFBA-8A39EE758ECE}" destId="{6F82CD91-0EAF-4040-A335-42A00D1AC324}" srcOrd="1" destOrd="0" presId="urn:microsoft.com/office/officeart/2005/8/layout/hierarchy1"/>
    <dgm:cxn modelId="{D6F4691D-1F9C-4E2B-B8AD-3186BC48C35E}" type="presParOf" srcId="{70D031B9-8373-4BD4-A11A-416EC8030522}" destId="{29B45A42-1B7A-4ACE-8F4B-B9F311F5172E}" srcOrd="1" destOrd="0" presId="urn:microsoft.com/office/officeart/2005/8/layout/hierarchy1"/>
    <dgm:cxn modelId="{72CF3DAA-810D-4848-B6EA-33376FF1685F}" type="presParOf" srcId="{95362E88-4587-4067-BF65-69562BA13539}" destId="{E51CB052-EAF7-4543-B3E3-F863D6C7DC40}" srcOrd="4" destOrd="0" presId="urn:microsoft.com/office/officeart/2005/8/layout/hierarchy1"/>
    <dgm:cxn modelId="{4C295A0C-C1C3-4BA6-8284-A664FFFBA56A}" type="presParOf" srcId="{95362E88-4587-4067-BF65-69562BA13539}" destId="{38AD25FB-2104-4331-B0D2-E4F3A2F3ED28}" srcOrd="5" destOrd="0" presId="urn:microsoft.com/office/officeart/2005/8/layout/hierarchy1"/>
    <dgm:cxn modelId="{9D5A3803-D3BE-4B7F-99ED-B4AFBD605111}" type="presParOf" srcId="{38AD25FB-2104-4331-B0D2-E4F3A2F3ED28}" destId="{0FAEA8A3-DC46-412D-BEDE-E21E22ADB156}" srcOrd="0" destOrd="0" presId="urn:microsoft.com/office/officeart/2005/8/layout/hierarchy1"/>
    <dgm:cxn modelId="{D6125B25-5433-4553-9369-1E6CF4EE37BD}" type="presParOf" srcId="{0FAEA8A3-DC46-412D-BEDE-E21E22ADB156}" destId="{4094B161-A0A8-463E-98DC-E7548444DD31}" srcOrd="0" destOrd="0" presId="urn:microsoft.com/office/officeart/2005/8/layout/hierarchy1"/>
    <dgm:cxn modelId="{FB9E0329-617C-4D26-B649-8D115CDDA4A3}" type="presParOf" srcId="{0FAEA8A3-DC46-412D-BEDE-E21E22ADB156}" destId="{16F3F852-23C5-412B-8ED7-3CD2A6918FF1}" srcOrd="1" destOrd="0" presId="urn:microsoft.com/office/officeart/2005/8/layout/hierarchy1"/>
    <dgm:cxn modelId="{0DDBF297-1D4B-4C87-BAB6-A15F10F9113D}" type="presParOf" srcId="{38AD25FB-2104-4331-B0D2-E4F3A2F3ED28}" destId="{52F7CED8-51FF-4AC0-A02D-8843C7EBC49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9E1664-5B27-4497-A948-64F847705A22}">
      <dsp:nvSpPr>
        <dsp:cNvPr id="0" name=""/>
        <dsp:cNvSpPr/>
      </dsp:nvSpPr>
      <dsp:spPr>
        <a:xfrm>
          <a:off x="4178884" y="3323571"/>
          <a:ext cx="3466845" cy="4124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1090"/>
              </a:lnTo>
              <a:lnTo>
                <a:pt x="3466845" y="281090"/>
              </a:lnTo>
              <a:lnTo>
                <a:pt x="3466845" y="41247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9C4E86-707D-430B-8267-B374D4C89491}">
      <dsp:nvSpPr>
        <dsp:cNvPr id="0" name=""/>
        <dsp:cNvSpPr/>
      </dsp:nvSpPr>
      <dsp:spPr>
        <a:xfrm>
          <a:off x="4178884" y="3323571"/>
          <a:ext cx="1733422" cy="4124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1090"/>
              </a:lnTo>
              <a:lnTo>
                <a:pt x="1733422" y="281090"/>
              </a:lnTo>
              <a:lnTo>
                <a:pt x="1733422" y="41247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4AEB11-B07A-4AAF-BA0A-BD8ECDBE5597}">
      <dsp:nvSpPr>
        <dsp:cNvPr id="0" name=""/>
        <dsp:cNvSpPr/>
      </dsp:nvSpPr>
      <dsp:spPr>
        <a:xfrm>
          <a:off x="4133164" y="3323571"/>
          <a:ext cx="91440" cy="4124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247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F29BCC-48A3-4ACC-9DBA-F8CD23037048}">
      <dsp:nvSpPr>
        <dsp:cNvPr id="0" name=""/>
        <dsp:cNvSpPr/>
      </dsp:nvSpPr>
      <dsp:spPr>
        <a:xfrm>
          <a:off x="2445461" y="3323571"/>
          <a:ext cx="1733422" cy="412475"/>
        </a:xfrm>
        <a:custGeom>
          <a:avLst/>
          <a:gdLst/>
          <a:ahLst/>
          <a:cxnLst/>
          <a:rect l="0" t="0" r="0" b="0"/>
          <a:pathLst>
            <a:path>
              <a:moveTo>
                <a:pt x="1733422" y="0"/>
              </a:moveTo>
              <a:lnTo>
                <a:pt x="1733422" y="281090"/>
              </a:lnTo>
              <a:lnTo>
                <a:pt x="0" y="281090"/>
              </a:lnTo>
              <a:lnTo>
                <a:pt x="0" y="41247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3AD7FB-DFF1-43F4-B4ED-FA0AFB604E5D}">
      <dsp:nvSpPr>
        <dsp:cNvPr id="0" name=""/>
        <dsp:cNvSpPr/>
      </dsp:nvSpPr>
      <dsp:spPr>
        <a:xfrm>
          <a:off x="712038" y="3323571"/>
          <a:ext cx="3466845" cy="412475"/>
        </a:xfrm>
        <a:custGeom>
          <a:avLst/>
          <a:gdLst/>
          <a:ahLst/>
          <a:cxnLst/>
          <a:rect l="0" t="0" r="0" b="0"/>
          <a:pathLst>
            <a:path>
              <a:moveTo>
                <a:pt x="3466845" y="0"/>
              </a:moveTo>
              <a:lnTo>
                <a:pt x="3466845" y="281090"/>
              </a:lnTo>
              <a:lnTo>
                <a:pt x="0" y="281090"/>
              </a:lnTo>
              <a:lnTo>
                <a:pt x="0" y="41247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7AB220-37D0-4DC7-BA98-9F9AFAC6DCC5}">
      <dsp:nvSpPr>
        <dsp:cNvPr id="0" name=""/>
        <dsp:cNvSpPr/>
      </dsp:nvSpPr>
      <dsp:spPr>
        <a:xfrm>
          <a:off x="2714641" y="785820"/>
          <a:ext cx="2928484" cy="25377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AE2078-5A7D-4D58-9E1F-1FC68D2C8F7D}">
      <dsp:nvSpPr>
        <dsp:cNvPr id="0" name=""/>
        <dsp:cNvSpPr/>
      </dsp:nvSpPr>
      <dsp:spPr>
        <a:xfrm>
          <a:off x="2872225" y="935524"/>
          <a:ext cx="2928484" cy="25377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Нефизические товары</a:t>
          </a:r>
          <a:endParaRPr lang="ru-RU" sz="2800" b="1" i="1" kern="1200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sp:txBody>
      <dsp:txXfrm>
        <a:off x="2946553" y="1009852"/>
        <a:ext cx="2779828" cy="2389095"/>
      </dsp:txXfrm>
    </dsp:sp>
    <dsp:sp modelId="{E95048CF-9F8D-46E0-8C20-19DC08FE7B79}">
      <dsp:nvSpPr>
        <dsp:cNvPr id="0" name=""/>
        <dsp:cNvSpPr/>
      </dsp:nvSpPr>
      <dsp:spPr>
        <a:xfrm>
          <a:off x="2910" y="3736047"/>
          <a:ext cx="1418255" cy="90059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249C1E-2AE7-420B-8F66-3E6C1CAA98D6}">
      <dsp:nvSpPr>
        <dsp:cNvPr id="0" name=""/>
        <dsp:cNvSpPr/>
      </dsp:nvSpPr>
      <dsp:spPr>
        <a:xfrm>
          <a:off x="160494" y="3885751"/>
          <a:ext cx="1418255" cy="9005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Услуги сотовой связи</a:t>
          </a:r>
          <a:endParaRPr lang="ru-RU" sz="1700" kern="1200" dirty="0"/>
        </a:p>
      </dsp:txBody>
      <dsp:txXfrm>
        <a:off x="186871" y="3912128"/>
        <a:ext cx="1365501" cy="847838"/>
      </dsp:txXfrm>
    </dsp:sp>
    <dsp:sp modelId="{70E7617E-F735-4A75-9499-F789410CB759}">
      <dsp:nvSpPr>
        <dsp:cNvPr id="0" name=""/>
        <dsp:cNvSpPr/>
      </dsp:nvSpPr>
      <dsp:spPr>
        <a:xfrm>
          <a:off x="1736333" y="3736047"/>
          <a:ext cx="1418255" cy="90059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F35CE7-A8FB-4545-A8CE-113011D0B77F}">
      <dsp:nvSpPr>
        <dsp:cNvPr id="0" name=""/>
        <dsp:cNvSpPr/>
      </dsp:nvSpPr>
      <dsp:spPr>
        <a:xfrm>
          <a:off x="1893917" y="3885751"/>
          <a:ext cx="1418255" cy="9005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Телекоммуни-кационные</a:t>
          </a:r>
          <a:r>
            <a:rPr lang="ru-RU" sz="1600" kern="1200" dirty="0" smtClean="0"/>
            <a:t> услуги</a:t>
          </a:r>
          <a:endParaRPr lang="ru-RU" sz="1600" kern="1200" dirty="0"/>
        </a:p>
      </dsp:txBody>
      <dsp:txXfrm>
        <a:off x="1920294" y="3912128"/>
        <a:ext cx="1365501" cy="847838"/>
      </dsp:txXfrm>
    </dsp:sp>
    <dsp:sp modelId="{5ADCE748-1471-4534-B784-D34B6A67C771}">
      <dsp:nvSpPr>
        <dsp:cNvPr id="0" name=""/>
        <dsp:cNvSpPr/>
      </dsp:nvSpPr>
      <dsp:spPr>
        <a:xfrm>
          <a:off x="3469756" y="3736047"/>
          <a:ext cx="1418255" cy="90059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E422C2-6D99-4B83-A79B-F81CBD444C8C}">
      <dsp:nvSpPr>
        <dsp:cNvPr id="0" name=""/>
        <dsp:cNvSpPr/>
      </dsp:nvSpPr>
      <dsp:spPr>
        <a:xfrm>
          <a:off x="3627340" y="3885751"/>
          <a:ext cx="1418255" cy="9005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Цифровой </a:t>
          </a:r>
          <a:r>
            <a:rPr lang="ru-RU" sz="1700" kern="1200" dirty="0" err="1" smtClean="0"/>
            <a:t>контент</a:t>
          </a:r>
          <a:endParaRPr lang="ru-RU" sz="1700" kern="1200" dirty="0"/>
        </a:p>
      </dsp:txBody>
      <dsp:txXfrm>
        <a:off x="3653717" y="3912128"/>
        <a:ext cx="1365501" cy="847838"/>
      </dsp:txXfrm>
    </dsp:sp>
    <dsp:sp modelId="{D9E918BF-C547-4D96-B324-FF9766127627}">
      <dsp:nvSpPr>
        <dsp:cNvPr id="0" name=""/>
        <dsp:cNvSpPr/>
      </dsp:nvSpPr>
      <dsp:spPr>
        <a:xfrm>
          <a:off x="5203179" y="3736047"/>
          <a:ext cx="1418255" cy="90059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7B0D6E-6A89-4076-8E0D-6E32DA1FCF1D}">
      <dsp:nvSpPr>
        <dsp:cNvPr id="0" name=""/>
        <dsp:cNvSpPr/>
      </dsp:nvSpPr>
      <dsp:spPr>
        <a:xfrm>
          <a:off x="5360763" y="3885751"/>
          <a:ext cx="1418255" cy="9005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Билеты и гостиницы</a:t>
          </a:r>
          <a:endParaRPr lang="ru-RU" sz="1700" kern="1200" dirty="0"/>
        </a:p>
      </dsp:txBody>
      <dsp:txXfrm>
        <a:off x="5387140" y="3912128"/>
        <a:ext cx="1365501" cy="847838"/>
      </dsp:txXfrm>
    </dsp:sp>
    <dsp:sp modelId="{96320376-CAB4-4F3D-8642-3C5C08F2BF7B}">
      <dsp:nvSpPr>
        <dsp:cNvPr id="0" name=""/>
        <dsp:cNvSpPr/>
      </dsp:nvSpPr>
      <dsp:spPr>
        <a:xfrm>
          <a:off x="6936602" y="3736047"/>
          <a:ext cx="1418255" cy="90059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46FEDA-2145-4A73-BB63-3530613035B4}">
      <dsp:nvSpPr>
        <dsp:cNvPr id="0" name=""/>
        <dsp:cNvSpPr/>
      </dsp:nvSpPr>
      <dsp:spPr>
        <a:xfrm>
          <a:off x="7094186" y="3885751"/>
          <a:ext cx="1418255" cy="9005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Оплата услуг и штрафов</a:t>
          </a:r>
          <a:endParaRPr lang="ru-RU" sz="1700" kern="1200" dirty="0"/>
        </a:p>
      </dsp:txBody>
      <dsp:txXfrm>
        <a:off x="7120563" y="3912128"/>
        <a:ext cx="1365501" cy="8478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1CB052-EAF7-4543-B3E3-F863D6C7DC40}">
      <dsp:nvSpPr>
        <dsp:cNvPr id="0" name=""/>
        <dsp:cNvSpPr/>
      </dsp:nvSpPr>
      <dsp:spPr>
        <a:xfrm>
          <a:off x="3986212" y="1735982"/>
          <a:ext cx="2828925" cy="673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8735"/>
              </a:lnTo>
              <a:lnTo>
                <a:pt x="2828925" y="458735"/>
              </a:lnTo>
              <a:lnTo>
                <a:pt x="2828925" y="67315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94CF5C-C1D8-4148-9170-1AAAC57BAFBF}">
      <dsp:nvSpPr>
        <dsp:cNvPr id="0" name=""/>
        <dsp:cNvSpPr/>
      </dsp:nvSpPr>
      <dsp:spPr>
        <a:xfrm>
          <a:off x="3940492" y="1735982"/>
          <a:ext cx="91440" cy="6731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7315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3BA34C-CBBC-42ED-ADB7-7A17F8485CDB}">
      <dsp:nvSpPr>
        <dsp:cNvPr id="0" name=""/>
        <dsp:cNvSpPr/>
      </dsp:nvSpPr>
      <dsp:spPr>
        <a:xfrm>
          <a:off x="1157287" y="1735982"/>
          <a:ext cx="2828925" cy="673155"/>
        </a:xfrm>
        <a:custGeom>
          <a:avLst/>
          <a:gdLst/>
          <a:ahLst/>
          <a:cxnLst/>
          <a:rect l="0" t="0" r="0" b="0"/>
          <a:pathLst>
            <a:path>
              <a:moveTo>
                <a:pt x="2828925" y="0"/>
              </a:moveTo>
              <a:lnTo>
                <a:pt x="2828925" y="458735"/>
              </a:lnTo>
              <a:lnTo>
                <a:pt x="0" y="458735"/>
              </a:lnTo>
              <a:lnTo>
                <a:pt x="0" y="67315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F602E9-5D50-400C-B78D-1AA838BE958D}">
      <dsp:nvSpPr>
        <dsp:cNvPr id="0" name=""/>
        <dsp:cNvSpPr/>
      </dsp:nvSpPr>
      <dsp:spPr>
        <a:xfrm>
          <a:off x="2143116" y="266227"/>
          <a:ext cx="3686192" cy="14697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35437A-CEEF-4E7D-807E-23EF15A4D43B}">
      <dsp:nvSpPr>
        <dsp:cNvPr id="0" name=""/>
        <dsp:cNvSpPr/>
      </dsp:nvSpPr>
      <dsp:spPr>
        <a:xfrm>
          <a:off x="2400291" y="510543"/>
          <a:ext cx="3686192" cy="14697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Покупка и оплата физических товаров</a:t>
          </a:r>
          <a:endParaRPr lang="ru-RU" sz="2400" b="1" kern="1200" cap="all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sp:txBody>
      <dsp:txXfrm>
        <a:off x="2443339" y="553591"/>
        <a:ext cx="3600096" cy="1383659"/>
      </dsp:txXfrm>
    </dsp:sp>
    <dsp:sp modelId="{8FCD11F6-9EA0-4735-BF1F-6C39F5F25147}">
      <dsp:nvSpPr>
        <dsp:cNvPr id="0" name=""/>
        <dsp:cNvSpPr/>
      </dsp:nvSpPr>
      <dsp:spPr>
        <a:xfrm>
          <a:off x="0" y="2409138"/>
          <a:ext cx="2314575" cy="146975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9DE678-5520-4AE5-B960-8DD5AEBB3E8F}">
      <dsp:nvSpPr>
        <dsp:cNvPr id="0" name=""/>
        <dsp:cNvSpPr/>
      </dsp:nvSpPr>
      <dsp:spPr>
        <a:xfrm>
          <a:off x="257174" y="2653454"/>
          <a:ext cx="2314575" cy="14697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/>
            <a:t>Интернет-магазины</a:t>
          </a:r>
          <a:endParaRPr lang="ru-RU" sz="2400" kern="1200" dirty="0"/>
        </a:p>
      </dsp:txBody>
      <dsp:txXfrm>
        <a:off x="300222" y="2696502"/>
        <a:ext cx="2228479" cy="1383659"/>
      </dsp:txXfrm>
    </dsp:sp>
    <dsp:sp modelId="{7B6B6D53-81E7-44A3-ACD4-9CA2BAD04D56}">
      <dsp:nvSpPr>
        <dsp:cNvPr id="0" name=""/>
        <dsp:cNvSpPr/>
      </dsp:nvSpPr>
      <dsp:spPr>
        <a:xfrm>
          <a:off x="2828924" y="2409138"/>
          <a:ext cx="2314575" cy="146975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82CD91-0EAF-4040-A335-42A00D1AC324}">
      <dsp:nvSpPr>
        <dsp:cNvPr id="0" name=""/>
        <dsp:cNvSpPr/>
      </dsp:nvSpPr>
      <dsp:spPr>
        <a:xfrm>
          <a:off x="3086099" y="2653454"/>
          <a:ext cx="2314575" cy="14697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Каталожная торговля</a:t>
          </a:r>
          <a:endParaRPr lang="ru-RU" sz="2400" kern="1200" dirty="0"/>
        </a:p>
      </dsp:txBody>
      <dsp:txXfrm>
        <a:off x="3129147" y="2696502"/>
        <a:ext cx="2228479" cy="1383659"/>
      </dsp:txXfrm>
    </dsp:sp>
    <dsp:sp modelId="{4094B161-A0A8-463E-98DC-E7548444DD31}">
      <dsp:nvSpPr>
        <dsp:cNvPr id="0" name=""/>
        <dsp:cNvSpPr/>
      </dsp:nvSpPr>
      <dsp:spPr>
        <a:xfrm>
          <a:off x="5657850" y="2409138"/>
          <a:ext cx="2314575" cy="146975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F3F852-23C5-412B-8ED7-3CD2A6918FF1}">
      <dsp:nvSpPr>
        <dsp:cNvPr id="0" name=""/>
        <dsp:cNvSpPr/>
      </dsp:nvSpPr>
      <dsp:spPr>
        <a:xfrm>
          <a:off x="5915024" y="2653454"/>
          <a:ext cx="2314575" cy="14697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Сетевой маркетинг</a:t>
          </a:r>
          <a:endParaRPr lang="ru-RU" sz="2400" kern="1200" dirty="0"/>
        </a:p>
      </dsp:txBody>
      <dsp:txXfrm>
        <a:off x="5958072" y="2696502"/>
        <a:ext cx="2228479" cy="13836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ADCD-6884-462D-98DA-F6AF1F50C9C5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4A6F6-D47B-44EA-9169-64D02EB76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ADCD-6884-462D-98DA-F6AF1F50C9C5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4A6F6-D47B-44EA-9169-64D02EB76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ADCD-6884-462D-98DA-F6AF1F50C9C5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4A6F6-D47B-44EA-9169-64D02EB76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ADCD-6884-462D-98DA-F6AF1F50C9C5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4A6F6-D47B-44EA-9169-64D02EB76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ADCD-6884-462D-98DA-F6AF1F50C9C5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4A6F6-D47B-44EA-9169-64D02EB76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ADCD-6884-462D-98DA-F6AF1F50C9C5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4A6F6-D47B-44EA-9169-64D02EB76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ADCD-6884-462D-98DA-F6AF1F50C9C5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4A6F6-D47B-44EA-9169-64D02EB76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ADCD-6884-462D-98DA-F6AF1F50C9C5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4A6F6-D47B-44EA-9169-64D02EB76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ADCD-6884-462D-98DA-F6AF1F50C9C5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4A6F6-D47B-44EA-9169-64D02EB76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ADCD-6884-462D-98DA-F6AF1F50C9C5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4A6F6-D47B-44EA-9169-64D02EB76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ADCD-6884-462D-98DA-F6AF1F50C9C5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D14A6F6-D47B-44EA-9169-64D02EB76A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ABADCD-6884-462D-98DA-F6AF1F50C9C5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D14A6F6-D47B-44EA-9169-64D02EB76A6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suslugi.ru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Электронная коммерция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Презентацию подготовили: Киндаева Дарья, Иванова Мария, </a:t>
            </a:r>
            <a:r>
              <a:rPr lang="ru-RU" dirty="0" err="1" smtClean="0"/>
              <a:t>Барсегян</a:t>
            </a:r>
            <a:r>
              <a:rPr lang="ru-RU" dirty="0" smtClean="0"/>
              <a:t>  </a:t>
            </a:r>
            <a:r>
              <a:rPr lang="ru-RU" dirty="0" err="1" smtClean="0"/>
              <a:t>Манан</a:t>
            </a:r>
            <a:endParaRPr lang="ru-RU" dirty="0" smtClean="0"/>
          </a:p>
          <a:p>
            <a:r>
              <a:rPr lang="ru-RU" dirty="0" smtClean="0"/>
              <a:t> группа </a:t>
            </a:r>
            <a:r>
              <a:rPr lang="ru-RU" dirty="0" smtClean="0"/>
              <a:t>э306</a:t>
            </a:r>
          </a:p>
          <a:p>
            <a:r>
              <a:rPr lang="ru-RU" dirty="0" smtClean="0"/>
              <a:t>Москва, 2014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Результаты опроса: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389120"/>
          </a:xfrm>
        </p:spPr>
        <p:txBody>
          <a:bodyPr>
            <a:noAutofit/>
          </a:bodyPr>
          <a:lstStyle/>
          <a:p>
            <a:pPr lvl="0"/>
            <a:r>
              <a:rPr lang="ru-RU" sz="2000" dirty="0" smtClean="0">
                <a:latin typeface="+mj-lt"/>
              </a:rPr>
              <a:t>64% </a:t>
            </a:r>
            <a:r>
              <a:rPr lang="ru-RU" sz="2000" dirty="0" err="1" smtClean="0">
                <a:latin typeface="+mj-lt"/>
              </a:rPr>
              <a:t>онлайн-покупателей</a:t>
            </a:r>
            <a:r>
              <a:rPr lang="ru-RU" sz="2000" dirty="0" smtClean="0">
                <a:latin typeface="+mj-lt"/>
              </a:rPr>
              <a:t> России – женщины от 18 до 39 лет со средним доходом на домохозяйство выше 30 тысяч рублей.</a:t>
            </a:r>
          </a:p>
          <a:p>
            <a:pPr lvl="0"/>
            <a:r>
              <a:rPr lang="ru-RU" sz="2000" dirty="0" smtClean="0">
                <a:latin typeface="+mj-lt"/>
              </a:rPr>
              <a:t>Основными причинами для покупок в интернете пользователи считают низкие цены (47%), экономию времени (36%), удобство (33%).</a:t>
            </a:r>
          </a:p>
          <a:p>
            <a:pPr lvl="0"/>
            <a:r>
              <a:rPr lang="ru-RU" sz="2000" dirty="0" smtClean="0">
                <a:latin typeface="+mj-lt"/>
              </a:rPr>
              <a:t>48% пользователей совершили свою первую покупку в интернете в течение последних двух лет. Кроме того, 63% </a:t>
            </a:r>
            <a:r>
              <a:rPr lang="ru-RU" sz="2000" dirty="0" err="1" smtClean="0">
                <a:latin typeface="+mj-lt"/>
              </a:rPr>
              <a:t>интернет-пользователей</a:t>
            </a:r>
            <a:r>
              <a:rPr lang="ru-RU" sz="2000" dirty="0" smtClean="0">
                <a:latin typeface="+mj-lt"/>
              </a:rPr>
              <a:t> покупали что-либо в интернете за последние 12 месяцев (против 85% в США).</a:t>
            </a:r>
          </a:p>
          <a:p>
            <a:pPr lvl="0"/>
            <a:r>
              <a:rPr lang="ru-RU" sz="2000" dirty="0" smtClean="0">
                <a:latin typeface="+mj-lt"/>
              </a:rPr>
              <a:t>Средняя продолжительность «опыта» покупок в интернете в России – 3 года (против 8 лет в США).</a:t>
            </a:r>
          </a:p>
          <a:p>
            <a:pPr lvl="0"/>
            <a:r>
              <a:rPr lang="ru-RU" sz="2000" dirty="0" smtClean="0">
                <a:latin typeface="+mj-lt"/>
              </a:rPr>
              <a:t>54% тех, кто не совершал покупки в интернете за последние 12 месяцев, заявили о необходимости увидеть и потрогать товар перед приобретением (против 38% в США).</a:t>
            </a:r>
            <a:endParaRPr lang="ru-RU" sz="20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72066" y="6000768"/>
            <a:ext cx="31124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По данным </a:t>
            </a:r>
            <a:r>
              <a:rPr lang="en-US" b="1" dirty="0" smtClean="0"/>
              <a:t>Morgan Stanley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&amp;Icy;&amp;ncy;&amp;fcy;&amp;ocy;&amp;gcy;&amp;rcy;&amp;acy;&amp;fcy;&amp;icy;&amp;kcy;&amp;acy;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480" y="285728"/>
            <a:ext cx="5929354" cy="55007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357158" y="5500702"/>
            <a:ext cx="821537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 данным </a:t>
            </a:r>
            <a:r>
              <a:rPr kumimoji="0" lang="en-US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inFOLIO Research Group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500702"/>
            <a:ext cx="8215370" cy="1143000"/>
          </a:xfrm>
        </p:spPr>
        <p:txBody>
          <a:bodyPr>
            <a:normAutofit/>
          </a:bodyPr>
          <a:lstStyle/>
          <a:p>
            <a:pPr algn="r"/>
            <a:r>
              <a:rPr lang="ru-RU" sz="2400" dirty="0" smtClean="0"/>
              <a:t>По данным </a:t>
            </a:r>
            <a:r>
              <a:rPr lang="en-US" sz="2400" i="1" dirty="0" err="1" smtClean="0"/>
              <a:t>inFOLIO</a:t>
            </a:r>
            <a:r>
              <a:rPr lang="en-US" sz="2400" i="1" dirty="0" smtClean="0"/>
              <a:t> Research Group</a:t>
            </a:r>
            <a:endParaRPr lang="ru-RU" sz="2400" dirty="0"/>
          </a:p>
        </p:txBody>
      </p:sp>
      <p:pic>
        <p:nvPicPr>
          <p:cNvPr id="4" name="Содержимое 3" descr="&amp;Icy;&amp;ncy;&amp;fcy;&amp;ocy;&amp;gcy;&amp;rcy;&amp;acy;&amp;fcy;&amp;icy;&amp;kcy;&amp;acy;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918" y="642918"/>
            <a:ext cx="5429288" cy="44291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Направления развития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рост проникновения высокоскоростного доступа в интернет и все более широкое распространение банковских карт.</a:t>
            </a:r>
          </a:p>
          <a:p>
            <a:r>
              <a:rPr lang="ru-RU" dirty="0" smtClean="0"/>
              <a:t>растущая популярность мобильных устройств: для их владельцев создаются разнообразные приложения, которые предоставляют удобный доступ к электронным магазинам.</a:t>
            </a:r>
          </a:p>
          <a:p>
            <a:r>
              <a:rPr lang="ru-RU" dirty="0" smtClean="0"/>
              <a:t>предоставление платежных сервисов, продажа товаров в кредит.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just">
              <a:buNone/>
            </a:pPr>
            <a:r>
              <a:rPr lang="ru-RU" dirty="0" smtClean="0"/>
              <a:t>Демонстрируя ежегодный рост, рынок электронной коммерции в России уверенно закрепился в статусе одного из самых перспективных и быстрорастущих рынков такого типа в мире. И, тем не менее, портрет покупателя в Рунете серьезно отличается от аналогичного покупателя за рубежом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389120"/>
          </a:xfrm>
        </p:spPr>
        <p:txBody>
          <a:bodyPr>
            <a:normAutofit fontScale="92500" lnSpcReduction="10000"/>
          </a:bodyPr>
          <a:lstStyle/>
          <a:p>
            <a:pPr indent="0" algn="ctr">
              <a:buNone/>
            </a:pPr>
            <a:r>
              <a:rPr lang="ru-RU" dirty="0" smtClean="0"/>
              <a:t>«При наличии 140-миллионного, хорошо образованного населения, большого количества людей, разбирающихся в технике, Россия – это страна, готовая занять свое место в глобальной экономике </a:t>
            </a:r>
            <a:r>
              <a:rPr lang="ru-RU" dirty="0" err="1" smtClean="0"/>
              <a:t>e-commerce</a:t>
            </a:r>
            <a:r>
              <a:rPr lang="ru-RU" dirty="0" smtClean="0"/>
              <a:t>. Качественные продукты, хорошее присутствие в сети, конкурентоспособные цены, хороший перевод сайта и гибкий набор возможных способов оплаты и доставки – вот, что нужно, для того, чтобы стать лидером на одном из самых сильных развивающихся рынков в мир» </a:t>
            </a:r>
          </a:p>
          <a:p>
            <a:pPr indent="0">
              <a:buNone/>
            </a:pPr>
            <a:endParaRPr lang="ru-RU" dirty="0" smtClean="0"/>
          </a:p>
          <a:p>
            <a:pPr indent="0" algn="r">
              <a:buNone/>
            </a:pPr>
            <a:r>
              <a:rPr lang="ru-RU" i="1" dirty="0" err="1" smtClean="0"/>
              <a:t>Жюли-Лин</a:t>
            </a:r>
            <a:r>
              <a:rPr lang="ru-RU" i="1" dirty="0" smtClean="0"/>
              <a:t> </a:t>
            </a:r>
            <a:r>
              <a:rPr lang="ru-RU" i="1" dirty="0" err="1" smtClean="0"/>
              <a:t>Тикекар</a:t>
            </a:r>
            <a:r>
              <a:rPr lang="ru-RU" i="1" dirty="0" smtClean="0"/>
              <a:t> </a:t>
            </a:r>
          </a:p>
          <a:p>
            <a:pPr indent="0" algn="r">
              <a:buNone/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Интересные факты: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329642" cy="4493916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Медицинская документация в электронном виде</a:t>
            </a:r>
          </a:p>
          <a:p>
            <a:pPr lvl="0"/>
            <a:r>
              <a:rPr lang="ru-RU" dirty="0" smtClean="0"/>
              <a:t>Бумажные паспорта планируют вывести из оборота к 2030 году. Сменить их должны электронные документы</a:t>
            </a:r>
          </a:p>
          <a:p>
            <a:pPr lvl="0"/>
            <a:r>
              <a:rPr lang="ru-RU" dirty="0" smtClean="0"/>
              <a:t>Граждане РФ получили возможность регистрировать транспортные средства в ГИБДД МВД РФ, используя единый портал государственных услуг </a:t>
            </a:r>
            <a:r>
              <a:rPr lang="ru-RU" u="sng" dirty="0" err="1" smtClean="0">
                <a:hlinkClick r:id="rId2"/>
              </a:rPr>
              <a:t>www.gosuslugi.ru</a:t>
            </a:r>
            <a:endParaRPr lang="ru-RU" dirty="0" smtClean="0"/>
          </a:p>
          <a:p>
            <a:pPr lvl="0"/>
            <a:r>
              <a:rPr lang="ru-RU" dirty="0" smtClean="0"/>
              <a:t>В 60 школах столицы в ближайшее время начнется эксперимент по использованию электронных учебников.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571868" y="6286520"/>
            <a:ext cx="4753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 основании статей из журнала «Эксперт»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2643182"/>
            <a:ext cx="76856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внимание!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Что же такое электронная коммерция?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071810"/>
            <a:ext cx="8229600" cy="2571768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Электронная коммерция – </a:t>
            </a:r>
            <a:r>
              <a:rPr lang="ru-RU" i="1" dirty="0" smtClean="0"/>
              <a:t>это процесс удаленного приобретения товаров и услуг как физических, так и нефизических, при помощи телекоммуникационных сетей, прежде всего сети Интернет.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14282" y="500042"/>
          <a:ext cx="8515352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500034" y="1000108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www.json.ru/images/new/marketwatch/2013-06-18_E-commerce_MW_RU-pic1.pn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58" y="785794"/>
            <a:ext cx="8501122" cy="54130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401080" cy="136759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Основные тенденции и тренды на российском рынке электронной коммерции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8258204" cy="414340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Развитие </a:t>
            </a:r>
            <a:r>
              <a:rPr lang="ru-RU" dirty="0" err="1" smtClean="0"/>
              <a:t>онлайн-кредитования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Развитие многоканальности и взаимного проникновения </a:t>
            </a:r>
            <a:r>
              <a:rPr lang="ru-RU" dirty="0" err="1" smtClean="0"/>
              <a:t>онлайна</a:t>
            </a:r>
            <a:r>
              <a:rPr lang="ru-RU" dirty="0" smtClean="0"/>
              <a:t> и </a:t>
            </a:r>
            <a:r>
              <a:rPr lang="ru-RU" dirty="0" err="1" smtClean="0"/>
              <a:t>оффлайна</a:t>
            </a:r>
            <a:r>
              <a:rPr lang="ru-RU" dirty="0" smtClean="0"/>
              <a:t>;</a:t>
            </a:r>
            <a:endParaRPr lang="en-US" dirty="0" smtClean="0"/>
          </a:p>
          <a:p>
            <a:r>
              <a:rPr lang="ru-RU" dirty="0" smtClean="0"/>
              <a:t>Активное использование электронных платежных систем, прежде всего дистанционных банковских и небанковских терминалов;</a:t>
            </a:r>
            <a:endParaRPr lang="en-US" dirty="0" smtClean="0"/>
          </a:p>
          <a:p>
            <a:r>
              <a:rPr lang="ru-RU" dirty="0" smtClean="0"/>
              <a:t>Рост </a:t>
            </a:r>
            <a:r>
              <a:rPr lang="ru-RU" dirty="0" err="1" smtClean="0"/>
              <a:t>интернет-магазинов</a:t>
            </a:r>
            <a:r>
              <a:rPr lang="ru-RU" dirty="0" smtClean="0"/>
              <a:t> на рынке физических товаров по сравнению с MLM- и каталожной торговлей;</a:t>
            </a:r>
            <a:endParaRPr lang="en-US" dirty="0" smtClean="0"/>
          </a:p>
          <a:p>
            <a:r>
              <a:rPr lang="ru-RU" dirty="0" smtClean="0"/>
              <a:t>Экстенсивное развитие за счет регионов;</a:t>
            </a:r>
          </a:p>
          <a:p>
            <a:r>
              <a:rPr lang="ru-RU" dirty="0" smtClean="0"/>
              <a:t>Увеличение спроса на товары в зарубежных </a:t>
            </a:r>
            <a:r>
              <a:rPr lang="ru-RU" dirty="0" err="1" smtClean="0"/>
              <a:t>интернет-магазинах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786446" y="6286520"/>
            <a:ext cx="3119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Источник: </a:t>
            </a:r>
            <a:r>
              <a:rPr lang="en-US" dirty="0" err="1" smtClean="0"/>
              <a:t>J’son</a:t>
            </a:r>
            <a:r>
              <a:rPr lang="en-US" dirty="0" smtClean="0"/>
              <a:t> &amp; Partners</a:t>
            </a:r>
            <a:endParaRPr lang="ru-RU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Самые популярные зарубежные </a:t>
            </a:r>
            <a:r>
              <a:rPr lang="ru-RU" dirty="0" err="1" smtClean="0"/>
              <a:t>интернет-магазины</a:t>
            </a:r>
            <a:r>
              <a:rPr lang="ru-RU" dirty="0" smtClean="0"/>
              <a:t> в России</a:t>
            </a:r>
            <a:endParaRPr lang="ru-RU" dirty="0"/>
          </a:p>
        </p:txBody>
      </p:sp>
      <p:pic>
        <p:nvPicPr>
          <p:cNvPr id="4" name="Содержимое 3" descr="f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2000240"/>
            <a:ext cx="1762129" cy="704852"/>
          </a:xfrm>
        </p:spPr>
      </p:pic>
      <p:pic>
        <p:nvPicPr>
          <p:cNvPr id="5" name="Рисунок 4" descr="f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3108" y="2786058"/>
            <a:ext cx="2924177" cy="535727"/>
          </a:xfrm>
          <a:prstGeom prst="rect">
            <a:avLst/>
          </a:prstGeom>
        </p:spPr>
      </p:pic>
      <p:pic>
        <p:nvPicPr>
          <p:cNvPr id="6" name="Рисунок 5" descr="fff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14942" y="1785926"/>
            <a:ext cx="1928825" cy="1016840"/>
          </a:xfrm>
          <a:prstGeom prst="rect">
            <a:avLst/>
          </a:prstGeom>
        </p:spPr>
      </p:pic>
      <p:pic>
        <p:nvPicPr>
          <p:cNvPr id="7" name="Рисунок 6" descr="f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86380" y="3929066"/>
            <a:ext cx="2214578" cy="645696"/>
          </a:xfrm>
          <a:prstGeom prst="rect">
            <a:avLst/>
          </a:prstGeom>
        </p:spPr>
      </p:pic>
      <p:pic>
        <p:nvPicPr>
          <p:cNvPr id="8" name="Рисунок 7" descr="f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034" y="3500438"/>
            <a:ext cx="1647825" cy="762000"/>
          </a:xfrm>
          <a:prstGeom prst="rect">
            <a:avLst/>
          </a:prstGeom>
        </p:spPr>
      </p:pic>
      <p:pic>
        <p:nvPicPr>
          <p:cNvPr id="10" name="Рисунок 9" descr="f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571736" y="5214950"/>
            <a:ext cx="3143272" cy="571504"/>
          </a:xfrm>
          <a:prstGeom prst="rect">
            <a:avLst/>
          </a:prstGeom>
        </p:spPr>
      </p:pic>
      <p:pic>
        <p:nvPicPr>
          <p:cNvPr id="11" name="Рисунок 10" descr="f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571736" y="3500438"/>
            <a:ext cx="2506142" cy="1433513"/>
          </a:xfrm>
          <a:prstGeom prst="rect">
            <a:avLst/>
          </a:prstGeom>
        </p:spPr>
      </p:pic>
      <p:pic>
        <p:nvPicPr>
          <p:cNvPr id="12" name="Рисунок 11" descr="f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215074" y="4857760"/>
            <a:ext cx="2108376" cy="990602"/>
          </a:xfrm>
          <a:prstGeom prst="rect">
            <a:avLst/>
          </a:prstGeom>
        </p:spPr>
      </p:pic>
      <p:pic>
        <p:nvPicPr>
          <p:cNvPr id="13" name="Рисунок 12" descr="f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285720" y="4500570"/>
            <a:ext cx="2043115" cy="758555"/>
          </a:xfrm>
          <a:prstGeom prst="rect">
            <a:avLst/>
          </a:prstGeom>
        </p:spPr>
      </p:pic>
      <p:pic>
        <p:nvPicPr>
          <p:cNvPr id="14" name="Рисунок 13" descr="f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215206" y="2857496"/>
            <a:ext cx="1347788" cy="945463"/>
          </a:xfrm>
          <a:prstGeom prst="rect">
            <a:avLst/>
          </a:prstGeom>
        </p:spPr>
      </p:pic>
      <p:sp>
        <p:nvSpPr>
          <p:cNvPr id="15" name="Заголовок 1"/>
          <p:cNvSpPr txBox="1">
            <a:spLocks/>
          </p:cNvSpPr>
          <p:nvPr/>
        </p:nvSpPr>
        <p:spPr>
          <a:xfrm>
            <a:off x="357158" y="5715000"/>
            <a:ext cx="8229600" cy="857272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 данным </a:t>
            </a: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 Insight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86438"/>
            <a:ext cx="8229600" cy="857272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/>
              <a:t>По данным </a:t>
            </a:r>
            <a:r>
              <a:rPr lang="en-US" sz="2000" dirty="0" smtClean="0"/>
              <a:t>Data Insight</a:t>
            </a:r>
            <a:endParaRPr lang="ru-RU" sz="2000" dirty="0"/>
          </a:p>
        </p:txBody>
      </p:sp>
      <p:pic>
        <p:nvPicPr>
          <p:cNvPr id="4" name="Содержимое 3" descr="http://box.opentao.net/files/box-support/ecommerce/resized_content/tovKategorii_477x316.pn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72" y="0"/>
            <a:ext cx="8001056" cy="57150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www.json.ru/images/new/marketwatch/2013-06-18_E-commerce_MW_RU-pic2.pn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24" y="714356"/>
            <a:ext cx="7573652" cy="55388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90</TotalTime>
  <Words>537</Words>
  <Application>Microsoft Office PowerPoint</Application>
  <PresentationFormat>Экран (4:3)</PresentationFormat>
  <Paragraphs>51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Электронная коммерция</vt:lpstr>
      <vt:lpstr>Что же такое электронная коммерция?</vt:lpstr>
      <vt:lpstr>Презентация PowerPoint</vt:lpstr>
      <vt:lpstr>Презентация PowerPoint</vt:lpstr>
      <vt:lpstr>Презентация PowerPoint</vt:lpstr>
      <vt:lpstr>Основные тенденции и тренды на российском рынке электронной коммерции</vt:lpstr>
      <vt:lpstr>Самые популярные зарубежные интернет-магазины в России</vt:lpstr>
      <vt:lpstr>По данным Data Insight</vt:lpstr>
      <vt:lpstr>Презентация PowerPoint</vt:lpstr>
      <vt:lpstr>Результаты опроса:</vt:lpstr>
      <vt:lpstr>Презентация PowerPoint</vt:lpstr>
      <vt:lpstr>По данным inFOLIO Research Group</vt:lpstr>
      <vt:lpstr>Направления развития</vt:lpstr>
      <vt:lpstr>Презентация PowerPoint</vt:lpstr>
      <vt:lpstr>Презентация PowerPoint</vt:lpstr>
      <vt:lpstr>Интересные факты: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Электронная коммерция</dc:title>
  <dc:creator>Admin</dc:creator>
  <cp:lastModifiedBy>Саша</cp:lastModifiedBy>
  <cp:revision>32</cp:revision>
  <dcterms:created xsi:type="dcterms:W3CDTF">2014-03-25T13:30:32Z</dcterms:created>
  <dcterms:modified xsi:type="dcterms:W3CDTF">2014-05-18T18:28:27Z</dcterms:modified>
</cp:coreProperties>
</file>