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67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39744-659D-A9E9-3A47-93E8A8BE1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293B2F-0173-FF40-3A8C-26018365F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2EC38-2FAD-C773-0B52-E2D46772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748D9C-EA62-3F6C-7C7A-92A346F4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00A7C9-7953-0192-BC55-619A8182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1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0A6EC-4018-9130-F347-94869DAB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7B9C0C-C3B4-3F0B-0623-9D88E7F7C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812E2-59ED-8575-B33C-A5F7689D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F2FA77-FB79-4EE9-AAAD-BE3E38965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537BB-E624-A033-B5A9-65762CC7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7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1EB4C4-43AA-BABD-D6DB-2AFE0518F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4F3FED-BF12-F5FF-A64A-8D875D06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E04BA6-3753-F1EF-CBB5-E57F7226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6EA9B-169F-BE13-B5A5-345AE102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80295-2183-F2E5-215A-CDE9EEE9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9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3C17C-9EA3-BF78-F91F-47BA8CF7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831560-8507-5610-67FF-2F13F9E07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FECD4-A624-5D42-BB26-1C530513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D43142-EDE0-F5EA-EF30-5224993E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1B37A-F46B-CD46-17CB-A62C6C86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0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BF12-4B85-5CE6-699A-8C237EA9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F35C7F-0366-8699-CE28-BC6D460A0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44FCE-32F3-BD2A-5EE4-B184A94C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89783-7752-FBC0-751A-A38319FF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DE9FFE-957F-6B31-B401-8C8ED488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9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78851-DD80-EAFE-4892-0D73A1DA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CE704-A96B-5B29-CBAA-CD5F14273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CD89A8-8939-361E-09EF-F7F9108C0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D22079-A7B2-A967-A780-4CCA2409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FB5A54-710D-DF62-68D9-F561CB15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41934-2EAA-BB11-260D-D94CE34D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F0B34-A130-041E-8FC6-76DC2C5C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638BF8-969A-9436-80E9-ABAAB8DE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EEF080-DD57-FA68-C503-837BAEFCF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260381-DABF-69FF-AAB5-3F9E738E0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0C1E5D-9296-9728-9514-F3A049AF3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26EA7B-FB78-6A4F-4148-C34D2107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97604C-CC2C-978F-3AC9-FC17DD7A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7361-AC63-0753-DEFD-D5B5726E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1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36CF4-8239-A6B1-6BE0-45B8E4031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03975E-1EAF-FDE4-F0C4-62F54C71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9D00E6-65D9-9EB9-7022-37E4575C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05A110-5061-71EE-8738-E96F48AC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6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936F3C-FC9F-0692-309E-75874812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A22DB7-362A-DC7A-26ED-12D133EE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5B08F6-404B-C52C-8598-67A9818D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4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AEB61-5EB4-D3AF-9F50-29934447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7EA6E-258C-DBC4-2D04-E11BCE894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740013-5CE4-B519-8976-A7FC1612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B39E2C-A866-BD17-6378-5FC3FEA3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B61B62-0D80-0E8B-4751-3E6E5A94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1F8E1-DDD2-B09A-6F0E-CDC1CBAB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3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BB6DD-F268-B81E-BC81-E8ACA14D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D3A21B-738C-3661-671C-86CF5C924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1262-45CD-98E3-C360-5048DB190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3CEDB4-B675-97A5-D854-3818C756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350F69-52D5-67CC-57DE-1CE18BC7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650DC4-7718-4FBA-4B9E-8F51F8CC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3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03413-E553-2275-0651-F44EAE35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E39AD7-BB81-0134-26B5-6B56A2427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2BA09-9BB7-AB12-99A7-6CD4401CA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6CBB-ADE5-4471-8DA1-B9CBE0266F15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76173-104D-208C-94BF-30E65C29E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D90D2-C73C-1C31-A3A9-A819A3E6D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2245-2EB4-4B38-87F3-04F5C8FF4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0BCC5-AF16-82B3-A68C-9F4599AC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0A1037-1538-372D-2A46-67E52613E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A1BFA1-FBB0-2785-57AD-E2B6E22C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" y="0"/>
            <a:ext cx="12188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7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FD9C4F-F21C-61F5-3404-059B9E857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1"/>
            <a:ext cx="12192000" cy="68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3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E5C656-4CAC-A0A4-12B9-F0CDD7C98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A9C6B3-5E31-5D5A-648C-B2D06BF9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1"/>
            <a:ext cx="12192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7FC65D-56E0-FFF6-3A88-F89432A12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93" y="0"/>
            <a:ext cx="12282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1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 опля</dc:creator>
  <cp:lastModifiedBy>таня опля</cp:lastModifiedBy>
  <cp:revision>1</cp:revision>
  <dcterms:created xsi:type="dcterms:W3CDTF">2023-12-14T21:03:57Z</dcterms:created>
  <dcterms:modified xsi:type="dcterms:W3CDTF">2023-12-14T21:04:10Z</dcterms:modified>
</cp:coreProperties>
</file>