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2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9" r:id="rId2"/>
    <p:sldId id="303" r:id="rId3"/>
    <p:sldId id="294" r:id="rId4"/>
    <p:sldId id="320" r:id="rId5"/>
    <p:sldId id="291" r:id="rId6"/>
    <p:sldId id="319" r:id="rId7"/>
    <p:sldId id="305" r:id="rId8"/>
    <p:sldId id="306" r:id="rId9"/>
    <p:sldId id="314" r:id="rId10"/>
    <p:sldId id="315" r:id="rId11"/>
    <p:sldId id="321" r:id="rId12"/>
    <p:sldId id="317" r:id="rId13"/>
  </p:sldIdLst>
  <p:sldSz cx="9144000" cy="6858000" type="screen4x3"/>
  <p:notesSz cx="6877050" cy="10002838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 Unicode MS" panose="020B0604020202020204" pitchFamily="34" charset="-128"/>
        <a:ea typeface="+mn-ea"/>
        <a:cs typeface="DejaVu Sans" panose="020B0603030804020204" pitchFamily="34" charset="0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 Unicode MS" panose="020B0604020202020204" pitchFamily="34" charset="-128"/>
        <a:ea typeface="+mn-ea"/>
        <a:cs typeface="DejaVu Sans" panose="020B0603030804020204" pitchFamily="34" charset="0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 Unicode MS" panose="020B0604020202020204" pitchFamily="34" charset="-128"/>
        <a:ea typeface="+mn-ea"/>
        <a:cs typeface="DejaVu Sans" panose="020B0603030804020204" pitchFamily="34" charset="0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 Unicode MS" panose="020B0604020202020204" pitchFamily="34" charset="-128"/>
        <a:ea typeface="+mn-ea"/>
        <a:cs typeface="DejaVu Sans" panose="020B0603030804020204" pitchFamily="34" charset="0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 Unicode MS" panose="020B0604020202020204" pitchFamily="34" charset="-128"/>
        <a:ea typeface="+mn-ea"/>
        <a:cs typeface="DejaVu Sans" panose="020B0603030804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 Unicode MS" panose="020B0604020202020204" pitchFamily="34" charset="-128"/>
        <a:ea typeface="+mn-ea"/>
        <a:cs typeface="DejaVu Sans" panose="020B0603030804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 Unicode MS" panose="020B0604020202020204" pitchFamily="34" charset="-128"/>
        <a:ea typeface="+mn-ea"/>
        <a:cs typeface="DejaVu Sans" panose="020B0603030804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 Unicode MS" panose="020B0604020202020204" pitchFamily="34" charset="-128"/>
        <a:ea typeface="+mn-ea"/>
        <a:cs typeface="DejaVu Sans" panose="020B0603030804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 Unicode MS" panose="020B0604020202020204" pitchFamily="34" charset="-128"/>
        <a:ea typeface="+mn-ea"/>
        <a:cs typeface="DejaVu Sans" panose="020B0603030804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2" userDrawn="1">
          <p15:clr>
            <a:srgbClr val="A4A3A4"/>
          </p15:clr>
        </p15:guide>
        <p15:guide id="2" pos="222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DDFD3"/>
    <a:srgbClr val="D2AF92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74" autoAdjust="0"/>
    <p:restoredTop sz="82440" autoAdjust="0"/>
  </p:normalViewPr>
  <p:slideViewPr>
    <p:cSldViewPr>
      <p:cViewPr varScale="1">
        <p:scale>
          <a:sx n="74" d="100"/>
          <a:sy n="74" d="100"/>
        </p:scale>
        <p:origin x="1296" y="7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-2964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02"/>
        <p:guide pos="22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B1C3D2-8D97-4520-9F94-AC9D5A3B797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45DD2DC-2488-4B3C-9B9F-69ADCCBDAD40}">
      <dgm:prSet custT="1"/>
      <dgm:spPr>
        <a:solidFill>
          <a:schemeClr val="bg2">
            <a:lumMod val="20000"/>
            <a:lumOff val="80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pPr rtl="0"/>
          <a:r>
            <a:rPr lang="ru-RU" sz="2800" dirty="0" smtClean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Цель проекта:</a:t>
          </a:r>
          <a:endParaRPr lang="ru-RU" sz="2800" dirty="0">
            <a:solidFill>
              <a:schemeClr val="accent6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DB0B435-A382-457C-9E9F-545BBD625D2F}" type="sibTrans" cxnId="{7A278FBE-8B55-4DA5-8FDC-6C750627945F}">
      <dgm:prSet/>
      <dgm:spPr/>
      <dgm:t>
        <a:bodyPr/>
        <a:lstStyle/>
        <a:p>
          <a:endParaRPr lang="ru-RU" sz="1800"/>
        </a:p>
      </dgm:t>
    </dgm:pt>
    <dgm:pt modelId="{A0B3B25B-CBD3-44F4-90D0-974FAE143B4D}" type="parTrans" cxnId="{7A278FBE-8B55-4DA5-8FDC-6C750627945F}">
      <dgm:prSet/>
      <dgm:spPr/>
      <dgm:t>
        <a:bodyPr/>
        <a:lstStyle/>
        <a:p>
          <a:endParaRPr lang="ru-RU" sz="1800"/>
        </a:p>
      </dgm:t>
    </dgm:pt>
    <dgm:pt modelId="{371FB7F5-2F78-4958-ABDF-4AB48FE90C49}" type="pres">
      <dgm:prSet presAssocID="{D2B1C3D2-8D97-4520-9F94-AC9D5A3B797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C718C07-4F86-40DE-B516-818EB5B6304B}" type="pres">
      <dgm:prSet presAssocID="{645DD2DC-2488-4B3C-9B9F-69ADCCBDAD40}" presName="parentText" presStyleLbl="node1" presStyleIdx="0" presStyleCnt="1" custScaleY="220314" custLinFactY="-381385" custLinFactNeighborX="-62788" custLinFactNeighborY="-4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4D5F622-9CE5-49B6-9010-373A0BC49B06}" type="presOf" srcId="{645DD2DC-2488-4B3C-9B9F-69ADCCBDAD40}" destId="{6C718C07-4F86-40DE-B516-818EB5B6304B}" srcOrd="0" destOrd="0" presId="urn:microsoft.com/office/officeart/2005/8/layout/vList2"/>
    <dgm:cxn modelId="{7A278FBE-8B55-4DA5-8FDC-6C750627945F}" srcId="{D2B1C3D2-8D97-4520-9F94-AC9D5A3B7972}" destId="{645DD2DC-2488-4B3C-9B9F-69ADCCBDAD40}" srcOrd="0" destOrd="0" parTransId="{A0B3B25B-CBD3-44F4-90D0-974FAE143B4D}" sibTransId="{2DB0B435-A382-457C-9E9F-545BBD625D2F}"/>
    <dgm:cxn modelId="{29D66B4B-576C-4D38-828E-F474E8008AD4}" type="presOf" srcId="{D2B1C3D2-8D97-4520-9F94-AC9D5A3B7972}" destId="{371FB7F5-2F78-4958-ABDF-4AB48FE90C49}" srcOrd="0" destOrd="0" presId="urn:microsoft.com/office/officeart/2005/8/layout/vList2"/>
    <dgm:cxn modelId="{C9ABA53D-DC37-43E6-A2DD-536574CD54C8}" type="presParOf" srcId="{371FB7F5-2F78-4958-ABDF-4AB48FE90C49}" destId="{6C718C07-4F86-40DE-B516-818EB5B6304B}" srcOrd="0" destOrd="0" presId="urn:microsoft.com/office/officeart/2005/8/layout/vList2"/>
  </dgm:cxnLst>
  <dgm:bg>
    <a:effectLst>
      <a:outerShdw blurRad="50800" dist="38100" dir="2700000" algn="tl" rotWithShape="0">
        <a:schemeClr val="tx1">
          <a:alpha val="40000"/>
        </a:schemeClr>
      </a:outerShdw>
    </a:effectLst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2B1C3D2-8D97-4520-9F94-AC9D5A3B797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45DD2DC-2488-4B3C-9B9F-69ADCCBDAD40}">
      <dgm:prSet custT="1"/>
      <dgm:spPr>
        <a:solidFill>
          <a:schemeClr val="bg2">
            <a:lumMod val="20000"/>
            <a:lumOff val="80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pPr rtl="0"/>
          <a:r>
            <a:rPr lang="ru-RU" sz="2800" dirty="0" smtClean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Концепция</a:t>
          </a:r>
          <a:endParaRPr lang="ru-RU" sz="2800" dirty="0">
            <a:solidFill>
              <a:schemeClr val="accent6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0B3B25B-CBD3-44F4-90D0-974FAE143B4D}" type="parTrans" cxnId="{7A278FBE-8B55-4DA5-8FDC-6C750627945F}">
      <dgm:prSet/>
      <dgm:spPr/>
      <dgm:t>
        <a:bodyPr/>
        <a:lstStyle/>
        <a:p>
          <a:endParaRPr lang="ru-RU" sz="1800"/>
        </a:p>
      </dgm:t>
    </dgm:pt>
    <dgm:pt modelId="{2DB0B435-A382-457C-9E9F-545BBD625D2F}" type="sibTrans" cxnId="{7A278FBE-8B55-4DA5-8FDC-6C750627945F}">
      <dgm:prSet/>
      <dgm:spPr/>
      <dgm:t>
        <a:bodyPr/>
        <a:lstStyle/>
        <a:p>
          <a:endParaRPr lang="ru-RU" sz="1800"/>
        </a:p>
      </dgm:t>
    </dgm:pt>
    <dgm:pt modelId="{371FB7F5-2F78-4958-ABDF-4AB48FE90C49}" type="pres">
      <dgm:prSet presAssocID="{D2B1C3D2-8D97-4520-9F94-AC9D5A3B797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C718C07-4F86-40DE-B516-818EB5B6304B}" type="pres">
      <dgm:prSet presAssocID="{645DD2DC-2488-4B3C-9B9F-69ADCCBDAD40}" presName="parentText" presStyleLbl="node1" presStyleIdx="0" presStyleCnt="1" custScaleY="411537" custLinFactNeighborY="-3765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84F824F-F12A-4C2B-A6E3-56396BA6035F}" type="presOf" srcId="{645DD2DC-2488-4B3C-9B9F-69ADCCBDAD40}" destId="{6C718C07-4F86-40DE-B516-818EB5B6304B}" srcOrd="0" destOrd="0" presId="urn:microsoft.com/office/officeart/2005/8/layout/vList2"/>
    <dgm:cxn modelId="{7A278FBE-8B55-4DA5-8FDC-6C750627945F}" srcId="{D2B1C3D2-8D97-4520-9F94-AC9D5A3B7972}" destId="{645DD2DC-2488-4B3C-9B9F-69ADCCBDAD40}" srcOrd="0" destOrd="0" parTransId="{A0B3B25B-CBD3-44F4-90D0-974FAE143B4D}" sibTransId="{2DB0B435-A382-457C-9E9F-545BBD625D2F}"/>
    <dgm:cxn modelId="{C0EB15B8-B18A-4A18-B086-2CDC1E6E8BBC}" type="presOf" srcId="{D2B1C3D2-8D97-4520-9F94-AC9D5A3B7972}" destId="{371FB7F5-2F78-4958-ABDF-4AB48FE90C49}" srcOrd="0" destOrd="0" presId="urn:microsoft.com/office/officeart/2005/8/layout/vList2"/>
    <dgm:cxn modelId="{194B0627-0915-4FDB-89E6-CE6E7537A039}" type="presParOf" srcId="{371FB7F5-2F78-4958-ABDF-4AB48FE90C49}" destId="{6C718C07-4F86-40DE-B516-818EB5B6304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97FCD26-2A07-461B-A163-E6FAE36A526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6568E2D-DCE7-4F37-988B-3BFB31E3080A}">
      <dgm:prSet custT="1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pPr rtl="0"/>
          <a:r>
            <a:rPr lang="ru-RU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Описание процедур государственной аккредитации образовательных организаций с учетом рассмотрения и учета сведений о ПОА и ОА</a:t>
          </a:r>
          <a:endParaRPr lang="ru-RU" sz="18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AF0FB85-D9B8-4B43-8BC3-C7EC848FA509}" type="parTrans" cxnId="{D0249452-98DC-4E81-A28A-2606CE78001B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8D8EED94-2A46-4496-8D0C-F6394ED51A63}" type="sibTrans" cxnId="{D0249452-98DC-4E81-A28A-2606CE78001B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0DA1084C-AFBC-4122-B5B5-B499B2711132}">
      <dgm:prSet custT="1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pPr rtl="0"/>
          <a:r>
            <a:rPr lang="ru-RU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Описание изменений в подзаконных нормативно-правовых актах</a:t>
          </a:r>
          <a:endParaRPr lang="ru-RU" sz="18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AD5C656-771E-4815-8989-C7918946F0B4}" type="parTrans" cxnId="{2EF10C48-D7BA-431C-BA1F-52B6657CC4A0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2CBEE181-CA80-4B0D-8B39-61BFD8523C84}" type="sibTrans" cxnId="{2EF10C48-D7BA-431C-BA1F-52B6657CC4A0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00A9773E-E8F5-489C-86CE-A58462906FCA}">
      <dgm:prSet custT="1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pPr rtl="0"/>
          <a:r>
            <a:rPr lang="ru-RU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Описание изменений во внутренней распорядительной документации</a:t>
          </a:r>
          <a:endParaRPr lang="ru-RU" sz="18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0FD4674-073F-47D1-B9DE-E63C8825E30D}" type="parTrans" cxnId="{A753C031-AD84-45DD-B385-84721E973F7A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3ED355B7-42F2-443C-B4B8-39D745DB4714}" type="sibTrans" cxnId="{A753C031-AD84-45DD-B385-84721E973F7A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2EDBBB91-2C94-4B49-BDB9-36DE6D7A64F8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ru-RU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Положительные и отрицательные стороны рассмотрения и учета сведений о ПОА и ОА при проведении государственной аккредитации</a:t>
          </a:r>
          <a:endParaRPr lang="ru-RU" sz="18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572DAE0-4E9C-4398-85EB-4D0254748776}" type="parTrans" cxnId="{0CABCB35-A5A0-422B-9717-66752992755E}">
      <dgm:prSet/>
      <dgm:spPr/>
      <dgm:t>
        <a:bodyPr/>
        <a:lstStyle/>
        <a:p>
          <a:endParaRPr lang="ru-RU"/>
        </a:p>
      </dgm:t>
    </dgm:pt>
    <dgm:pt modelId="{A4415F2B-552D-4522-BC0E-DA7CE681CE69}" type="sibTrans" cxnId="{0CABCB35-A5A0-422B-9717-66752992755E}">
      <dgm:prSet/>
      <dgm:spPr/>
      <dgm:t>
        <a:bodyPr/>
        <a:lstStyle/>
        <a:p>
          <a:endParaRPr lang="ru-RU"/>
        </a:p>
      </dgm:t>
    </dgm:pt>
    <dgm:pt modelId="{BA5E4C93-0A78-4A0A-91D1-733D004E9562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ru-RU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«Дорожная карта» реализации концепции</a:t>
          </a:r>
          <a:endParaRPr lang="ru-RU" sz="18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A91E455-43E2-4C98-9A93-CA7642347246}" type="parTrans" cxnId="{5957629D-3DB2-4CCB-A41C-F3C8D3396AAA}">
      <dgm:prSet/>
      <dgm:spPr/>
      <dgm:t>
        <a:bodyPr/>
        <a:lstStyle/>
        <a:p>
          <a:endParaRPr lang="ru-RU"/>
        </a:p>
      </dgm:t>
    </dgm:pt>
    <dgm:pt modelId="{B3DAC40D-C334-4847-9D4D-AEE05AEA6207}" type="sibTrans" cxnId="{5957629D-3DB2-4CCB-A41C-F3C8D3396AAA}">
      <dgm:prSet/>
      <dgm:spPr/>
      <dgm:t>
        <a:bodyPr/>
        <a:lstStyle/>
        <a:p>
          <a:endParaRPr lang="ru-RU"/>
        </a:p>
      </dgm:t>
    </dgm:pt>
    <dgm:pt modelId="{3E4202FF-C32E-4035-BB7F-487112B9A311}" type="pres">
      <dgm:prSet presAssocID="{397FCD26-2A07-461B-A163-E6FAE36A526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BCDC1DC-3079-4838-A4A2-82CE9330A395}" type="pres">
      <dgm:prSet presAssocID="{D6568E2D-DCE7-4F37-988B-3BFB31E3080A}" presName="parentText" presStyleLbl="node1" presStyleIdx="0" presStyleCnt="5" custScaleY="10217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F95AE0-5A65-4E92-B212-6195F2CB53CC}" type="pres">
      <dgm:prSet presAssocID="{8D8EED94-2A46-4496-8D0C-F6394ED51A63}" presName="spacer" presStyleCnt="0"/>
      <dgm:spPr/>
    </dgm:pt>
    <dgm:pt modelId="{700B5182-53BC-49F3-A4D0-D2D7F020CE56}" type="pres">
      <dgm:prSet presAssocID="{0DA1084C-AFBC-4122-B5B5-B499B2711132}" presName="parentText" presStyleLbl="node1" presStyleIdx="1" presStyleCnt="5" custScaleY="5346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B51FE8-ED4F-4902-857C-A1648936C9A1}" type="pres">
      <dgm:prSet presAssocID="{2CBEE181-CA80-4B0D-8B39-61BFD8523C84}" presName="spacer" presStyleCnt="0"/>
      <dgm:spPr/>
    </dgm:pt>
    <dgm:pt modelId="{475C6C90-4F34-49EB-800F-25106CF30AD4}" type="pres">
      <dgm:prSet presAssocID="{2EDBBB91-2C94-4B49-BDB9-36DE6D7A64F8}" presName="parentText" presStyleLbl="node1" presStyleIdx="2" presStyleCnt="5" custLinFactY="77661" custLinFactNeighborX="264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888257-6125-4E0D-AB7B-0D334FB6090A}" type="pres">
      <dgm:prSet presAssocID="{A4415F2B-552D-4522-BC0E-DA7CE681CE69}" presName="spacer" presStyleCnt="0"/>
      <dgm:spPr/>
    </dgm:pt>
    <dgm:pt modelId="{C078EB47-B880-4ABA-B788-46ABFED2B3F5}" type="pres">
      <dgm:prSet presAssocID="{00A9773E-E8F5-489C-86CE-A58462906FCA}" presName="parentText" presStyleLbl="node1" presStyleIdx="3" presStyleCnt="5" custScaleY="82974" custLinFactY="-100000" custLinFactNeighborY="-12098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323523-AB95-4C09-8777-AD8DECF2D1E0}" type="pres">
      <dgm:prSet presAssocID="{3ED355B7-42F2-443C-B4B8-39D745DB4714}" presName="spacer" presStyleCnt="0"/>
      <dgm:spPr/>
    </dgm:pt>
    <dgm:pt modelId="{F40E8C3D-500B-4992-A6A1-D9C99FF4F2F6}" type="pres">
      <dgm:prSet presAssocID="{BA5E4C93-0A78-4A0A-91D1-733D004E9562}" presName="parentText" presStyleLbl="node1" presStyleIdx="4" presStyleCnt="5" custLinFactY="6258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2DDA20E-FC7D-495A-BBC2-3D7A1E92B8BE}" type="presOf" srcId="{BA5E4C93-0A78-4A0A-91D1-733D004E9562}" destId="{F40E8C3D-500B-4992-A6A1-D9C99FF4F2F6}" srcOrd="0" destOrd="0" presId="urn:microsoft.com/office/officeart/2005/8/layout/vList2"/>
    <dgm:cxn modelId="{8503F655-6D8A-4C1A-B30E-D4FE45933F54}" type="presOf" srcId="{397FCD26-2A07-461B-A163-E6FAE36A5261}" destId="{3E4202FF-C32E-4035-BB7F-487112B9A311}" srcOrd="0" destOrd="0" presId="urn:microsoft.com/office/officeart/2005/8/layout/vList2"/>
    <dgm:cxn modelId="{70E06C39-572D-4C04-8D30-615FF82CB20F}" type="presOf" srcId="{2EDBBB91-2C94-4B49-BDB9-36DE6D7A64F8}" destId="{475C6C90-4F34-49EB-800F-25106CF30AD4}" srcOrd="0" destOrd="0" presId="urn:microsoft.com/office/officeart/2005/8/layout/vList2"/>
    <dgm:cxn modelId="{FA4494C0-D561-417E-9841-81CE4A3BE3F7}" type="presOf" srcId="{0DA1084C-AFBC-4122-B5B5-B499B2711132}" destId="{700B5182-53BC-49F3-A4D0-D2D7F020CE56}" srcOrd="0" destOrd="0" presId="urn:microsoft.com/office/officeart/2005/8/layout/vList2"/>
    <dgm:cxn modelId="{0CABCB35-A5A0-422B-9717-66752992755E}" srcId="{397FCD26-2A07-461B-A163-E6FAE36A5261}" destId="{2EDBBB91-2C94-4B49-BDB9-36DE6D7A64F8}" srcOrd="2" destOrd="0" parTransId="{F572DAE0-4E9C-4398-85EB-4D0254748776}" sibTransId="{A4415F2B-552D-4522-BC0E-DA7CE681CE69}"/>
    <dgm:cxn modelId="{6235FE1C-E657-48A8-9B56-8B57B39C0107}" type="presOf" srcId="{00A9773E-E8F5-489C-86CE-A58462906FCA}" destId="{C078EB47-B880-4ABA-B788-46ABFED2B3F5}" srcOrd="0" destOrd="0" presId="urn:microsoft.com/office/officeart/2005/8/layout/vList2"/>
    <dgm:cxn modelId="{20A36252-36FA-48A3-8979-C7FF504DFBD4}" type="presOf" srcId="{D6568E2D-DCE7-4F37-988B-3BFB31E3080A}" destId="{CBCDC1DC-3079-4838-A4A2-82CE9330A395}" srcOrd="0" destOrd="0" presId="urn:microsoft.com/office/officeart/2005/8/layout/vList2"/>
    <dgm:cxn modelId="{5957629D-3DB2-4CCB-A41C-F3C8D3396AAA}" srcId="{397FCD26-2A07-461B-A163-E6FAE36A5261}" destId="{BA5E4C93-0A78-4A0A-91D1-733D004E9562}" srcOrd="4" destOrd="0" parTransId="{0A91E455-43E2-4C98-9A93-CA7642347246}" sibTransId="{B3DAC40D-C334-4847-9D4D-AEE05AEA6207}"/>
    <dgm:cxn modelId="{D0249452-98DC-4E81-A28A-2606CE78001B}" srcId="{397FCD26-2A07-461B-A163-E6FAE36A5261}" destId="{D6568E2D-DCE7-4F37-988B-3BFB31E3080A}" srcOrd="0" destOrd="0" parTransId="{CAF0FB85-D9B8-4B43-8BC3-C7EC848FA509}" sibTransId="{8D8EED94-2A46-4496-8D0C-F6394ED51A63}"/>
    <dgm:cxn modelId="{A753C031-AD84-45DD-B385-84721E973F7A}" srcId="{397FCD26-2A07-461B-A163-E6FAE36A5261}" destId="{00A9773E-E8F5-489C-86CE-A58462906FCA}" srcOrd="3" destOrd="0" parTransId="{30FD4674-073F-47D1-B9DE-E63C8825E30D}" sibTransId="{3ED355B7-42F2-443C-B4B8-39D745DB4714}"/>
    <dgm:cxn modelId="{2EF10C48-D7BA-431C-BA1F-52B6657CC4A0}" srcId="{397FCD26-2A07-461B-A163-E6FAE36A5261}" destId="{0DA1084C-AFBC-4122-B5B5-B499B2711132}" srcOrd="1" destOrd="0" parTransId="{1AD5C656-771E-4815-8989-C7918946F0B4}" sibTransId="{2CBEE181-CA80-4B0D-8B39-61BFD8523C84}"/>
    <dgm:cxn modelId="{D96B15B8-22F6-4924-9480-F9B205E90DCA}" type="presParOf" srcId="{3E4202FF-C32E-4035-BB7F-487112B9A311}" destId="{CBCDC1DC-3079-4838-A4A2-82CE9330A395}" srcOrd="0" destOrd="0" presId="urn:microsoft.com/office/officeart/2005/8/layout/vList2"/>
    <dgm:cxn modelId="{77D46055-D7C6-4310-BA56-37BAB9A596EA}" type="presParOf" srcId="{3E4202FF-C32E-4035-BB7F-487112B9A311}" destId="{EBF95AE0-5A65-4E92-B212-6195F2CB53CC}" srcOrd="1" destOrd="0" presId="urn:microsoft.com/office/officeart/2005/8/layout/vList2"/>
    <dgm:cxn modelId="{E23DA6DF-F46E-42E9-A7D6-3687A966B8FB}" type="presParOf" srcId="{3E4202FF-C32E-4035-BB7F-487112B9A311}" destId="{700B5182-53BC-49F3-A4D0-D2D7F020CE56}" srcOrd="2" destOrd="0" presId="urn:microsoft.com/office/officeart/2005/8/layout/vList2"/>
    <dgm:cxn modelId="{D9D0AA6D-6F09-4008-B2F0-2B27CAE55650}" type="presParOf" srcId="{3E4202FF-C32E-4035-BB7F-487112B9A311}" destId="{01B51FE8-ED4F-4902-857C-A1648936C9A1}" srcOrd="3" destOrd="0" presId="urn:microsoft.com/office/officeart/2005/8/layout/vList2"/>
    <dgm:cxn modelId="{F56CBD99-9CB3-4ECC-9E75-E710BF3034B6}" type="presParOf" srcId="{3E4202FF-C32E-4035-BB7F-487112B9A311}" destId="{475C6C90-4F34-49EB-800F-25106CF30AD4}" srcOrd="4" destOrd="0" presId="urn:microsoft.com/office/officeart/2005/8/layout/vList2"/>
    <dgm:cxn modelId="{45D318F2-D8D7-4A12-B9BF-1E6336D112A7}" type="presParOf" srcId="{3E4202FF-C32E-4035-BB7F-487112B9A311}" destId="{B4888257-6125-4E0D-AB7B-0D334FB6090A}" srcOrd="5" destOrd="0" presId="urn:microsoft.com/office/officeart/2005/8/layout/vList2"/>
    <dgm:cxn modelId="{5184A0BA-B912-4F32-B9BE-0EF1350F1962}" type="presParOf" srcId="{3E4202FF-C32E-4035-BB7F-487112B9A311}" destId="{C078EB47-B880-4ABA-B788-46ABFED2B3F5}" srcOrd="6" destOrd="0" presId="urn:microsoft.com/office/officeart/2005/8/layout/vList2"/>
    <dgm:cxn modelId="{30B4893B-D3A6-42C4-80A1-8AF33F9BA2D0}" type="presParOf" srcId="{3E4202FF-C32E-4035-BB7F-487112B9A311}" destId="{B9323523-AB95-4C09-8777-AD8DECF2D1E0}" srcOrd="7" destOrd="0" presId="urn:microsoft.com/office/officeart/2005/8/layout/vList2"/>
    <dgm:cxn modelId="{06B8B6C2-82BD-407A-995C-5189F50CD733}" type="presParOf" srcId="{3E4202FF-C32E-4035-BB7F-487112B9A311}" destId="{F40E8C3D-500B-4992-A6A1-D9C99FF4F2F6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D2B1C3D2-8D97-4520-9F94-AC9D5A3B797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45DD2DC-2488-4B3C-9B9F-69ADCCBDAD40}">
      <dgm:prSet custT="1"/>
      <dgm:spPr>
        <a:solidFill>
          <a:schemeClr val="bg2">
            <a:lumMod val="20000"/>
            <a:lumOff val="80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pPr rtl="0"/>
          <a:r>
            <a:rPr lang="ru-RU" sz="2800" dirty="0" smtClean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Модель</a:t>
          </a:r>
          <a:endParaRPr lang="ru-RU" sz="2800" dirty="0">
            <a:solidFill>
              <a:schemeClr val="accent6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0B3B25B-CBD3-44F4-90D0-974FAE143B4D}" type="parTrans" cxnId="{7A278FBE-8B55-4DA5-8FDC-6C750627945F}">
      <dgm:prSet/>
      <dgm:spPr/>
      <dgm:t>
        <a:bodyPr/>
        <a:lstStyle/>
        <a:p>
          <a:endParaRPr lang="ru-RU" sz="1800"/>
        </a:p>
      </dgm:t>
    </dgm:pt>
    <dgm:pt modelId="{2DB0B435-A382-457C-9E9F-545BBD625D2F}" type="sibTrans" cxnId="{7A278FBE-8B55-4DA5-8FDC-6C750627945F}">
      <dgm:prSet/>
      <dgm:spPr/>
      <dgm:t>
        <a:bodyPr/>
        <a:lstStyle/>
        <a:p>
          <a:endParaRPr lang="ru-RU" sz="1800"/>
        </a:p>
      </dgm:t>
    </dgm:pt>
    <dgm:pt modelId="{371FB7F5-2F78-4958-ABDF-4AB48FE90C49}" type="pres">
      <dgm:prSet presAssocID="{D2B1C3D2-8D97-4520-9F94-AC9D5A3B797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C718C07-4F86-40DE-B516-818EB5B6304B}" type="pres">
      <dgm:prSet presAssocID="{645DD2DC-2488-4B3C-9B9F-69ADCCBDAD40}" presName="parentText" presStyleLbl="node1" presStyleIdx="0" presStyleCnt="1" custScaleY="411537" custLinFactNeighborY="-3765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A278FBE-8B55-4DA5-8FDC-6C750627945F}" srcId="{D2B1C3D2-8D97-4520-9F94-AC9D5A3B7972}" destId="{645DD2DC-2488-4B3C-9B9F-69ADCCBDAD40}" srcOrd="0" destOrd="0" parTransId="{A0B3B25B-CBD3-44F4-90D0-974FAE143B4D}" sibTransId="{2DB0B435-A382-457C-9E9F-545BBD625D2F}"/>
    <dgm:cxn modelId="{51D203F6-AB46-42D7-AB91-66BA36CA6B5A}" type="presOf" srcId="{645DD2DC-2488-4B3C-9B9F-69ADCCBDAD40}" destId="{6C718C07-4F86-40DE-B516-818EB5B6304B}" srcOrd="0" destOrd="0" presId="urn:microsoft.com/office/officeart/2005/8/layout/vList2"/>
    <dgm:cxn modelId="{1759138C-8BD9-46C5-A167-2ADBC8DDBA87}" type="presOf" srcId="{D2B1C3D2-8D97-4520-9F94-AC9D5A3B7972}" destId="{371FB7F5-2F78-4958-ABDF-4AB48FE90C49}" srcOrd="0" destOrd="0" presId="urn:microsoft.com/office/officeart/2005/8/layout/vList2"/>
    <dgm:cxn modelId="{EBA21107-F3A3-4786-AE2C-00855DFE92CF}" type="presParOf" srcId="{371FB7F5-2F78-4958-ABDF-4AB48FE90C49}" destId="{6C718C07-4F86-40DE-B516-818EB5B6304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397FCD26-2A07-461B-A163-E6FAE36A526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6568E2D-DCE7-4F37-988B-3BFB31E3080A}">
      <dgm:prSet custT="1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pPr rtl="0"/>
          <a:r>
            <a:rPr lang="ru-RU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Показатели соответствия образовательных программ требованиям ФГОС при проведении ПОА и ОА</a:t>
          </a:r>
          <a:endParaRPr lang="ru-RU" sz="18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AF0FB85-D9B8-4B43-8BC3-C7EC848FA509}" type="parTrans" cxnId="{D0249452-98DC-4E81-A28A-2606CE78001B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8D8EED94-2A46-4496-8D0C-F6394ED51A63}" type="sibTrans" cxnId="{D0249452-98DC-4E81-A28A-2606CE78001B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0DA1084C-AFBC-4122-B5B5-B499B2711132}">
      <dgm:prSet custT="1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pPr rtl="0"/>
          <a:r>
            <a:rPr lang="ru-RU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Критериальные значения показателей соответствия образовательных программ требованиям ФГОС при ПОА и ОА</a:t>
          </a:r>
          <a:endParaRPr lang="ru-RU" sz="18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AD5C656-771E-4815-8989-C7918946F0B4}" type="parTrans" cxnId="{2EF10C48-D7BA-431C-BA1F-52B6657CC4A0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2CBEE181-CA80-4B0D-8B39-61BFD8523C84}" type="sibTrans" cxnId="{2EF10C48-D7BA-431C-BA1F-52B6657CC4A0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2EDBBB91-2C94-4B49-BDB9-36DE6D7A64F8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ru-RU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Алгоритмы расчета и рассмотрения </a:t>
          </a:r>
          <a:r>
            <a:rPr lang="ru-RU" sz="18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аккредитационным</a:t>
          </a:r>
          <a:r>
            <a:rPr lang="ru-RU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органом показателей соответствия образовательных программ требованиям ФГОС при ПОА и ОА</a:t>
          </a:r>
          <a:endParaRPr lang="ru-RU" sz="18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572DAE0-4E9C-4398-85EB-4D0254748776}" type="parTrans" cxnId="{0CABCB35-A5A0-422B-9717-66752992755E}">
      <dgm:prSet/>
      <dgm:spPr/>
      <dgm:t>
        <a:bodyPr/>
        <a:lstStyle/>
        <a:p>
          <a:endParaRPr lang="ru-RU"/>
        </a:p>
      </dgm:t>
    </dgm:pt>
    <dgm:pt modelId="{A4415F2B-552D-4522-BC0E-DA7CE681CE69}" type="sibTrans" cxnId="{0CABCB35-A5A0-422B-9717-66752992755E}">
      <dgm:prSet/>
      <dgm:spPr/>
      <dgm:t>
        <a:bodyPr/>
        <a:lstStyle/>
        <a:p>
          <a:endParaRPr lang="ru-RU"/>
        </a:p>
      </dgm:t>
    </dgm:pt>
    <dgm:pt modelId="{BA5E4C93-0A78-4A0A-91D1-733D004E9562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ru-RU" sz="2000" dirty="0" smtClean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Доработка требований к организациям, осуществляющим профессионально-общественную и общественную аккредитации, чьи результаты могут учитываться при процедуре государственной аккредитации</a:t>
          </a:r>
          <a:endParaRPr lang="ru-RU" sz="2000" dirty="0">
            <a:solidFill>
              <a:schemeClr val="accent6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A91E455-43E2-4C98-9A93-CA7642347246}" type="parTrans" cxnId="{5957629D-3DB2-4CCB-A41C-F3C8D3396AAA}">
      <dgm:prSet/>
      <dgm:spPr/>
      <dgm:t>
        <a:bodyPr/>
        <a:lstStyle/>
        <a:p>
          <a:endParaRPr lang="ru-RU"/>
        </a:p>
      </dgm:t>
    </dgm:pt>
    <dgm:pt modelId="{B3DAC40D-C334-4847-9D4D-AEE05AEA6207}" type="sibTrans" cxnId="{5957629D-3DB2-4CCB-A41C-F3C8D3396AAA}">
      <dgm:prSet/>
      <dgm:spPr/>
      <dgm:t>
        <a:bodyPr/>
        <a:lstStyle/>
        <a:p>
          <a:endParaRPr lang="ru-RU"/>
        </a:p>
      </dgm:t>
    </dgm:pt>
    <dgm:pt modelId="{3E4202FF-C32E-4035-BB7F-487112B9A311}" type="pres">
      <dgm:prSet presAssocID="{397FCD26-2A07-461B-A163-E6FAE36A526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BCDC1DC-3079-4838-A4A2-82CE9330A395}" type="pres">
      <dgm:prSet presAssocID="{D6568E2D-DCE7-4F37-988B-3BFB31E3080A}" presName="parentText" presStyleLbl="node1" presStyleIdx="0" presStyleCnt="4" custScaleY="52658" custLinFactY="-3022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F95AE0-5A65-4E92-B212-6195F2CB53CC}" type="pres">
      <dgm:prSet presAssocID="{8D8EED94-2A46-4496-8D0C-F6394ED51A63}" presName="spacer" presStyleCnt="0"/>
      <dgm:spPr/>
    </dgm:pt>
    <dgm:pt modelId="{700B5182-53BC-49F3-A4D0-D2D7F020CE56}" type="pres">
      <dgm:prSet presAssocID="{0DA1084C-AFBC-4122-B5B5-B499B2711132}" presName="parentText" presStyleLbl="node1" presStyleIdx="1" presStyleCnt="4" custScaleY="53466" custLinFactY="-5245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B51FE8-ED4F-4902-857C-A1648936C9A1}" type="pres">
      <dgm:prSet presAssocID="{2CBEE181-CA80-4B0D-8B39-61BFD8523C84}" presName="spacer" presStyleCnt="0"/>
      <dgm:spPr/>
    </dgm:pt>
    <dgm:pt modelId="{475C6C90-4F34-49EB-800F-25106CF30AD4}" type="pres">
      <dgm:prSet presAssocID="{2EDBBB91-2C94-4B49-BDB9-36DE6D7A64F8}" presName="parentText" presStyleLbl="node1" presStyleIdx="2" presStyleCnt="4" custScaleY="65779" custLinFactY="-8277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888257-6125-4E0D-AB7B-0D334FB6090A}" type="pres">
      <dgm:prSet presAssocID="{A4415F2B-552D-4522-BC0E-DA7CE681CE69}" presName="spacer" presStyleCnt="0"/>
      <dgm:spPr/>
    </dgm:pt>
    <dgm:pt modelId="{F40E8C3D-500B-4992-A6A1-D9C99FF4F2F6}" type="pres">
      <dgm:prSet presAssocID="{BA5E4C93-0A78-4A0A-91D1-733D004E9562}" presName="parentText" presStyleLbl="node1" presStyleIdx="3" presStyleCnt="4" custScaleY="98907" custLinFactY="-2251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F82FC42-F207-4A17-898A-C1E41F7DAB3B}" type="presOf" srcId="{0DA1084C-AFBC-4122-B5B5-B499B2711132}" destId="{700B5182-53BC-49F3-A4D0-D2D7F020CE56}" srcOrd="0" destOrd="0" presId="urn:microsoft.com/office/officeart/2005/8/layout/vList2"/>
    <dgm:cxn modelId="{0CABCB35-A5A0-422B-9717-66752992755E}" srcId="{397FCD26-2A07-461B-A163-E6FAE36A5261}" destId="{2EDBBB91-2C94-4B49-BDB9-36DE6D7A64F8}" srcOrd="2" destOrd="0" parTransId="{F572DAE0-4E9C-4398-85EB-4D0254748776}" sibTransId="{A4415F2B-552D-4522-BC0E-DA7CE681CE69}"/>
    <dgm:cxn modelId="{5957629D-3DB2-4CCB-A41C-F3C8D3396AAA}" srcId="{397FCD26-2A07-461B-A163-E6FAE36A5261}" destId="{BA5E4C93-0A78-4A0A-91D1-733D004E9562}" srcOrd="3" destOrd="0" parTransId="{0A91E455-43E2-4C98-9A93-CA7642347246}" sibTransId="{B3DAC40D-C334-4847-9D4D-AEE05AEA6207}"/>
    <dgm:cxn modelId="{D0249452-98DC-4E81-A28A-2606CE78001B}" srcId="{397FCD26-2A07-461B-A163-E6FAE36A5261}" destId="{D6568E2D-DCE7-4F37-988B-3BFB31E3080A}" srcOrd="0" destOrd="0" parTransId="{CAF0FB85-D9B8-4B43-8BC3-C7EC848FA509}" sibTransId="{8D8EED94-2A46-4496-8D0C-F6394ED51A63}"/>
    <dgm:cxn modelId="{E730DBEF-4C15-4BAE-A334-10C43065C471}" type="presOf" srcId="{BA5E4C93-0A78-4A0A-91D1-733D004E9562}" destId="{F40E8C3D-500B-4992-A6A1-D9C99FF4F2F6}" srcOrd="0" destOrd="0" presId="urn:microsoft.com/office/officeart/2005/8/layout/vList2"/>
    <dgm:cxn modelId="{6D390F98-65EA-45C1-AF3D-B96B197B016A}" type="presOf" srcId="{2EDBBB91-2C94-4B49-BDB9-36DE6D7A64F8}" destId="{475C6C90-4F34-49EB-800F-25106CF30AD4}" srcOrd="0" destOrd="0" presId="urn:microsoft.com/office/officeart/2005/8/layout/vList2"/>
    <dgm:cxn modelId="{A8141C6F-15BF-41B2-B681-4551601BA416}" type="presOf" srcId="{397FCD26-2A07-461B-A163-E6FAE36A5261}" destId="{3E4202FF-C32E-4035-BB7F-487112B9A311}" srcOrd="0" destOrd="0" presId="urn:microsoft.com/office/officeart/2005/8/layout/vList2"/>
    <dgm:cxn modelId="{4F2C179D-D6D0-495A-81AE-7A68BD6651D9}" type="presOf" srcId="{D6568E2D-DCE7-4F37-988B-3BFB31E3080A}" destId="{CBCDC1DC-3079-4838-A4A2-82CE9330A395}" srcOrd="0" destOrd="0" presId="urn:microsoft.com/office/officeart/2005/8/layout/vList2"/>
    <dgm:cxn modelId="{2EF10C48-D7BA-431C-BA1F-52B6657CC4A0}" srcId="{397FCD26-2A07-461B-A163-E6FAE36A5261}" destId="{0DA1084C-AFBC-4122-B5B5-B499B2711132}" srcOrd="1" destOrd="0" parTransId="{1AD5C656-771E-4815-8989-C7918946F0B4}" sibTransId="{2CBEE181-CA80-4B0D-8B39-61BFD8523C84}"/>
    <dgm:cxn modelId="{97F97A91-32FE-4D29-A98A-BD064CFE95D8}" type="presParOf" srcId="{3E4202FF-C32E-4035-BB7F-487112B9A311}" destId="{CBCDC1DC-3079-4838-A4A2-82CE9330A395}" srcOrd="0" destOrd="0" presId="urn:microsoft.com/office/officeart/2005/8/layout/vList2"/>
    <dgm:cxn modelId="{9F324A78-1612-45A9-A7AC-82C41ED9F322}" type="presParOf" srcId="{3E4202FF-C32E-4035-BB7F-487112B9A311}" destId="{EBF95AE0-5A65-4E92-B212-6195F2CB53CC}" srcOrd="1" destOrd="0" presId="urn:microsoft.com/office/officeart/2005/8/layout/vList2"/>
    <dgm:cxn modelId="{064B0715-9661-4692-AB7E-1F3A3AA87A83}" type="presParOf" srcId="{3E4202FF-C32E-4035-BB7F-487112B9A311}" destId="{700B5182-53BC-49F3-A4D0-D2D7F020CE56}" srcOrd="2" destOrd="0" presId="urn:microsoft.com/office/officeart/2005/8/layout/vList2"/>
    <dgm:cxn modelId="{A69BEDC5-EFD2-4804-8C43-46656372FC52}" type="presParOf" srcId="{3E4202FF-C32E-4035-BB7F-487112B9A311}" destId="{01B51FE8-ED4F-4902-857C-A1648936C9A1}" srcOrd="3" destOrd="0" presId="urn:microsoft.com/office/officeart/2005/8/layout/vList2"/>
    <dgm:cxn modelId="{B57260F8-FC4F-4B5D-A623-7CE7C60AE66B}" type="presParOf" srcId="{3E4202FF-C32E-4035-BB7F-487112B9A311}" destId="{475C6C90-4F34-49EB-800F-25106CF30AD4}" srcOrd="4" destOrd="0" presId="urn:microsoft.com/office/officeart/2005/8/layout/vList2"/>
    <dgm:cxn modelId="{1BCD2911-CBD3-423D-9301-2DEED8F0E416}" type="presParOf" srcId="{3E4202FF-C32E-4035-BB7F-487112B9A311}" destId="{B4888257-6125-4E0D-AB7B-0D334FB6090A}" srcOrd="5" destOrd="0" presId="urn:microsoft.com/office/officeart/2005/8/layout/vList2"/>
    <dgm:cxn modelId="{1F7C9784-C559-4375-9D3B-226F87449267}" type="presParOf" srcId="{3E4202FF-C32E-4035-BB7F-487112B9A311}" destId="{F40E8C3D-500B-4992-A6A1-D9C99FF4F2F6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D2B1C3D2-8D97-4520-9F94-AC9D5A3B797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45DD2DC-2488-4B3C-9B9F-69ADCCBDAD40}">
      <dgm:prSet custT="1"/>
      <dgm:spPr>
        <a:solidFill>
          <a:schemeClr val="bg2">
            <a:lumMod val="20000"/>
            <a:lumOff val="80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pPr rtl="0"/>
          <a:r>
            <a:rPr lang="ru-RU" sz="2800" dirty="0" smtClean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Концепция мониторинга качества реализации ОП </a:t>
          </a:r>
          <a:endParaRPr lang="ru-RU" sz="2800" dirty="0">
            <a:solidFill>
              <a:schemeClr val="accent6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0B3B25B-CBD3-44F4-90D0-974FAE143B4D}" type="parTrans" cxnId="{7A278FBE-8B55-4DA5-8FDC-6C750627945F}">
      <dgm:prSet/>
      <dgm:spPr/>
      <dgm:t>
        <a:bodyPr/>
        <a:lstStyle/>
        <a:p>
          <a:endParaRPr lang="ru-RU" sz="1800"/>
        </a:p>
      </dgm:t>
    </dgm:pt>
    <dgm:pt modelId="{2DB0B435-A382-457C-9E9F-545BBD625D2F}" type="sibTrans" cxnId="{7A278FBE-8B55-4DA5-8FDC-6C750627945F}">
      <dgm:prSet/>
      <dgm:spPr/>
      <dgm:t>
        <a:bodyPr/>
        <a:lstStyle/>
        <a:p>
          <a:endParaRPr lang="ru-RU" sz="1800"/>
        </a:p>
      </dgm:t>
    </dgm:pt>
    <dgm:pt modelId="{371FB7F5-2F78-4958-ABDF-4AB48FE90C49}" type="pres">
      <dgm:prSet presAssocID="{D2B1C3D2-8D97-4520-9F94-AC9D5A3B797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C718C07-4F86-40DE-B516-818EB5B6304B}" type="pres">
      <dgm:prSet presAssocID="{645DD2DC-2488-4B3C-9B9F-69ADCCBDAD40}" presName="parentText" presStyleLbl="node1" presStyleIdx="0" presStyleCnt="1" custScaleY="411537" custLinFactNeighborY="-3765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6032612-BAB3-488B-A26A-ECBD121FFC30}" type="presOf" srcId="{645DD2DC-2488-4B3C-9B9F-69ADCCBDAD40}" destId="{6C718C07-4F86-40DE-B516-818EB5B6304B}" srcOrd="0" destOrd="0" presId="urn:microsoft.com/office/officeart/2005/8/layout/vList2"/>
    <dgm:cxn modelId="{7A278FBE-8B55-4DA5-8FDC-6C750627945F}" srcId="{D2B1C3D2-8D97-4520-9F94-AC9D5A3B7972}" destId="{645DD2DC-2488-4B3C-9B9F-69ADCCBDAD40}" srcOrd="0" destOrd="0" parTransId="{A0B3B25B-CBD3-44F4-90D0-974FAE143B4D}" sibTransId="{2DB0B435-A382-457C-9E9F-545BBD625D2F}"/>
    <dgm:cxn modelId="{94652BE9-8DC8-426A-8AFA-6DA62007D788}" type="presOf" srcId="{D2B1C3D2-8D97-4520-9F94-AC9D5A3B7972}" destId="{371FB7F5-2F78-4958-ABDF-4AB48FE90C49}" srcOrd="0" destOrd="0" presId="urn:microsoft.com/office/officeart/2005/8/layout/vList2"/>
    <dgm:cxn modelId="{79FC1F2E-57BC-4CD9-B76F-33A66BE0A9A3}" type="presParOf" srcId="{371FB7F5-2F78-4958-ABDF-4AB48FE90C49}" destId="{6C718C07-4F86-40DE-B516-818EB5B6304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397FCD26-2A07-461B-A163-E6FAE36A526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6568E2D-DCE7-4F37-988B-3BFB31E3080A}">
      <dgm:prSet custT="1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pPr rtl="0"/>
          <a:r>
            <a:rPr lang="ru-RU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Описание процедур мониторинга качества реализации образовательных программ высшего образования</a:t>
          </a:r>
          <a:endParaRPr lang="ru-RU" sz="18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AF0FB85-D9B8-4B43-8BC3-C7EC848FA509}" type="parTrans" cxnId="{D0249452-98DC-4E81-A28A-2606CE78001B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8D8EED94-2A46-4496-8D0C-F6394ED51A63}" type="sibTrans" cxnId="{D0249452-98DC-4E81-A28A-2606CE78001B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0DA1084C-AFBC-4122-B5B5-B499B2711132}">
      <dgm:prSet custT="1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pPr rtl="0"/>
          <a:r>
            <a:rPr lang="ru-RU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Описание изменений в подзаконных нормативно-правовых актах</a:t>
          </a:r>
          <a:endParaRPr lang="ru-RU" sz="18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AD5C656-771E-4815-8989-C7918946F0B4}" type="parTrans" cxnId="{2EF10C48-D7BA-431C-BA1F-52B6657CC4A0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2CBEE181-CA80-4B0D-8B39-61BFD8523C84}" type="sibTrans" cxnId="{2EF10C48-D7BA-431C-BA1F-52B6657CC4A0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00A9773E-E8F5-489C-86CE-A58462906FCA}">
      <dgm:prSet custT="1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pPr rtl="0"/>
          <a:r>
            <a:rPr lang="ru-RU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Описание изменений во внутренней распорядительной документации</a:t>
          </a:r>
          <a:endParaRPr lang="ru-RU" sz="18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0FD4674-073F-47D1-B9DE-E63C8825E30D}" type="parTrans" cxnId="{A753C031-AD84-45DD-B385-84721E973F7A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3ED355B7-42F2-443C-B4B8-39D745DB4714}" type="sibTrans" cxnId="{A753C031-AD84-45DD-B385-84721E973F7A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2EDBBB91-2C94-4B49-BDB9-36DE6D7A64F8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ru-RU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Положительные и отрицательные стороны мониторинга</a:t>
          </a:r>
          <a:endParaRPr lang="ru-RU" sz="18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572DAE0-4E9C-4398-85EB-4D0254748776}" type="parTrans" cxnId="{0CABCB35-A5A0-422B-9717-66752992755E}">
      <dgm:prSet/>
      <dgm:spPr/>
      <dgm:t>
        <a:bodyPr/>
        <a:lstStyle/>
        <a:p>
          <a:endParaRPr lang="ru-RU"/>
        </a:p>
      </dgm:t>
    </dgm:pt>
    <dgm:pt modelId="{A4415F2B-552D-4522-BC0E-DA7CE681CE69}" type="sibTrans" cxnId="{0CABCB35-A5A0-422B-9717-66752992755E}">
      <dgm:prSet/>
      <dgm:spPr/>
      <dgm:t>
        <a:bodyPr/>
        <a:lstStyle/>
        <a:p>
          <a:endParaRPr lang="ru-RU"/>
        </a:p>
      </dgm:t>
    </dgm:pt>
    <dgm:pt modelId="{BA5E4C93-0A78-4A0A-91D1-733D004E9562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ru-RU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«Дорожная карта» реализации концепции</a:t>
          </a:r>
          <a:endParaRPr lang="ru-RU" sz="18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A91E455-43E2-4C98-9A93-CA7642347246}" type="parTrans" cxnId="{5957629D-3DB2-4CCB-A41C-F3C8D3396AAA}">
      <dgm:prSet/>
      <dgm:spPr/>
      <dgm:t>
        <a:bodyPr/>
        <a:lstStyle/>
        <a:p>
          <a:endParaRPr lang="ru-RU"/>
        </a:p>
      </dgm:t>
    </dgm:pt>
    <dgm:pt modelId="{B3DAC40D-C334-4847-9D4D-AEE05AEA6207}" type="sibTrans" cxnId="{5957629D-3DB2-4CCB-A41C-F3C8D3396AAA}">
      <dgm:prSet/>
      <dgm:spPr/>
      <dgm:t>
        <a:bodyPr/>
        <a:lstStyle/>
        <a:p>
          <a:endParaRPr lang="ru-RU"/>
        </a:p>
      </dgm:t>
    </dgm:pt>
    <dgm:pt modelId="{3E4202FF-C32E-4035-BB7F-487112B9A311}" type="pres">
      <dgm:prSet presAssocID="{397FCD26-2A07-461B-A163-E6FAE36A526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BCDC1DC-3079-4838-A4A2-82CE9330A395}" type="pres">
      <dgm:prSet presAssocID="{D6568E2D-DCE7-4F37-988B-3BFB31E3080A}" presName="parentText" presStyleLbl="node1" presStyleIdx="0" presStyleCnt="5" custScaleY="10217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F95AE0-5A65-4E92-B212-6195F2CB53CC}" type="pres">
      <dgm:prSet presAssocID="{8D8EED94-2A46-4496-8D0C-F6394ED51A63}" presName="spacer" presStyleCnt="0"/>
      <dgm:spPr/>
    </dgm:pt>
    <dgm:pt modelId="{700B5182-53BC-49F3-A4D0-D2D7F020CE56}" type="pres">
      <dgm:prSet presAssocID="{0DA1084C-AFBC-4122-B5B5-B499B2711132}" presName="parentText" presStyleLbl="node1" presStyleIdx="1" presStyleCnt="5" custScaleY="5346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B51FE8-ED4F-4902-857C-A1648936C9A1}" type="pres">
      <dgm:prSet presAssocID="{2CBEE181-CA80-4B0D-8B39-61BFD8523C84}" presName="spacer" presStyleCnt="0"/>
      <dgm:spPr/>
    </dgm:pt>
    <dgm:pt modelId="{475C6C90-4F34-49EB-800F-25106CF30AD4}" type="pres">
      <dgm:prSet presAssocID="{2EDBBB91-2C94-4B49-BDB9-36DE6D7A64F8}" presName="parentText" presStyleLbl="node1" presStyleIdx="2" presStyleCnt="5" custLinFactY="77661" custLinFactNeighborX="264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888257-6125-4E0D-AB7B-0D334FB6090A}" type="pres">
      <dgm:prSet presAssocID="{A4415F2B-552D-4522-BC0E-DA7CE681CE69}" presName="spacer" presStyleCnt="0"/>
      <dgm:spPr/>
    </dgm:pt>
    <dgm:pt modelId="{C078EB47-B880-4ABA-B788-46ABFED2B3F5}" type="pres">
      <dgm:prSet presAssocID="{00A9773E-E8F5-489C-86CE-A58462906FCA}" presName="parentText" presStyleLbl="node1" presStyleIdx="3" presStyleCnt="5" custScaleY="82974" custLinFactY="-100000" custLinFactNeighborY="-12098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323523-AB95-4C09-8777-AD8DECF2D1E0}" type="pres">
      <dgm:prSet presAssocID="{3ED355B7-42F2-443C-B4B8-39D745DB4714}" presName="spacer" presStyleCnt="0"/>
      <dgm:spPr/>
    </dgm:pt>
    <dgm:pt modelId="{F40E8C3D-500B-4992-A6A1-D9C99FF4F2F6}" type="pres">
      <dgm:prSet presAssocID="{BA5E4C93-0A78-4A0A-91D1-733D004E9562}" presName="parentText" presStyleLbl="node1" presStyleIdx="4" presStyleCnt="5" custLinFactY="6258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9DA90D6-E37F-496E-A719-3E6F89D522EE}" type="presOf" srcId="{00A9773E-E8F5-489C-86CE-A58462906FCA}" destId="{C078EB47-B880-4ABA-B788-46ABFED2B3F5}" srcOrd="0" destOrd="0" presId="urn:microsoft.com/office/officeart/2005/8/layout/vList2"/>
    <dgm:cxn modelId="{6D5465E4-6E66-4EBD-9266-67D4845F5E68}" type="presOf" srcId="{2EDBBB91-2C94-4B49-BDB9-36DE6D7A64F8}" destId="{475C6C90-4F34-49EB-800F-25106CF30AD4}" srcOrd="0" destOrd="0" presId="urn:microsoft.com/office/officeart/2005/8/layout/vList2"/>
    <dgm:cxn modelId="{A753C031-AD84-45DD-B385-84721E973F7A}" srcId="{397FCD26-2A07-461B-A163-E6FAE36A5261}" destId="{00A9773E-E8F5-489C-86CE-A58462906FCA}" srcOrd="3" destOrd="0" parTransId="{30FD4674-073F-47D1-B9DE-E63C8825E30D}" sibTransId="{3ED355B7-42F2-443C-B4B8-39D745DB4714}"/>
    <dgm:cxn modelId="{2890BFDB-5AE9-4736-8178-2595B64826A6}" type="presOf" srcId="{BA5E4C93-0A78-4A0A-91D1-733D004E9562}" destId="{F40E8C3D-500B-4992-A6A1-D9C99FF4F2F6}" srcOrd="0" destOrd="0" presId="urn:microsoft.com/office/officeart/2005/8/layout/vList2"/>
    <dgm:cxn modelId="{4D302404-71D4-4DC6-9DCA-A88632C1AEAA}" type="presOf" srcId="{D6568E2D-DCE7-4F37-988B-3BFB31E3080A}" destId="{CBCDC1DC-3079-4838-A4A2-82CE9330A395}" srcOrd="0" destOrd="0" presId="urn:microsoft.com/office/officeart/2005/8/layout/vList2"/>
    <dgm:cxn modelId="{0CABCB35-A5A0-422B-9717-66752992755E}" srcId="{397FCD26-2A07-461B-A163-E6FAE36A5261}" destId="{2EDBBB91-2C94-4B49-BDB9-36DE6D7A64F8}" srcOrd="2" destOrd="0" parTransId="{F572DAE0-4E9C-4398-85EB-4D0254748776}" sibTransId="{A4415F2B-552D-4522-BC0E-DA7CE681CE69}"/>
    <dgm:cxn modelId="{D0118976-61E5-46CD-9623-FF3402D4FD5C}" type="presOf" srcId="{0DA1084C-AFBC-4122-B5B5-B499B2711132}" destId="{700B5182-53BC-49F3-A4D0-D2D7F020CE56}" srcOrd="0" destOrd="0" presId="urn:microsoft.com/office/officeart/2005/8/layout/vList2"/>
    <dgm:cxn modelId="{D0249452-98DC-4E81-A28A-2606CE78001B}" srcId="{397FCD26-2A07-461B-A163-E6FAE36A5261}" destId="{D6568E2D-DCE7-4F37-988B-3BFB31E3080A}" srcOrd="0" destOrd="0" parTransId="{CAF0FB85-D9B8-4B43-8BC3-C7EC848FA509}" sibTransId="{8D8EED94-2A46-4496-8D0C-F6394ED51A63}"/>
    <dgm:cxn modelId="{5957629D-3DB2-4CCB-A41C-F3C8D3396AAA}" srcId="{397FCD26-2A07-461B-A163-E6FAE36A5261}" destId="{BA5E4C93-0A78-4A0A-91D1-733D004E9562}" srcOrd="4" destOrd="0" parTransId="{0A91E455-43E2-4C98-9A93-CA7642347246}" sibTransId="{B3DAC40D-C334-4847-9D4D-AEE05AEA6207}"/>
    <dgm:cxn modelId="{ECCBC8DD-408A-4442-BC4D-E56031576DB1}" type="presOf" srcId="{397FCD26-2A07-461B-A163-E6FAE36A5261}" destId="{3E4202FF-C32E-4035-BB7F-487112B9A311}" srcOrd="0" destOrd="0" presId="urn:microsoft.com/office/officeart/2005/8/layout/vList2"/>
    <dgm:cxn modelId="{2EF10C48-D7BA-431C-BA1F-52B6657CC4A0}" srcId="{397FCD26-2A07-461B-A163-E6FAE36A5261}" destId="{0DA1084C-AFBC-4122-B5B5-B499B2711132}" srcOrd="1" destOrd="0" parTransId="{1AD5C656-771E-4815-8989-C7918946F0B4}" sibTransId="{2CBEE181-CA80-4B0D-8B39-61BFD8523C84}"/>
    <dgm:cxn modelId="{42D50177-27D3-427F-9301-0B77658E1D58}" type="presParOf" srcId="{3E4202FF-C32E-4035-BB7F-487112B9A311}" destId="{CBCDC1DC-3079-4838-A4A2-82CE9330A395}" srcOrd="0" destOrd="0" presId="urn:microsoft.com/office/officeart/2005/8/layout/vList2"/>
    <dgm:cxn modelId="{AAF77E3B-8BEF-4661-A808-EF856D66EF39}" type="presParOf" srcId="{3E4202FF-C32E-4035-BB7F-487112B9A311}" destId="{EBF95AE0-5A65-4E92-B212-6195F2CB53CC}" srcOrd="1" destOrd="0" presId="urn:microsoft.com/office/officeart/2005/8/layout/vList2"/>
    <dgm:cxn modelId="{8E74C1B7-A44D-425B-BA6A-ACB6AF435468}" type="presParOf" srcId="{3E4202FF-C32E-4035-BB7F-487112B9A311}" destId="{700B5182-53BC-49F3-A4D0-D2D7F020CE56}" srcOrd="2" destOrd="0" presId="urn:microsoft.com/office/officeart/2005/8/layout/vList2"/>
    <dgm:cxn modelId="{67CF3745-D8A7-46B4-A18C-4CE5DB01B0FC}" type="presParOf" srcId="{3E4202FF-C32E-4035-BB7F-487112B9A311}" destId="{01B51FE8-ED4F-4902-857C-A1648936C9A1}" srcOrd="3" destOrd="0" presId="urn:microsoft.com/office/officeart/2005/8/layout/vList2"/>
    <dgm:cxn modelId="{82AE702A-1C39-4DF8-9AEC-D1C9653CC322}" type="presParOf" srcId="{3E4202FF-C32E-4035-BB7F-487112B9A311}" destId="{475C6C90-4F34-49EB-800F-25106CF30AD4}" srcOrd="4" destOrd="0" presId="urn:microsoft.com/office/officeart/2005/8/layout/vList2"/>
    <dgm:cxn modelId="{98B00DD3-5DBB-4B27-97C4-298584A4678C}" type="presParOf" srcId="{3E4202FF-C32E-4035-BB7F-487112B9A311}" destId="{B4888257-6125-4E0D-AB7B-0D334FB6090A}" srcOrd="5" destOrd="0" presId="urn:microsoft.com/office/officeart/2005/8/layout/vList2"/>
    <dgm:cxn modelId="{C18E9BD6-27BC-4F8A-9678-C755318B7A5A}" type="presParOf" srcId="{3E4202FF-C32E-4035-BB7F-487112B9A311}" destId="{C078EB47-B880-4ABA-B788-46ABFED2B3F5}" srcOrd="6" destOrd="0" presId="urn:microsoft.com/office/officeart/2005/8/layout/vList2"/>
    <dgm:cxn modelId="{73134D1A-95A1-4CEC-A90D-5A79D74E2C43}" type="presParOf" srcId="{3E4202FF-C32E-4035-BB7F-487112B9A311}" destId="{B9323523-AB95-4C09-8777-AD8DECF2D1E0}" srcOrd="7" destOrd="0" presId="urn:microsoft.com/office/officeart/2005/8/layout/vList2"/>
    <dgm:cxn modelId="{0D14E51B-27D7-401E-A90E-EDF8CB63EB93}" type="presParOf" srcId="{3E4202FF-C32E-4035-BB7F-487112B9A311}" destId="{F40E8C3D-500B-4992-A6A1-D9C99FF4F2F6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D2B1C3D2-8D97-4520-9F94-AC9D5A3B797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45DD2DC-2488-4B3C-9B9F-69ADCCBDAD40}">
      <dgm:prSet custT="1"/>
      <dgm:spPr>
        <a:solidFill>
          <a:schemeClr val="bg2">
            <a:lumMod val="20000"/>
            <a:lumOff val="80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pPr rtl="0"/>
          <a:r>
            <a:rPr lang="ru-RU" sz="2800" dirty="0" smtClean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Модель мониторинга качества реализации ОП</a:t>
          </a:r>
          <a:endParaRPr lang="ru-RU" sz="2800" dirty="0">
            <a:solidFill>
              <a:schemeClr val="accent6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0B3B25B-CBD3-44F4-90D0-974FAE143B4D}" type="parTrans" cxnId="{7A278FBE-8B55-4DA5-8FDC-6C750627945F}">
      <dgm:prSet/>
      <dgm:spPr/>
      <dgm:t>
        <a:bodyPr/>
        <a:lstStyle/>
        <a:p>
          <a:endParaRPr lang="ru-RU" sz="1800"/>
        </a:p>
      </dgm:t>
    </dgm:pt>
    <dgm:pt modelId="{2DB0B435-A382-457C-9E9F-545BBD625D2F}" type="sibTrans" cxnId="{7A278FBE-8B55-4DA5-8FDC-6C750627945F}">
      <dgm:prSet/>
      <dgm:spPr/>
      <dgm:t>
        <a:bodyPr/>
        <a:lstStyle/>
        <a:p>
          <a:endParaRPr lang="ru-RU" sz="1800"/>
        </a:p>
      </dgm:t>
    </dgm:pt>
    <dgm:pt modelId="{371FB7F5-2F78-4958-ABDF-4AB48FE90C49}" type="pres">
      <dgm:prSet presAssocID="{D2B1C3D2-8D97-4520-9F94-AC9D5A3B797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C718C07-4F86-40DE-B516-818EB5B6304B}" type="pres">
      <dgm:prSet presAssocID="{645DD2DC-2488-4B3C-9B9F-69ADCCBDAD40}" presName="parentText" presStyleLbl="node1" presStyleIdx="0" presStyleCnt="1" custScaleY="411537" custLinFactNeighborY="-3765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8E3C708-0F3C-4D7F-8701-6179EC6CCFCB}" type="presOf" srcId="{D2B1C3D2-8D97-4520-9F94-AC9D5A3B7972}" destId="{371FB7F5-2F78-4958-ABDF-4AB48FE90C49}" srcOrd="0" destOrd="0" presId="urn:microsoft.com/office/officeart/2005/8/layout/vList2"/>
    <dgm:cxn modelId="{7A278FBE-8B55-4DA5-8FDC-6C750627945F}" srcId="{D2B1C3D2-8D97-4520-9F94-AC9D5A3B7972}" destId="{645DD2DC-2488-4B3C-9B9F-69ADCCBDAD40}" srcOrd="0" destOrd="0" parTransId="{A0B3B25B-CBD3-44F4-90D0-974FAE143B4D}" sibTransId="{2DB0B435-A382-457C-9E9F-545BBD625D2F}"/>
    <dgm:cxn modelId="{CC33823C-511D-49DC-8A97-A665586B937D}" type="presOf" srcId="{645DD2DC-2488-4B3C-9B9F-69ADCCBDAD40}" destId="{6C718C07-4F86-40DE-B516-818EB5B6304B}" srcOrd="0" destOrd="0" presId="urn:microsoft.com/office/officeart/2005/8/layout/vList2"/>
    <dgm:cxn modelId="{193027BF-B2EE-482A-B161-3B80B63B1DB1}" type="presParOf" srcId="{371FB7F5-2F78-4958-ABDF-4AB48FE90C49}" destId="{6C718C07-4F86-40DE-B516-818EB5B6304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397FCD26-2A07-461B-A163-E6FAE36A526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6568E2D-DCE7-4F37-988B-3BFB31E3080A}">
      <dgm:prSet custT="1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pPr rtl="0"/>
          <a:r>
            <a:rPr lang="ru-RU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Показатели мониторинга качества реализации образовательных программ высшего образования</a:t>
          </a:r>
          <a:endParaRPr lang="ru-RU" sz="18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AF0FB85-D9B8-4B43-8BC3-C7EC848FA509}" type="parTrans" cxnId="{D0249452-98DC-4E81-A28A-2606CE78001B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8D8EED94-2A46-4496-8D0C-F6394ED51A63}" type="sibTrans" cxnId="{D0249452-98DC-4E81-A28A-2606CE78001B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0DA1084C-AFBC-4122-B5B5-B499B2711132}">
      <dgm:prSet custT="1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pPr rtl="0"/>
          <a:r>
            <a:rPr lang="ru-RU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Алгоритмы расчета показателей качества реализации образовательных программ высшего образования</a:t>
          </a:r>
          <a:endParaRPr lang="ru-RU" sz="18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AD5C656-771E-4815-8989-C7918946F0B4}" type="parTrans" cxnId="{2EF10C48-D7BA-431C-BA1F-52B6657CC4A0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2CBEE181-CA80-4B0D-8B39-61BFD8523C84}" type="sibTrans" cxnId="{2EF10C48-D7BA-431C-BA1F-52B6657CC4A0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2EDBBB91-2C94-4B49-BDB9-36DE6D7A64F8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ru-RU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Сведения, необходимые для расчета показателей качества реализации образовательных программ высшего образования</a:t>
          </a:r>
          <a:endParaRPr lang="ru-RU" sz="18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572DAE0-4E9C-4398-85EB-4D0254748776}" type="parTrans" cxnId="{0CABCB35-A5A0-422B-9717-66752992755E}">
      <dgm:prSet/>
      <dgm:spPr/>
      <dgm:t>
        <a:bodyPr/>
        <a:lstStyle/>
        <a:p>
          <a:endParaRPr lang="ru-RU"/>
        </a:p>
      </dgm:t>
    </dgm:pt>
    <dgm:pt modelId="{A4415F2B-552D-4522-BC0E-DA7CE681CE69}" type="sibTrans" cxnId="{0CABCB35-A5A0-422B-9717-66752992755E}">
      <dgm:prSet/>
      <dgm:spPr/>
      <dgm:t>
        <a:bodyPr/>
        <a:lstStyle/>
        <a:p>
          <a:endParaRPr lang="ru-RU"/>
        </a:p>
      </dgm:t>
    </dgm:pt>
    <dgm:pt modelId="{3E4202FF-C32E-4035-BB7F-487112B9A311}" type="pres">
      <dgm:prSet presAssocID="{397FCD26-2A07-461B-A163-E6FAE36A526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BCDC1DC-3079-4838-A4A2-82CE9330A395}" type="pres">
      <dgm:prSet presAssocID="{D6568E2D-DCE7-4F37-988B-3BFB31E3080A}" presName="parentText" presStyleLbl="node1" presStyleIdx="0" presStyleCnt="3" custScaleY="52658" custLinFactY="-3022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F95AE0-5A65-4E92-B212-6195F2CB53CC}" type="pres">
      <dgm:prSet presAssocID="{8D8EED94-2A46-4496-8D0C-F6394ED51A63}" presName="spacer" presStyleCnt="0"/>
      <dgm:spPr/>
    </dgm:pt>
    <dgm:pt modelId="{700B5182-53BC-49F3-A4D0-D2D7F020CE56}" type="pres">
      <dgm:prSet presAssocID="{0DA1084C-AFBC-4122-B5B5-B499B2711132}" presName="parentText" presStyleLbl="node1" presStyleIdx="1" presStyleCnt="3" custScaleY="53466" custLinFactY="-5245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B51FE8-ED4F-4902-857C-A1648936C9A1}" type="pres">
      <dgm:prSet presAssocID="{2CBEE181-CA80-4B0D-8B39-61BFD8523C84}" presName="spacer" presStyleCnt="0"/>
      <dgm:spPr/>
    </dgm:pt>
    <dgm:pt modelId="{475C6C90-4F34-49EB-800F-25106CF30AD4}" type="pres">
      <dgm:prSet presAssocID="{2EDBBB91-2C94-4B49-BDB9-36DE6D7A64F8}" presName="parentText" presStyleLbl="node1" presStyleIdx="2" presStyleCnt="3" custScaleY="65779" custLinFactY="-8277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FBB4159-5B69-4675-972C-8650EB5CF73D}" type="presOf" srcId="{397FCD26-2A07-461B-A163-E6FAE36A5261}" destId="{3E4202FF-C32E-4035-BB7F-487112B9A311}" srcOrd="0" destOrd="0" presId="urn:microsoft.com/office/officeart/2005/8/layout/vList2"/>
    <dgm:cxn modelId="{A85C111D-CABC-4CE6-B2D8-DBC5C0B3695D}" type="presOf" srcId="{D6568E2D-DCE7-4F37-988B-3BFB31E3080A}" destId="{CBCDC1DC-3079-4838-A4A2-82CE9330A395}" srcOrd="0" destOrd="0" presId="urn:microsoft.com/office/officeart/2005/8/layout/vList2"/>
    <dgm:cxn modelId="{0CABCB35-A5A0-422B-9717-66752992755E}" srcId="{397FCD26-2A07-461B-A163-E6FAE36A5261}" destId="{2EDBBB91-2C94-4B49-BDB9-36DE6D7A64F8}" srcOrd="2" destOrd="0" parTransId="{F572DAE0-4E9C-4398-85EB-4D0254748776}" sibTransId="{A4415F2B-552D-4522-BC0E-DA7CE681CE69}"/>
    <dgm:cxn modelId="{5663E6DB-8607-427B-9C38-8303F42653E2}" type="presOf" srcId="{2EDBBB91-2C94-4B49-BDB9-36DE6D7A64F8}" destId="{475C6C90-4F34-49EB-800F-25106CF30AD4}" srcOrd="0" destOrd="0" presId="urn:microsoft.com/office/officeart/2005/8/layout/vList2"/>
    <dgm:cxn modelId="{D0249452-98DC-4E81-A28A-2606CE78001B}" srcId="{397FCD26-2A07-461B-A163-E6FAE36A5261}" destId="{D6568E2D-DCE7-4F37-988B-3BFB31E3080A}" srcOrd="0" destOrd="0" parTransId="{CAF0FB85-D9B8-4B43-8BC3-C7EC848FA509}" sibTransId="{8D8EED94-2A46-4496-8D0C-F6394ED51A63}"/>
    <dgm:cxn modelId="{2EF10C48-D7BA-431C-BA1F-52B6657CC4A0}" srcId="{397FCD26-2A07-461B-A163-E6FAE36A5261}" destId="{0DA1084C-AFBC-4122-B5B5-B499B2711132}" srcOrd="1" destOrd="0" parTransId="{1AD5C656-771E-4815-8989-C7918946F0B4}" sibTransId="{2CBEE181-CA80-4B0D-8B39-61BFD8523C84}"/>
    <dgm:cxn modelId="{55FA351B-6D30-4E43-B0BE-BAFFFA726841}" type="presOf" srcId="{0DA1084C-AFBC-4122-B5B5-B499B2711132}" destId="{700B5182-53BC-49F3-A4D0-D2D7F020CE56}" srcOrd="0" destOrd="0" presId="urn:microsoft.com/office/officeart/2005/8/layout/vList2"/>
    <dgm:cxn modelId="{270DDBA8-FFA9-47B4-B05F-8EE7D8852928}" type="presParOf" srcId="{3E4202FF-C32E-4035-BB7F-487112B9A311}" destId="{CBCDC1DC-3079-4838-A4A2-82CE9330A395}" srcOrd="0" destOrd="0" presId="urn:microsoft.com/office/officeart/2005/8/layout/vList2"/>
    <dgm:cxn modelId="{E745EFAB-78DD-460B-8F0E-4AE817E173C7}" type="presParOf" srcId="{3E4202FF-C32E-4035-BB7F-487112B9A311}" destId="{EBF95AE0-5A65-4E92-B212-6195F2CB53CC}" srcOrd="1" destOrd="0" presId="urn:microsoft.com/office/officeart/2005/8/layout/vList2"/>
    <dgm:cxn modelId="{D4C6D9A8-94B8-492B-83DC-9473317CBA3A}" type="presParOf" srcId="{3E4202FF-C32E-4035-BB7F-487112B9A311}" destId="{700B5182-53BC-49F3-A4D0-D2D7F020CE56}" srcOrd="2" destOrd="0" presId="urn:microsoft.com/office/officeart/2005/8/layout/vList2"/>
    <dgm:cxn modelId="{4EFFC16B-8FB6-4FCC-8A34-48109F4E1ED5}" type="presParOf" srcId="{3E4202FF-C32E-4035-BB7F-487112B9A311}" destId="{01B51FE8-ED4F-4902-857C-A1648936C9A1}" srcOrd="3" destOrd="0" presId="urn:microsoft.com/office/officeart/2005/8/layout/vList2"/>
    <dgm:cxn modelId="{EE862688-AF20-4347-9528-8849D2935A24}" type="presParOf" srcId="{3E4202FF-C32E-4035-BB7F-487112B9A311}" destId="{475C6C90-4F34-49EB-800F-25106CF30AD4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D2B1C3D2-8D97-4520-9F94-AC9D5A3B797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45DD2DC-2488-4B3C-9B9F-69ADCCBDAD40}">
      <dgm:prSet custT="1"/>
      <dgm:spPr>
        <a:solidFill>
          <a:schemeClr val="bg2">
            <a:lumMod val="20000"/>
            <a:lumOff val="80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pPr rtl="0"/>
          <a:r>
            <a:rPr lang="ru-RU" sz="2800" dirty="0" smtClean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Концепция</a:t>
          </a:r>
          <a:endParaRPr lang="ru-RU" sz="2800" dirty="0">
            <a:solidFill>
              <a:schemeClr val="accent6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0B3B25B-CBD3-44F4-90D0-974FAE143B4D}" type="parTrans" cxnId="{7A278FBE-8B55-4DA5-8FDC-6C750627945F}">
      <dgm:prSet/>
      <dgm:spPr/>
      <dgm:t>
        <a:bodyPr/>
        <a:lstStyle/>
        <a:p>
          <a:endParaRPr lang="ru-RU" sz="1800"/>
        </a:p>
      </dgm:t>
    </dgm:pt>
    <dgm:pt modelId="{2DB0B435-A382-457C-9E9F-545BBD625D2F}" type="sibTrans" cxnId="{7A278FBE-8B55-4DA5-8FDC-6C750627945F}">
      <dgm:prSet/>
      <dgm:spPr/>
      <dgm:t>
        <a:bodyPr/>
        <a:lstStyle/>
        <a:p>
          <a:endParaRPr lang="ru-RU" sz="1800"/>
        </a:p>
      </dgm:t>
    </dgm:pt>
    <dgm:pt modelId="{371FB7F5-2F78-4958-ABDF-4AB48FE90C49}" type="pres">
      <dgm:prSet presAssocID="{D2B1C3D2-8D97-4520-9F94-AC9D5A3B797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C718C07-4F86-40DE-B516-818EB5B6304B}" type="pres">
      <dgm:prSet presAssocID="{645DD2DC-2488-4B3C-9B9F-69ADCCBDAD40}" presName="parentText" presStyleLbl="node1" presStyleIdx="0" presStyleCnt="1" custScaleY="411537" custLinFactNeighborY="-3765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A278FBE-8B55-4DA5-8FDC-6C750627945F}" srcId="{D2B1C3D2-8D97-4520-9F94-AC9D5A3B7972}" destId="{645DD2DC-2488-4B3C-9B9F-69ADCCBDAD40}" srcOrd="0" destOrd="0" parTransId="{A0B3B25B-CBD3-44F4-90D0-974FAE143B4D}" sibTransId="{2DB0B435-A382-457C-9E9F-545BBD625D2F}"/>
    <dgm:cxn modelId="{6ECFB8F1-76C5-4E3E-BE2F-B5D67A5B996E}" type="presOf" srcId="{645DD2DC-2488-4B3C-9B9F-69ADCCBDAD40}" destId="{6C718C07-4F86-40DE-B516-818EB5B6304B}" srcOrd="0" destOrd="0" presId="urn:microsoft.com/office/officeart/2005/8/layout/vList2"/>
    <dgm:cxn modelId="{D71DF95E-D5B2-4482-B13F-1E1BB8EAEFED}" type="presOf" srcId="{D2B1C3D2-8D97-4520-9F94-AC9D5A3B7972}" destId="{371FB7F5-2F78-4958-ABDF-4AB48FE90C49}" srcOrd="0" destOrd="0" presId="urn:microsoft.com/office/officeart/2005/8/layout/vList2"/>
    <dgm:cxn modelId="{947EBD12-9D29-4AAD-81AE-4F88B57A57E3}" type="presParOf" srcId="{371FB7F5-2F78-4958-ABDF-4AB48FE90C49}" destId="{6C718C07-4F86-40DE-B516-818EB5B6304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D2B1C3D2-8D97-4520-9F94-AC9D5A3B797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45DD2DC-2488-4B3C-9B9F-69ADCCBDAD40}">
      <dgm:prSet custT="1"/>
      <dgm:spPr>
        <a:solidFill>
          <a:schemeClr val="bg2">
            <a:lumMod val="20000"/>
            <a:lumOff val="80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pPr rtl="0"/>
          <a:r>
            <a:rPr lang="ru-RU" sz="2800" dirty="0" smtClean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Модель</a:t>
          </a:r>
          <a:endParaRPr lang="ru-RU" sz="2800" dirty="0">
            <a:solidFill>
              <a:schemeClr val="accent6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0B3B25B-CBD3-44F4-90D0-974FAE143B4D}" type="parTrans" cxnId="{7A278FBE-8B55-4DA5-8FDC-6C750627945F}">
      <dgm:prSet/>
      <dgm:spPr/>
      <dgm:t>
        <a:bodyPr/>
        <a:lstStyle/>
        <a:p>
          <a:endParaRPr lang="ru-RU" sz="1800"/>
        </a:p>
      </dgm:t>
    </dgm:pt>
    <dgm:pt modelId="{2DB0B435-A382-457C-9E9F-545BBD625D2F}" type="sibTrans" cxnId="{7A278FBE-8B55-4DA5-8FDC-6C750627945F}">
      <dgm:prSet/>
      <dgm:spPr/>
      <dgm:t>
        <a:bodyPr/>
        <a:lstStyle/>
        <a:p>
          <a:endParaRPr lang="ru-RU" sz="1800"/>
        </a:p>
      </dgm:t>
    </dgm:pt>
    <dgm:pt modelId="{371FB7F5-2F78-4958-ABDF-4AB48FE90C49}" type="pres">
      <dgm:prSet presAssocID="{D2B1C3D2-8D97-4520-9F94-AC9D5A3B797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C718C07-4F86-40DE-B516-818EB5B6304B}" type="pres">
      <dgm:prSet presAssocID="{645DD2DC-2488-4B3C-9B9F-69ADCCBDAD40}" presName="parentText" presStyleLbl="node1" presStyleIdx="0" presStyleCnt="1" custScaleY="411537" custLinFactNeighborY="-2929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CE9C9D3-BBB6-41BB-89BF-D3C127D3CF61}" type="presOf" srcId="{D2B1C3D2-8D97-4520-9F94-AC9D5A3B7972}" destId="{371FB7F5-2F78-4958-ABDF-4AB48FE90C49}" srcOrd="0" destOrd="0" presId="urn:microsoft.com/office/officeart/2005/8/layout/vList2"/>
    <dgm:cxn modelId="{7A278FBE-8B55-4DA5-8FDC-6C750627945F}" srcId="{D2B1C3D2-8D97-4520-9F94-AC9D5A3B7972}" destId="{645DD2DC-2488-4B3C-9B9F-69ADCCBDAD40}" srcOrd="0" destOrd="0" parTransId="{A0B3B25B-CBD3-44F4-90D0-974FAE143B4D}" sibTransId="{2DB0B435-A382-457C-9E9F-545BBD625D2F}"/>
    <dgm:cxn modelId="{3A8C8E07-8AE6-435B-8CE6-2C2D95F3E0C7}" type="presOf" srcId="{645DD2DC-2488-4B3C-9B9F-69ADCCBDAD40}" destId="{6C718C07-4F86-40DE-B516-818EB5B6304B}" srcOrd="0" destOrd="0" presId="urn:microsoft.com/office/officeart/2005/8/layout/vList2"/>
    <dgm:cxn modelId="{F484E690-3F9B-49D8-B528-0C2E9AE2B7A5}" type="presParOf" srcId="{371FB7F5-2F78-4958-ABDF-4AB48FE90C49}" destId="{6C718C07-4F86-40DE-B516-818EB5B6304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2B1C3D2-8D97-4520-9F94-AC9D5A3B797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45DD2DC-2488-4B3C-9B9F-69ADCCBDAD40}">
      <dgm:prSet custT="1"/>
      <dgm:spPr>
        <a:solidFill>
          <a:schemeClr val="bg2">
            <a:lumMod val="20000"/>
            <a:lumOff val="80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pPr rtl="0"/>
          <a:r>
            <a:rPr lang="ru-RU" sz="2800" dirty="0" smtClean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Основная задача проекта:</a:t>
          </a:r>
          <a:endParaRPr lang="ru-RU" sz="2800" dirty="0">
            <a:solidFill>
              <a:schemeClr val="accent6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DB0B435-A382-457C-9E9F-545BBD625D2F}" type="sibTrans" cxnId="{7A278FBE-8B55-4DA5-8FDC-6C750627945F}">
      <dgm:prSet/>
      <dgm:spPr/>
      <dgm:t>
        <a:bodyPr/>
        <a:lstStyle/>
        <a:p>
          <a:endParaRPr lang="ru-RU" sz="1800"/>
        </a:p>
      </dgm:t>
    </dgm:pt>
    <dgm:pt modelId="{A0B3B25B-CBD3-44F4-90D0-974FAE143B4D}" type="parTrans" cxnId="{7A278FBE-8B55-4DA5-8FDC-6C750627945F}">
      <dgm:prSet/>
      <dgm:spPr/>
      <dgm:t>
        <a:bodyPr/>
        <a:lstStyle/>
        <a:p>
          <a:endParaRPr lang="ru-RU" sz="1800"/>
        </a:p>
      </dgm:t>
    </dgm:pt>
    <dgm:pt modelId="{371FB7F5-2F78-4958-ABDF-4AB48FE90C49}" type="pres">
      <dgm:prSet presAssocID="{D2B1C3D2-8D97-4520-9F94-AC9D5A3B797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C718C07-4F86-40DE-B516-818EB5B6304B}" type="pres">
      <dgm:prSet presAssocID="{645DD2DC-2488-4B3C-9B9F-69ADCCBDAD40}" presName="parentText" presStyleLbl="node1" presStyleIdx="0" presStyleCnt="1" custScaleY="411537" custLinFactY="-381385" custLinFactNeighborX="-62788" custLinFactNeighborY="-4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A278FBE-8B55-4DA5-8FDC-6C750627945F}" srcId="{D2B1C3D2-8D97-4520-9F94-AC9D5A3B7972}" destId="{645DD2DC-2488-4B3C-9B9F-69ADCCBDAD40}" srcOrd="0" destOrd="0" parTransId="{A0B3B25B-CBD3-44F4-90D0-974FAE143B4D}" sibTransId="{2DB0B435-A382-457C-9E9F-545BBD625D2F}"/>
    <dgm:cxn modelId="{7508BC0E-9BB6-4309-9E86-C5FE1740AE68}" type="presOf" srcId="{D2B1C3D2-8D97-4520-9F94-AC9D5A3B7972}" destId="{371FB7F5-2F78-4958-ABDF-4AB48FE90C49}" srcOrd="0" destOrd="0" presId="urn:microsoft.com/office/officeart/2005/8/layout/vList2"/>
    <dgm:cxn modelId="{6496D23B-6587-4306-94DC-8F601ECCF461}" type="presOf" srcId="{645DD2DC-2488-4B3C-9B9F-69ADCCBDAD40}" destId="{6C718C07-4F86-40DE-B516-818EB5B6304B}" srcOrd="0" destOrd="0" presId="urn:microsoft.com/office/officeart/2005/8/layout/vList2"/>
    <dgm:cxn modelId="{E44F6A8E-079D-49FC-928E-9D64E9D1CC41}" type="presParOf" srcId="{371FB7F5-2F78-4958-ABDF-4AB48FE90C49}" destId="{6C718C07-4F86-40DE-B516-818EB5B6304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D2B1C3D2-8D97-4520-9F94-AC9D5A3B797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45DD2DC-2488-4B3C-9B9F-69ADCCBDAD40}">
      <dgm:prSet custT="1"/>
      <dgm:spPr>
        <a:solidFill>
          <a:schemeClr val="bg2">
            <a:lumMod val="20000"/>
            <a:lumOff val="80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pPr rtl="0"/>
          <a:r>
            <a:rPr lang="ru-RU" sz="2800" dirty="0" smtClean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Модель</a:t>
          </a:r>
          <a:endParaRPr lang="ru-RU" sz="2800" dirty="0">
            <a:solidFill>
              <a:schemeClr val="accent6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0B3B25B-CBD3-44F4-90D0-974FAE143B4D}" type="parTrans" cxnId="{7A278FBE-8B55-4DA5-8FDC-6C750627945F}">
      <dgm:prSet/>
      <dgm:spPr/>
      <dgm:t>
        <a:bodyPr/>
        <a:lstStyle/>
        <a:p>
          <a:endParaRPr lang="ru-RU" sz="1800"/>
        </a:p>
      </dgm:t>
    </dgm:pt>
    <dgm:pt modelId="{2DB0B435-A382-457C-9E9F-545BBD625D2F}" type="sibTrans" cxnId="{7A278FBE-8B55-4DA5-8FDC-6C750627945F}">
      <dgm:prSet/>
      <dgm:spPr/>
      <dgm:t>
        <a:bodyPr/>
        <a:lstStyle/>
        <a:p>
          <a:endParaRPr lang="ru-RU" sz="1800"/>
        </a:p>
      </dgm:t>
    </dgm:pt>
    <dgm:pt modelId="{371FB7F5-2F78-4958-ABDF-4AB48FE90C49}" type="pres">
      <dgm:prSet presAssocID="{D2B1C3D2-8D97-4520-9F94-AC9D5A3B797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C718C07-4F86-40DE-B516-818EB5B6304B}" type="pres">
      <dgm:prSet presAssocID="{645DD2DC-2488-4B3C-9B9F-69ADCCBDAD40}" presName="parentText" presStyleLbl="node1" presStyleIdx="0" presStyleCnt="1" custScaleY="411537" custLinFactNeighborX="-806" custLinFactNeighborY="-20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A278FBE-8B55-4DA5-8FDC-6C750627945F}" srcId="{D2B1C3D2-8D97-4520-9F94-AC9D5A3B7972}" destId="{645DD2DC-2488-4B3C-9B9F-69ADCCBDAD40}" srcOrd="0" destOrd="0" parTransId="{A0B3B25B-CBD3-44F4-90D0-974FAE143B4D}" sibTransId="{2DB0B435-A382-457C-9E9F-545BBD625D2F}"/>
    <dgm:cxn modelId="{5DE3A98B-CA78-4DD3-927A-94CD6E3C42D4}" type="presOf" srcId="{D2B1C3D2-8D97-4520-9F94-AC9D5A3B7972}" destId="{371FB7F5-2F78-4958-ABDF-4AB48FE90C49}" srcOrd="0" destOrd="0" presId="urn:microsoft.com/office/officeart/2005/8/layout/vList2"/>
    <dgm:cxn modelId="{E0DDE87F-1D12-4D2C-B09A-C279EF80F2D5}" type="presOf" srcId="{645DD2DC-2488-4B3C-9B9F-69ADCCBDAD40}" destId="{6C718C07-4F86-40DE-B516-818EB5B6304B}" srcOrd="0" destOrd="0" presId="urn:microsoft.com/office/officeart/2005/8/layout/vList2"/>
    <dgm:cxn modelId="{BBCDD7FB-309E-496F-92E7-9A30345D0FD4}" type="presParOf" srcId="{371FB7F5-2F78-4958-ABDF-4AB48FE90C49}" destId="{6C718C07-4F86-40DE-B516-818EB5B6304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2B1C3D2-8D97-4520-9F94-AC9D5A3B797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45DD2DC-2488-4B3C-9B9F-69ADCCBDAD40}">
      <dgm:prSet custT="1"/>
      <dgm:spPr>
        <a:solidFill>
          <a:schemeClr val="bg2">
            <a:lumMod val="20000"/>
            <a:lumOff val="80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pPr rtl="0"/>
          <a:r>
            <a:rPr lang="ru-RU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Статья 10. Структура системы образования</a:t>
          </a:r>
          <a:br>
            <a:rPr lang="ru-RU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ru-RU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1. Система образования включает в себя:			</a:t>
          </a:r>
          <a:r>
            <a:rPr lang="en-US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</a:t>
          </a:r>
          <a:r>
            <a:rPr lang="ru-RU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№ </a:t>
          </a:r>
          <a:r>
            <a:rPr lang="en-US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273-</a:t>
          </a:r>
          <a:r>
            <a:rPr lang="ru-RU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ФЗ)</a:t>
          </a:r>
          <a:endParaRPr lang="ru-RU" sz="18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0B3B25B-CBD3-44F4-90D0-974FAE143B4D}" type="parTrans" cxnId="{7A278FBE-8B55-4DA5-8FDC-6C750627945F}">
      <dgm:prSet/>
      <dgm:spPr/>
      <dgm:t>
        <a:bodyPr/>
        <a:lstStyle/>
        <a:p>
          <a:endParaRPr lang="ru-RU" sz="1800"/>
        </a:p>
      </dgm:t>
    </dgm:pt>
    <dgm:pt modelId="{2DB0B435-A382-457C-9E9F-545BBD625D2F}" type="sibTrans" cxnId="{7A278FBE-8B55-4DA5-8FDC-6C750627945F}">
      <dgm:prSet/>
      <dgm:spPr/>
      <dgm:t>
        <a:bodyPr/>
        <a:lstStyle/>
        <a:p>
          <a:endParaRPr lang="ru-RU" sz="1800"/>
        </a:p>
      </dgm:t>
    </dgm:pt>
    <dgm:pt modelId="{371FB7F5-2F78-4958-ABDF-4AB48FE90C49}" type="pres">
      <dgm:prSet presAssocID="{D2B1C3D2-8D97-4520-9F94-AC9D5A3B797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C718C07-4F86-40DE-B516-818EB5B6304B}" type="pres">
      <dgm:prSet presAssocID="{645DD2DC-2488-4B3C-9B9F-69ADCCBDAD40}" presName="parentText" presStyleLbl="node1" presStyleIdx="0" presStyleCnt="1" custScaleY="411537" custLinFactNeighborY="-3765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A278FBE-8B55-4DA5-8FDC-6C750627945F}" srcId="{D2B1C3D2-8D97-4520-9F94-AC9D5A3B7972}" destId="{645DD2DC-2488-4B3C-9B9F-69ADCCBDAD40}" srcOrd="0" destOrd="0" parTransId="{A0B3B25B-CBD3-44F4-90D0-974FAE143B4D}" sibTransId="{2DB0B435-A382-457C-9E9F-545BBD625D2F}"/>
    <dgm:cxn modelId="{38E1434C-D9D3-4F3E-A2C3-E9967BB6F426}" type="presOf" srcId="{645DD2DC-2488-4B3C-9B9F-69ADCCBDAD40}" destId="{6C718C07-4F86-40DE-B516-818EB5B6304B}" srcOrd="0" destOrd="0" presId="urn:microsoft.com/office/officeart/2005/8/layout/vList2"/>
    <dgm:cxn modelId="{62CBA55E-DFEA-4E07-A815-EBA67DD0ECC8}" type="presOf" srcId="{D2B1C3D2-8D97-4520-9F94-AC9D5A3B7972}" destId="{371FB7F5-2F78-4958-ABDF-4AB48FE90C49}" srcOrd="0" destOrd="0" presId="urn:microsoft.com/office/officeart/2005/8/layout/vList2"/>
    <dgm:cxn modelId="{D41E8CE4-C71D-4784-8CFC-BBC6A8A4D672}" type="presParOf" srcId="{371FB7F5-2F78-4958-ABDF-4AB48FE90C49}" destId="{6C718C07-4F86-40DE-B516-818EB5B6304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97FCD26-2A07-461B-A163-E6FAE36A526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DED6427-FAE2-4168-A666-013A483CD9B7}">
      <dgm:prSet custT="1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pPr rtl="0"/>
          <a:r>
            <a:rPr lang="ru-RU" sz="2400" smtClean="0">
              <a:solidFill>
                <a:schemeClr val="tx1"/>
              </a:solidFill>
            </a:rPr>
            <a:t>…</a:t>
          </a:r>
          <a:endParaRPr lang="ru-RU" sz="2400">
            <a:solidFill>
              <a:schemeClr val="tx1"/>
            </a:solidFill>
          </a:endParaRPr>
        </a:p>
      </dgm:t>
    </dgm:pt>
    <dgm:pt modelId="{3DF00190-6EAB-4C3F-B3AD-38B6E0EB0395}" type="parTrans" cxnId="{18C3A40B-D38E-4E44-A5BD-1A0F8528DEFA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6B3EC149-ADF3-4790-AB35-20A7BF91ECF7}" type="sibTrans" cxnId="{18C3A40B-D38E-4E44-A5BD-1A0F8528DEFA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00A9773E-E8F5-489C-86CE-A58462906FCA}">
      <dgm:prSet custT="1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pPr rtl="0"/>
          <a:r>
            <a:rPr lang="ru-RU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5) объединения юридических лиц, работодателей и их объединений, общественные объединения, осуществляющие деятельность в сфере образования.</a:t>
          </a:r>
          <a:endParaRPr lang="ru-RU" sz="18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0FD4674-073F-47D1-B9DE-E63C8825E30D}" type="parTrans" cxnId="{A753C031-AD84-45DD-B385-84721E973F7A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3ED355B7-42F2-443C-B4B8-39D745DB4714}" type="sibTrans" cxnId="{A753C031-AD84-45DD-B385-84721E973F7A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3E4202FF-C32E-4035-BB7F-487112B9A311}" type="pres">
      <dgm:prSet presAssocID="{397FCD26-2A07-461B-A163-E6FAE36A526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F643F32-DDC4-4E6A-9428-19B2DB00ED16}" type="pres">
      <dgm:prSet presAssocID="{CDED6427-FAE2-4168-A666-013A483CD9B7}" presName="parentText" presStyleLbl="node1" presStyleIdx="0" presStyleCnt="2" custScaleY="32892" custLinFactNeighborX="-15" custLinFactNeighborY="5543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ACE94E-A5A8-4E52-BD5E-417CB90B0E91}" type="pres">
      <dgm:prSet presAssocID="{6B3EC149-ADF3-4790-AB35-20A7BF91ECF7}" presName="spacer" presStyleCnt="0"/>
      <dgm:spPr/>
    </dgm:pt>
    <dgm:pt modelId="{C078EB47-B880-4ABA-B788-46ABFED2B3F5}" type="pres">
      <dgm:prSet presAssocID="{00A9773E-E8F5-489C-86CE-A58462906FCA}" presName="parentText" presStyleLbl="node1" presStyleIdx="1" presStyleCnt="2" custScaleY="82974" custLinFactNeighborY="-2396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753C031-AD84-45DD-B385-84721E973F7A}" srcId="{397FCD26-2A07-461B-A163-E6FAE36A5261}" destId="{00A9773E-E8F5-489C-86CE-A58462906FCA}" srcOrd="1" destOrd="0" parTransId="{30FD4674-073F-47D1-B9DE-E63C8825E30D}" sibTransId="{3ED355B7-42F2-443C-B4B8-39D745DB4714}"/>
    <dgm:cxn modelId="{4AB6DB97-13F7-4A1F-B62F-E95DDBFE450E}" type="presOf" srcId="{00A9773E-E8F5-489C-86CE-A58462906FCA}" destId="{C078EB47-B880-4ABA-B788-46ABFED2B3F5}" srcOrd="0" destOrd="0" presId="urn:microsoft.com/office/officeart/2005/8/layout/vList2"/>
    <dgm:cxn modelId="{18C3A40B-D38E-4E44-A5BD-1A0F8528DEFA}" srcId="{397FCD26-2A07-461B-A163-E6FAE36A5261}" destId="{CDED6427-FAE2-4168-A666-013A483CD9B7}" srcOrd="0" destOrd="0" parTransId="{3DF00190-6EAB-4C3F-B3AD-38B6E0EB0395}" sibTransId="{6B3EC149-ADF3-4790-AB35-20A7BF91ECF7}"/>
    <dgm:cxn modelId="{D8DE0DA6-11FA-49E8-8FE6-9A57CC5D3250}" type="presOf" srcId="{CDED6427-FAE2-4168-A666-013A483CD9B7}" destId="{3F643F32-DDC4-4E6A-9428-19B2DB00ED16}" srcOrd="0" destOrd="0" presId="urn:microsoft.com/office/officeart/2005/8/layout/vList2"/>
    <dgm:cxn modelId="{E25FF50F-5D44-447E-8AB2-3A07386A6B7F}" type="presOf" srcId="{397FCD26-2A07-461B-A163-E6FAE36A5261}" destId="{3E4202FF-C32E-4035-BB7F-487112B9A311}" srcOrd="0" destOrd="0" presId="urn:microsoft.com/office/officeart/2005/8/layout/vList2"/>
    <dgm:cxn modelId="{E9E92316-4862-45BB-A816-8A5DA225E54E}" type="presParOf" srcId="{3E4202FF-C32E-4035-BB7F-487112B9A311}" destId="{3F643F32-DDC4-4E6A-9428-19B2DB00ED16}" srcOrd="0" destOrd="0" presId="urn:microsoft.com/office/officeart/2005/8/layout/vList2"/>
    <dgm:cxn modelId="{9184D426-2B5A-4641-B0C7-C0DE57E431B0}" type="presParOf" srcId="{3E4202FF-C32E-4035-BB7F-487112B9A311}" destId="{E0ACE94E-A5A8-4E52-BD5E-417CB90B0E91}" srcOrd="1" destOrd="0" presId="urn:microsoft.com/office/officeart/2005/8/layout/vList2"/>
    <dgm:cxn modelId="{9DC78094-215A-4F51-94EA-C714D619424B}" type="presParOf" srcId="{3E4202FF-C32E-4035-BB7F-487112B9A311}" destId="{C078EB47-B880-4ABA-B788-46ABFED2B3F5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2B1C3D2-8D97-4520-9F94-AC9D5A3B797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45DD2DC-2488-4B3C-9B9F-69ADCCBDAD40}">
      <dgm:prSet custT="1"/>
      <dgm:spPr>
        <a:solidFill>
          <a:schemeClr val="bg2">
            <a:lumMod val="20000"/>
            <a:lumOff val="80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pPr rtl="0"/>
          <a:r>
            <a:rPr lang="ru-RU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Статья 96. Общественная аккредитация организаций, осуществляющих образовательную деятельность. Профессионально-общественная аккредитация образовательных программ				</a:t>
          </a:r>
          <a:r>
            <a:rPr lang="en-US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</a:t>
          </a:r>
          <a:r>
            <a:rPr lang="ru-RU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№ </a:t>
          </a:r>
          <a:r>
            <a:rPr lang="en-US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273-</a:t>
          </a:r>
          <a:r>
            <a:rPr lang="ru-RU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ФЗ)</a:t>
          </a:r>
          <a:endParaRPr lang="ru-RU" sz="18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0B3B25B-CBD3-44F4-90D0-974FAE143B4D}" type="parTrans" cxnId="{7A278FBE-8B55-4DA5-8FDC-6C750627945F}">
      <dgm:prSet/>
      <dgm:spPr/>
      <dgm:t>
        <a:bodyPr/>
        <a:lstStyle/>
        <a:p>
          <a:endParaRPr lang="ru-RU" sz="1800"/>
        </a:p>
      </dgm:t>
    </dgm:pt>
    <dgm:pt modelId="{2DB0B435-A382-457C-9E9F-545BBD625D2F}" type="sibTrans" cxnId="{7A278FBE-8B55-4DA5-8FDC-6C750627945F}">
      <dgm:prSet/>
      <dgm:spPr/>
      <dgm:t>
        <a:bodyPr/>
        <a:lstStyle/>
        <a:p>
          <a:endParaRPr lang="ru-RU" sz="1800"/>
        </a:p>
      </dgm:t>
    </dgm:pt>
    <dgm:pt modelId="{371FB7F5-2F78-4958-ABDF-4AB48FE90C49}" type="pres">
      <dgm:prSet presAssocID="{D2B1C3D2-8D97-4520-9F94-AC9D5A3B797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C718C07-4F86-40DE-B516-818EB5B6304B}" type="pres">
      <dgm:prSet presAssocID="{645DD2DC-2488-4B3C-9B9F-69ADCCBDAD40}" presName="parentText" presStyleLbl="node1" presStyleIdx="0" presStyleCnt="1" custScaleY="411537" custLinFactY="-381385" custLinFactNeighborX="-62788" custLinFactNeighborY="-4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6F5FA3A-22FA-47D2-B7E0-7C627BFB7EDE}" type="presOf" srcId="{645DD2DC-2488-4B3C-9B9F-69ADCCBDAD40}" destId="{6C718C07-4F86-40DE-B516-818EB5B6304B}" srcOrd="0" destOrd="0" presId="urn:microsoft.com/office/officeart/2005/8/layout/vList2"/>
    <dgm:cxn modelId="{7A278FBE-8B55-4DA5-8FDC-6C750627945F}" srcId="{D2B1C3D2-8D97-4520-9F94-AC9D5A3B7972}" destId="{645DD2DC-2488-4B3C-9B9F-69ADCCBDAD40}" srcOrd="0" destOrd="0" parTransId="{A0B3B25B-CBD3-44F4-90D0-974FAE143B4D}" sibTransId="{2DB0B435-A382-457C-9E9F-545BBD625D2F}"/>
    <dgm:cxn modelId="{2E0C90F9-7BA0-4066-AB60-A46AE8269127}" type="presOf" srcId="{D2B1C3D2-8D97-4520-9F94-AC9D5A3B7972}" destId="{371FB7F5-2F78-4958-ABDF-4AB48FE90C49}" srcOrd="0" destOrd="0" presId="urn:microsoft.com/office/officeart/2005/8/layout/vList2"/>
    <dgm:cxn modelId="{5716800E-58B5-4709-9315-2655A64DE8F4}" type="presParOf" srcId="{371FB7F5-2F78-4958-ABDF-4AB48FE90C49}" destId="{6C718C07-4F86-40DE-B516-818EB5B6304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2B1C3D2-8D97-4520-9F94-AC9D5A3B797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45DD2DC-2488-4B3C-9B9F-69ADCCBDAD40}">
      <dgm:prSet custT="1"/>
      <dgm:spPr>
        <a:solidFill>
          <a:schemeClr val="bg2">
            <a:lumMod val="20000"/>
            <a:lumOff val="80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pPr algn="l" rtl="0"/>
          <a:r>
            <a:rPr lang="ru-RU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Пояснительная записка к проекту ФЗ «Об образовании в Российской Федерации»</a:t>
          </a:r>
          <a:endParaRPr lang="ru-RU" sz="18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0B3B25B-CBD3-44F4-90D0-974FAE143B4D}" type="parTrans" cxnId="{7A278FBE-8B55-4DA5-8FDC-6C750627945F}">
      <dgm:prSet/>
      <dgm:spPr/>
      <dgm:t>
        <a:bodyPr/>
        <a:lstStyle/>
        <a:p>
          <a:endParaRPr lang="ru-RU" sz="1800"/>
        </a:p>
      </dgm:t>
    </dgm:pt>
    <dgm:pt modelId="{2DB0B435-A382-457C-9E9F-545BBD625D2F}" type="sibTrans" cxnId="{7A278FBE-8B55-4DA5-8FDC-6C750627945F}">
      <dgm:prSet/>
      <dgm:spPr/>
      <dgm:t>
        <a:bodyPr/>
        <a:lstStyle/>
        <a:p>
          <a:endParaRPr lang="ru-RU" sz="1800"/>
        </a:p>
      </dgm:t>
    </dgm:pt>
    <dgm:pt modelId="{371FB7F5-2F78-4958-ABDF-4AB48FE90C49}" type="pres">
      <dgm:prSet presAssocID="{D2B1C3D2-8D97-4520-9F94-AC9D5A3B797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C718C07-4F86-40DE-B516-818EB5B6304B}" type="pres">
      <dgm:prSet presAssocID="{645DD2DC-2488-4B3C-9B9F-69ADCCBDAD40}" presName="parentText" presStyleLbl="node1" presStyleIdx="0" presStyleCnt="1" custScaleY="411537" custLinFactNeighborY="-3765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A278FBE-8B55-4DA5-8FDC-6C750627945F}" srcId="{D2B1C3D2-8D97-4520-9F94-AC9D5A3B7972}" destId="{645DD2DC-2488-4B3C-9B9F-69ADCCBDAD40}" srcOrd="0" destOrd="0" parTransId="{A0B3B25B-CBD3-44F4-90D0-974FAE143B4D}" sibTransId="{2DB0B435-A382-457C-9E9F-545BBD625D2F}"/>
    <dgm:cxn modelId="{8398312C-CC1C-433C-974C-070EFB53E6A1}" type="presOf" srcId="{D2B1C3D2-8D97-4520-9F94-AC9D5A3B7972}" destId="{371FB7F5-2F78-4958-ABDF-4AB48FE90C49}" srcOrd="0" destOrd="0" presId="urn:microsoft.com/office/officeart/2005/8/layout/vList2"/>
    <dgm:cxn modelId="{E4D573A5-C19A-4F16-950A-1E5F0078788B}" type="presOf" srcId="{645DD2DC-2488-4B3C-9B9F-69ADCCBDAD40}" destId="{6C718C07-4F86-40DE-B516-818EB5B6304B}" srcOrd="0" destOrd="0" presId="urn:microsoft.com/office/officeart/2005/8/layout/vList2"/>
    <dgm:cxn modelId="{F78E55C3-7D25-466C-ADB0-F0E0D1478176}" type="presParOf" srcId="{371FB7F5-2F78-4958-ABDF-4AB48FE90C49}" destId="{6C718C07-4F86-40DE-B516-818EB5B6304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97FCD26-2A07-461B-A163-E6FAE36A526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DED6427-FAE2-4168-A666-013A483CD9B7}">
      <dgm:prSet custT="1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pPr rtl="0"/>
          <a:r>
            <a:rPr lang="ru-RU" sz="2400" smtClean="0">
              <a:solidFill>
                <a:schemeClr val="tx1"/>
              </a:solidFill>
            </a:rPr>
            <a:t>…</a:t>
          </a:r>
          <a:endParaRPr lang="ru-RU" sz="2400">
            <a:solidFill>
              <a:schemeClr val="tx1"/>
            </a:solidFill>
          </a:endParaRPr>
        </a:p>
      </dgm:t>
    </dgm:pt>
    <dgm:pt modelId="{3DF00190-6EAB-4C3F-B3AD-38B6E0EB0395}" type="parTrans" cxnId="{18C3A40B-D38E-4E44-A5BD-1A0F8528DEFA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6B3EC149-ADF3-4790-AB35-20A7BF91ECF7}" type="sibTrans" cxnId="{18C3A40B-D38E-4E44-A5BD-1A0F8528DEFA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00A9773E-E8F5-489C-86CE-A58462906FCA}">
      <dgm:prSet custT="1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pPr rtl="0"/>
          <a:r>
            <a:rPr lang="ru-RU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В качестве одного из инструментов участия работодателей в оценке качества образования вводится институт профессионально-общественной аккредитации образовательных программ.</a:t>
          </a:r>
          <a:endParaRPr lang="ru-RU" sz="18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0FD4674-073F-47D1-B9DE-E63C8825E30D}" type="parTrans" cxnId="{A753C031-AD84-45DD-B385-84721E973F7A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3ED355B7-42F2-443C-B4B8-39D745DB4714}" type="sibTrans" cxnId="{A753C031-AD84-45DD-B385-84721E973F7A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3E4202FF-C32E-4035-BB7F-487112B9A311}" type="pres">
      <dgm:prSet presAssocID="{397FCD26-2A07-461B-A163-E6FAE36A526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F643F32-DDC4-4E6A-9428-19B2DB00ED16}" type="pres">
      <dgm:prSet presAssocID="{CDED6427-FAE2-4168-A666-013A483CD9B7}" presName="parentText" presStyleLbl="node1" presStyleIdx="0" presStyleCnt="2" custScaleY="21201" custLinFactNeighborY="-209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ACE94E-A5A8-4E52-BD5E-417CB90B0E91}" type="pres">
      <dgm:prSet presAssocID="{6B3EC149-ADF3-4790-AB35-20A7BF91ECF7}" presName="spacer" presStyleCnt="0"/>
      <dgm:spPr/>
    </dgm:pt>
    <dgm:pt modelId="{C078EB47-B880-4ABA-B788-46ABFED2B3F5}" type="pres">
      <dgm:prSet presAssocID="{00A9773E-E8F5-489C-86CE-A58462906FCA}" presName="parentText" presStyleLbl="node1" presStyleIdx="1" presStyleCnt="2" custScaleY="59652" custLinFactNeighborY="-7465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13D31F9-040A-4E06-BBEE-82AD8D4E6C0F}" type="presOf" srcId="{397FCD26-2A07-461B-A163-E6FAE36A5261}" destId="{3E4202FF-C32E-4035-BB7F-487112B9A311}" srcOrd="0" destOrd="0" presId="urn:microsoft.com/office/officeart/2005/8/layout/vList2"/>
    <dgm:cxn modelId="{3C57D1FF-6F88-4554-A81B-78011C6E4928}" type="presOf" srcId="{CDED6427-FAE2-4168-A666-013A483CD9B7}" destId="{3F643F32-DDC4-4E6A-9428-19B2DB00ED16}" srcOrd="0" destOrd="0" presId="urn:microsoft.com/office/officeart/2005/8/layout/vList2"/>
    <dgm:cxn modelId="{A753C031-AD84-45DD-B385-84721E973F7A}" srcId="{397FCD26-2A07-461B-A163-E6FAE36A5261}" destId="{00A9773E-E8F5-489C-86CE-A58462906FCA}" srcOrd="1" destOrd="0" parTransId="{30FD4674-073F-47D1-B9DE-E63C8825E30D}" sibTransId="{3ED355B7-42F2-443C-B4B8-39D745DB4714}"/>
    <dgm:cxn modelId="{18C3A40B-D38E-4E44-A5BD-1A0F8528DEFA}" srcId="{397FCD26-2A07-461B-A163-E6FAE36A5261}" destId="{CDED6427-FAE2-4168-A666-013A483CD9B7}" srcOrd="0" destOrd="0" parTransId="{3DF00190-6EAB-4C3F-B3AD-38B6E0EB0395}" sibTransId="{6B3EC149-ADF3-4790-AB35-20A7BF91ECF7}"/>
    <dgm:cxn modelId="{F92CC04C-2F70-4BE7-8637-8D8A1CDC1805}" type="presOf" srcId="{00A9773E-E8F5-489C-86CE-A58462906FCA}" destId="{C078EB47-B880-4ABA-B788-46ABFED2B3F5}" srcOrd="0" destOrd="0" presId="urn:microsoft.com/office/officeart/2005/8/layout/vList2"/>
    <dgm:cxn modelId="{E136A81C-50B2-41DF-9C93-247E65E32E7D}" type="presParOf" srcId="{3E4202FF-C32E-4035-BB7F-487112B9A311}" destId="{3F643F32-DDC4-4E6A-9428-19B2DB00ED16}" srcOrd="0" destOrd="0" presId="urn:microsoft.com/office/officeart/2005/8/layout/vList2"/>
    <dgm:cxn modelId="{2646A52C-3211-40CD-9FBC-C971BF956412}" type="presParOf" srcId="{3E4202FF-C32E-4035-BB7F-487112B9A311}" destId="{E0ACE94E-A5A8-4E52-BD5E-417CB90B0E91}" srcOrd="1" destOrd="0" presId="urn:microsoft.com/office/officeart/2005/8/layout/vList2"/>
    <dgm:cxn modelId="{2AE83B06-F99C-4A8E-8B36-97F5F843E890}" type="presParOf" srcId="{3E4202FF-C32E-4035-BB7F-487112B9A311}" destId="{C078EB47-B880-4ABA-B788-46ABFED2B3F5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2B1C3D2-8D97-4520-9F94-AC9D5A3B797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45DD2DC-2488-4B3C-9B9F-69ADCCBDAD40}">
      <dgm:prSet custT="1"/>
      <dgm:spPr>
        <a:solidFill>
          <a:schemeClr val="bg2">
            <a:lumMod val="20000"/>
            <a:lumOff val="80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pPr rtl="0"/>
          <a:r>
            <a:rPr lang="ru-RU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Указ Президента Российской Федерации от 07.05.2012 г. № 599</a:t>
          </a:r>
          <a:endParaRPr lang="ru-RU" sz="18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0B3B25B-CBD3-44F4-90D0-974FAE143B4D}" type="parTrans" cxnId="{7A278FBE-8B55-4DA5-8FDC-6C750627945F}">
      <dgm:prSet/>
      <dgm:spPr/>
      <dgm:t>
        <a:bodyPr/>
        <a:lstStyle/>
        <a:p>
          <a:endParaRPr lang="ru-RU" sz="1800"/>
        </a:p>
      </dgm:t>
    </dgm:pt>
    <dgm:pt modelId="{2DB0B435-A382-457C-9E9F-545BBD625D2F}" type="sibTrans" cxnId="{7A278FBE-8B55-4DA5-8FDC-6C750627945F}">
      <dgm:prSet/>
      <dgm:spPr/>
      <dgm:t>
        <a:bodyPr/>
        <a:lstStyle/>
        <a:p>
          <a:endParaRPr lang="ru-RU" sz="1800"/>
        </a:p>
      </dgm:t>
    </dgm:pt>
    <dgm:pt modelId="{371FB7F5-2F78-4958-ABDF-4AB48FE90C49}" type="pres">
      <dgm:prSet presAssocID="{D2B1C3D2-8D97-4520-9F94-AC9D5A3B797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C718C07-4F86-40DE-B516-818EB5B6304B}" type="pres">
      <dgm:prSet presAssocID="{645DD2DC-2488-4B3C-9B9F-69ADCCBDAD40}" presName="parentText" presStyleLbl="node1" presStyleIdx="0" presStyleCnt="1" custScaleY="220314" custLinFactY="-381385" custLinFactNeighborX="-62788" custLinFactNeighborY="-4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2807086-A7D6-428F-A15B-3233F30DB79B}" type="presOf" srcId="{645DD2DC-2488-4B3C-9B9F-69ADCCBDAD40}" destId="{6C718C07-4F86-40DE-B516-818EB5B6304B}" srcOrd="0" destOrd="0" presId="urn:microsoft.com/office/officeart/2005/8/layout/vList2"/>
    <dgm:cxn modelId="{7A278FBE-8B55-4DA5-8FDC-6C750627945F}" srcId="{D2B1C3D2-8D97-4520-9F94-AC9D5A3B7972}" destId="{645DD2DC-2488-4B3C-9B9F-69ADCCBDAD40}" srcOrd="0" destOrd="0" parTransId="{A0B3B25B-CBD3-44F4-90D0-974FAE143B4D}" sibTransId="{2DB0B435-A382-457C-9E9F-545BBD625D2F}"/>
    <dgm:cxn modelId="{70708A84-5448-4736-A761-011919EA988E}" type="presOf" srcId="{D2B1C3D2-8D97-4520-9F94-AC9D5A3B7972}" destId="{371FB7F5-2F78-4958-ABDF-4AB48FE90C49}" srcOrd="0" destOrd="0" presId="urn:microsoft.com/office/officeart/2005/8/layout/vList2"/>
    <dgm:cxn modelId="{F8B3347A-2881-421E-A894-5720F66A2A5E}" type="presParOf" srcId="{371FB7F5-2F78-4958-ABDF-4AB48FE90C49}" destId="{6C718C07-4F86-40DE-B516-818EB5B6304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2B1C3D2-8D97-4520-9F94-AC9D5A3B797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45DD2DC-2488-4B3C-9B9F-69ADCCBDAD40}">
      <dgm:prSet custT="1"/>
      <dgm:spPr>
        <a:solidFill>
          <a:schemeClr val="bg2">
            <a:lumMod val="20000"/>
            <a:lumOff val="80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pPr rtl="0"/>
          <a:r>
            <a:rPr lang="ru-RU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1. Объединение работодателей имеет право:</a:t>
          </a:r>
          <a:endParaRPr lang="ru-RU" sz="18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0B3B25B-CBD3-44F4-90D0-974FAE143B4D}" type="parTrans" cxnId="{7A278FBE-8B55-4DA5-8FDC-6C750627945F}">
      <dgm:prSet/>
      <dgm:spPr/>
      <dgm:t>
        <a:bodyPr/>
        <a:lstStyle/>
        <a:p>
          <a:endParaRPr lang="ru-RU" sz="1800"/>
        </a:p>
      </dgm:t>
    </dgm:pt>
    <dgm:pt modelId="{2DB0B435-A382-457C-9E9F-545BBD625D2F}" type="sibTrans" cxnId="{7A278FBE-8B55-4DA5-8FDC-6C750627945F}">
      <dgm:prSet/>
      <dgm:spPr/>
      <dgm:t>
        <a:bodyPr/>
        <a:lstStyle/>
        <a:p>
          <a:endParaRPr lang="ru-RU" sz="1800"/>
        </a:p>
      </dgm:t>
    </dgm:pt>
    <dgm:pt modelId="{371FB7F5-2F78-4958-ABDF-4AB48FE90C49}" type="pres">
      <dgm:prSet presAssocID="{D2B1C3D2-8D97-4520-9F94-AC9D5A3B797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C718C07-4F86-40DE-B516-818EB5B6304B}" type="pres">
      <dgm:prSet presAssocID="{645DD2DC-2488-4B3C-9B9F-69ADCCBDAD40}" presName="parentText" presStyleLbl="node1" presStyleIdx="0" presStyleCnt="1" custScaleY="220314" custLinFactY="-381385" custLinFactNeighborX="-62788" custLinFactNeighborY="-4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07747C3-32DA-46EC-84F4-889297037E7E}" type="presOf" srcId="{645DD2DC-2488-4B3C-9B9F-69ADCCBDAD40}" destId="{6C718C07-4F86-40DE-B516-818EB5B6304B}" srcOrd="0" destOrd="0" presId="urn:microsoft.com/office/officeart/2005/8/layout/vList2"/>
    <dgm:cxn modelId="{3839AAAE-C08D-45FB-B642-943B0814DDAE}" type="presOf" srcId="{D2B1C3D2-8D97-4520-9F94-AC9D5A3B7972}" destId="{371FB7F5-2F78-4958-ABDF-4AB48FE90C49}" srcOrd="0" destOrd="0" presId="urn:microsoft.com/office/officeart/2005/8/layout/vList2"/>
    <dgm:cxn modelId="{7A278FBE-8B55-4DA5-8FDC-6C750627945F}" srcId="{D2B1C3D2-8D97-4520-9F94-AC9D5A3B7972}" destId="{645DD2DC-2488-4B3C-9B9F-69ADCCBDAD40}" srcOrd="0" destOrd="0" parTransId="{A0B3B25B-CBD3-44F4-90D0-974FAE143B4D}" sibTransId="{2DB0B435-A382-457C-9E9F-545BBD625D2F}"/>
    <dgm:cxn modelId="{838DF1D6-8A0A-45AF-A325-2D376EC4206E}" type="presParOf" srcId="{371FB7F5-2F78-4958-ABDF-4AB48FE90C49}" destId="{6C718C07-4F86-40DE-B516-818EB5B6304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0274" cy="5006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000000"/>
                </a:solidFill>
                <a:latin typeface="Times New Roman" pitchFamily="18" charset="0"/>
                <a:ea typeface="DejaVu Sans" pitchFamily="34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5140" y="0"/>
            <a:ext cx="2980274" cy="5006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000000"/>
                </a:solidFill>
                <a:latin typeface="Times New Roman" pitchFamily="18" charset="0"/>
                <a:ea typeface="DejaVu Sans" pitchFamily="34" charset="0"/>
              </a:defRPr>
            </a:lvl1pPr>
          </a:lstStyle>
          <a:p>
            <a:pPr>
              <a:defRPr/>
            </a:pPr>
            <a:fld id="{259AC53F-4B11-4130-A046-DFC3AF856CD0}" type="datetime1">
              <a:rPr lang="en-GB" altLang="ru-RU" smtClean="0"/>
              <a:t>13/09/2014</a:t>
            </a:fld>
            <a:endParaRPr lang="ru-RU" altLang="ru-RU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00617"/>
            <a:ext cx="2980274" cy="5006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r>
              <a:rPr lang="ru-RU" altLang="ru-RU"/>
              <a:t>ЭБ-2012</a:t>
            </a:r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5140" y="9500617"/>
            <a:ext cx="2980274" cy="5006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fld id="{FD4BA8DE-9699-491D-B102-1BC889FD6B3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0985660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1"/>
          <p:cNvSpPr>
            <a:spLocks noChangeArrowheads="1"/>
          </p:cNvSpPr>
          <p:nvPr/>
        </p:nvSpPr>
        <p:spPr bwMode="auto">
          <a:xfrm>
            <a:off x="1" y="1"/>
            <a:ext cx="6877050" cy="100028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985" tIns="46493" rIns="92985" bIns="46493" anchor="ctr"/>
          <a:lstStyle/>
          <a:p>
            <a:endParaRPr lang="ru-RU"/>
          </a:p>
        </p:txBody>
      </p:sp>
      <p:sp>
        <p:nvSpPr>
          <p:cNvPr id="10243" name="AutoShape 2"/>
          <p:cNvSpPr>
            <a:spLocks noChangeArrowheads="1"/>
          </p:cNvSpPr>
          <p:nvPr/>
        </p:nvSpPr>
        <p:spPr bwMode="auto">
          <a:xfrm>
            <a:off x="0" y="1"/>
            <a:ext cx="6875414" cy="100028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985" tIns="46493" rIns="92985" bIns="46493" anchor="ctr"/>
          <a:lstStyle/>
          <a:p>
            <a:endParaRPr lang="ru-RU"/>
          </a:p>
        </p:txBody>
      </p:sp>
      <p:sp>
        <p:nvSpPr>
          <p:cNvPr id="10244" name="AutoShape 3"/>
          <p:cNvSpPr>
            <a:spLocks noChangeArrowheads="1"/>
          </p:cNvSpPr>
          <p:nvPr/>
        </p:nvSpPr>
        <p:spPr bwMode="auto">
          <a:xfrm>
            <a:off x="0" y="1"/>
            <a:ext cx="6875414" cy="100028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985" tIns="46493" rIns="92985" bIns="46493" anchor="ctr"/>
          <a:lstStyle/>
          <a:p>
            <a:endParaRPr lang="ru-RU"/>
          </a:p>
        </p:txBody>
      </p:sp>
      <p:sp>
        <p:nvSpPr>
          <p:cNvPr id="10245" name="AutoShape 4"/>
          <p:cNvSpPr>
            <a:spLocks noChangeArrowheads="1"/>
          </p:cNvSpPr>
          <p:nvPr/>
        </p:nvSpPr>
        <p:spPr bwMode="auto">
          <a:xfrm>
            <a:off x="0" y="1"/>
            <a:ext cx="6875414" cy="100028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985" tIns="46493" rIns="92985" bIns="46493" anchor="ctr"/>
          <a:lstStyle/>
          <a:p>
            <a:endParaRPr lang="ru-RU"/>
          </a:p>
        </p:txBody>
      </p:sp>
      <p:sp>
        <p:nvSpPr>
          <p:cNvPr id="10246" name="AutoShape 5"/>
          <p:cNvSpPr>
            <a:spLocks noChangeArrowheads="1"/>
          </p:cNvSpPr>
          <p:nvPr/>
        </p:nvSpPr>
        <p:spPr bwMode="auto">
          <a:xfrm>
            <a:off x="0" y="1"/>
            <a:ext cx="6875414" cy="100028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985" tIns="46493" rIns="92985" bIns="46493" anchor="ctr"/>
          <a:lstStyle/>
          <a:p>
            <a:endParaRPr lang="ru-RU"/>
          </a:p>
        </p:txBody>
      </p:sp>
      <p:sp>
        <p:nvSpPr>
          <p:cNvPr id="10247" name="AutoShape 6"/>
          <p:cNvSpPr>
            <a:spLocks noChangeArrowheads="1"/>
          </p:cNvSpPr>
          <p:nvPr/>
        </p:nvSpPr>
        <p:spPr bwMode="auto">
          <a:xfrm>
            <a:off x="0" y="1"/>
            <a:ext cx="6875414" cy="100028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985" tIns="46493" rIns="92985" bIns="46493" anchor="ctr"/>
          <a:lstStyle/>
          <a:p>
            <a:endParaRPr lang="ru-R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hdr"/>
          </p:nvPr>
        </p:nvSpPr>
        <p:spPr bwMode="auto">
          <a:xfrm>
            <a:off x="1" y="0"/>
            <a:ext cx="2970454" cy="4894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21" tIns="47591" rIns="91521" bIns="47591" numCol="1" anchor="t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buClrTx/>
              <a:buFontTx/>
              <a:buNone/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 sz="1200" smtClean="0">
                <a:solidFill>
                  <a:srgbClr val="000000"/>
                </a:solidFill>
                <a:latin typeface="Times New Roman" pitchFamily="18" charset="0"/>
                <a:ea typeface="DejaVu Sans" pitchFamily="34" charset="0"/>
              </a:defRPr>
            </a:lvl1pPr>
          </a:lstStyle>
          <a:p>
            <a:pPr>
              <a:defRPr/>
            </a:pPr>
            <a:endParaRPr lang="en-GB" altLang="ru-RU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dt"/>
          </p:nvPr>
        </p:nvSpPr>
        <p:spPr bwMode="auto">
          <a:xfrm>
            <a:off x="3896778" y="0"/>
            <a:ext cx="2968817" cy="4894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21" tIns="47591" rIns="91521" bIns="47591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3000"/>
              </a:lnSpc>
              <a:buClrTx/>
              <a:buFontTx/>
              <a:buNone/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 sz="1200" smtClean="0">
                <a:solidFill>
                  <a:srgbClr val="000000"/>
                </a:solidFill>
                <a:latin typeface="Times New Roman" pitchFamily="18" charset="0"/>
                <a:ea typeface="DejaVu Sans" pitchFamily="34" charset="0"/>
              </a:defRPr>
            </a:lvl1pPr>
          </a:lstStyle>
          <a:p>
            <a:pPr>
              <a:defRPr/>
            </a:pPr>
            <a:fld id="{E7881122-4790-4A46-B3A8-783CA294C29A}" type="datetime1">
              <a:rPr lang="en-GB" altLang="ru-RU" smtClean="0"/>
              <a:t>13/09/2014</a:t>
            </a:fld>
            <a:endParaRPr lang="en-GB" altLang="ru-RU"/>
          </a:p>
        </p:txBody>
      </p:sp>
      <p:sp>
        <p:nvSpPr>
          <p:cNvPr id="10250" name="Rectangle 9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39800" y="750888"/>
            <a:ext cx="4986338" cy="374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82" name="Rectangle 10"/>
          <p:cNvSpPr>
            <a:spLocks noGrp="1" noChangeArrowheads="1"/>
          </p:cNvSpPr>
          <p:nvPr>
            <p:ph type="body"/>
          </p:nvPr>
        </p:nvSpPr>
        <p:spPr bwMode="auto">
          <a:xfrm>
            <a:off x="916504" y="4751908"/>
            <a:ext cx="5032587" cy="4491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altLang="ru-RU" noProof="0" smtClean="0"/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ftr"/>
          </p:nvPr>
        </p:nvSpPr>
        <p:spPr bwMode="auto">
          <a:xfrm>
            <a:off x="1" y="9502217"/>
            <a:ext cx="2970454" cy="49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21" tIns="47591" rIns="91521" bIns="47591" numCol="1" anchor="b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buClrTx/>
              <a:buFontTx/>
              <a:buNone/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r>
              <a:rPr lang="en-GB" altLang="ru-RU"/>
              <a:t>ЭБ-2012</a:t>
            </a:r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sldNum"/>
          </p:nvPr>
        </p:nvSpPr>
        <p:spPr bwMode="auto">
          <a:xfrm>
            <a:off x="3896778" y="9502217"/>
            <a:ext cx="2968817" cy="49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21" tIns="47591" rIns="91521" bIns="47591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3000"/>
              </a:lnSpc>
              <a:buClrTx/>
              <a:buFontTx/>
              <a:buNone/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fld id="{000FE737-C284-4354-83DA-46B0E4BB9CF0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859773028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8"/>
          <p:cNvSpPr>
            <a:spLocks noGrp="1" noChangeArrowheads="1"/>
          </p:cNvSpPr>
          <p:nvPr>
            <p:ph type="dt" sz="quarter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1pPr>
            <a:lvl2pPr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2pPr>
            <a:lvl3pPr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3pPr>
            <a:lvl4pPr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4pPr>
            <a:lvl5pPr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5pPr>
            <a:lvl6pPr marL="2557097" indent="-232463" defTabSz="45685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6pPr>
            <a:lvl7pPr marL="3022023" indent="-232463" defTabSz="45685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7pPr>
            <a:lvl8pPr marL="3486950" indent="-232463" defTabSz="45685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8pPr>
            <a:lvl9pPr marL="3951877" indent="-232463" defTabSz="45685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9pPr>
          </a:lstStyle>
          <a:p>
            <a:fld id="{1220513D-B5D0-4718-9DB6-D6588AEA9083}" type="datetime1">
              <a:rPr lang="en-GB" altLang="ru-RU" smtClean="0">
                <a:solidFill>
                  <a:srgbClr val="000000"/>
                </a:solidFill>
                <a:latin typeface="Times New Roman" panose="02020603050405020304" pitchFamily="18" charset="0"/>
              </a:rPr>
              <a:t>13/09/2014</a:t>
            </a:fld>
            <a:endParaRPr lang="en-GB" altLang="ru-RU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411" name="Rectangle 11"/>
          <p:cNvSpPr>
            <a:spLocks noGrp="1" noChangeArrowheads="1"/>
          </p:cNvSpPr>
          <p:nvPr>
            <p:ph type="ftr" sz="quarter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1pPr>
            <a:lvl2pPr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2pPr>
            <a:lvl3pPr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3pPr>
            <a:lvl4pPr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4pPr>
            <a:lvl5pPr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5pPr>
            <a:lvl6pPr marL="2557097" indent="-232463" defTabSz="45685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6pPr>
            <a:lvl7pPr marL="3022023" indent="-232463" defTabSz="45685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7pPr>
            <a:lvl8pPr marL="3486950" indent="-232463" defTabSz="45685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8pPr>
            <a:lvl9pPr marL="3951877" indent="-232463" defTabSz="45685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9pPr>
          </a:lstStyle>
          <a:p>
            <a:r>
              <a:rPr lang="en-GB" altLang="ru-RU">
                <a:solidFill>
                  <a:srgbClr val="000000"/>
                </a:solidFill>
                <a:latin typeface="Times New Roman" panose="02020603050405020304" pitchFamily="18" charset="0"/>
              </a:rPr>
              <a:t>ЭБ-2012</a:t>
            </a:r>
          </a:p>
        </p:txBody>
      </p:sp>
      <p:sp>
        <p:nvSpPr>
          <p:cNvPr id="17412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1pPr>
            <a:lvl2pPr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2pPr>
            <a:lvl3pPr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3pPr>
            <a:lvl4pPr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4pPr>
            <a:lvl5pPr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5pPr>
            <a:lvl6pPr marL="2557097" indent="-232463" defTabSz="45685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6pPr>
            <a:lvl7pPr marL="3022023" indent="-232463" defTabSz="45685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7pPr>
            <a:lvl8pPr marL="3486950" indent="-232463" defTabSz="45685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8pPr>
            <a:lvl9pPr marL="3951877" indent="-232463" defTabSz="45685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9pPr>
          </a:lstStyle>
          <a:p>
            <a:fld id="{FE769985-6D81-435D-8723-DB1F73CD62F9}" type="slidenum">
              <a:rPr lang="en-GB" altLang="ru-RU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</a:t>
            </a:fld>
            <a:endParaRPr lang="en-GB" altLang="ru-RU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413" name="Text Box 1"/>
          <p:cNvSpPr txBox="1">
            <a:spLocks noChangeArrowheads="1"/>
          </p:cNvSpPr>
          <p:nvPr/>
        </p:nvSpPr>
        <p:spPr bwMode="auto">
          <a:xfrm>
            <a:off x="1145629" y="750134"/>
            <a:ext cx="4584155" cy="3750664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985" tIns="46493" rIns="92985" bIns="46493" anchor="ctr"/>
          <a:lstStyle/>
          <a:p>
            <a:endParaRPr lang="ru-RU"/>
          </a:p>
        </p:txBody>
      </p:sp>
      <p:sp>
        <p:nvSpPr>
          <p:cNvPr id="17414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16504" y="4751909"/>
            <a:ext cx="5034223" cy="4492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29007651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8"/>
          <p:cNvSpPr>
            <a:spLocks noGrp="1" noChangeArrowheads="1"/>
          </p:cNvSpPr>
          <p:nvPr>
            <p:ph type="dt" sz="quarter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1pPr>
            <a:lvl2pPr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2pPr>
            <a:lvl3pPr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3pPr>
            <a:lvl4pPr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4pPr>
            <a:lvl5pPr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5pPr>
            <a:lvl6pPr marL="2557097" indent="-232463" defTabSz="45685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6pPr>
            <a:lvl7pPr marL="3022023" indent="-232463" defTabSz="45685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7pPr>
            <a:lvl8pPr marL="3486950" indent="-232463" defTabSz="45685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8pPr>
            <a:lvl9pPr marL="3951877" indent="-232463" defTabSz="45685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9pPr>
          </a:lstStyle>
          <a:p>
            <a:fld id="{1220513D-B5D0-4718-9DB6-D6588AEA9083}" type="datetime1">
              <a:rPr lang="en-GB" altLang="ru-RU" smtClean="0">
                <a:solidFill>
                  <a:srgbClr val="000000"/>
                </a:solidFill>
                <a:latin typeface="Times New Roman" panose="02020603050405020304" pitchFamily="18" charset="0"/>
              </a:rPr>
              <a:t>13/09/2014</a:t>
            </a:fld>
            <a:endParaRPr lang="en-GB" altLang="ru-RU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411" name="Rectangle 11"/>
          <p:cNvSpPr>
            <a:spLocks noGrp="1" noChangeArrowheads="1"/>
          </p:cNvSpPr>
          <p:nvPr>
            <p:ph type="ftr" sz="quarter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1pPr>
            <a:lvl2pPr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2pPr>
            <a:lvl3pPr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3pPr>
            <a:lvl4pPr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4pPr>
            <a:lvl5pPr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5pPr>
            <a:lvl6pPr marL="2557097" indent="-232463" defTabSz="45685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6pPr>
            <a:lvl7pPr marL="3022023" indent="-232463" defTabSz="45685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7pPr>
            <a:lvl8pPr marL="3486950" indent="-232463" defTabSz="45685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8pPr>
            <a:lvl9pPr marL="3951877" indent="-232463" defTabSz="45685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9pPr>
          </a:lstStyle>
          <a:p>
            <a:r>
              <a:rPr lang="en-GB" altLang="ru-RU">
                <a:solidFill>
                  <a:srgbClr val="000000"/>
                </a:solidFill>
                <a:latin typeface="Times New Roman" panose="02020603050405020304" pitchFamily="18" charset="0"/>
              </a:rPr>
              <a:t>ЭБ-2012</a:t>
            </a:r>
          </a:p>
        </p:txBody>
      </p:sp>
      <p:sp>
        <p:nvSpPr>
          <p:cNvPr id="17412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1pPr>
            <a:lvl2pPr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2pPr>
            <a:lvl3pPr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3pPr>
            <a:lvl4pPr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4pPr>
            <a:lvl5pPr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5pPr>
            <a:lvl6pPr marL="2557097" indent="-232463" defTabSz="45685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6pPr>
            <a:lvl7pPr marL="3022023" indent="-232463" defTabSz="45685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7pPr>
            <a:lvl8pPr marL="3486950" indent="-232463" defTabSz="45685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8pPr>
            <a:lvl9pPr marL="3951877" indent="-232463" defTabSz="45685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5241" algn="l"/>
                <a:tab pos="912096" algn="l"/>
                <a:tab pos="1368951" algn="l"/>
                <a:tab pos="1825806" algn="l"/>
                <a:tab pos="2282661" algn="l"/>
                <a:tab pos="2739516" algn="l"/>
                <a:tab pos="3196371" algn="l"/>
                <a:tab pos="3653226" algn="l"/>
                <a:tab pos="4110081" algn="l"/>
                <a:tab pos="4566937" algn="l"/>
                <a:tab pos="5023791" algn="l"/>
                <a:tab pos="5480647" algn="l"/>
                <a:tab pos="5937501" algn="l"/>
                <a:tab pos="6394357" algn="l"/>
                <a:tab pos="6851211" algn="l"/>
                <a:tab pos="7308067" algn="l"/>
                <a:tab pos="7764921" algn="l"/>
                <a:tab pos="8221777" algn="l"/>
                <a:tab pos="8678631" algn="l"/>
                <a:tab pos="9135487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9pPr>
          </a:lstStyle>
          <a:p>
            <a:fld id="{FE769985-6D81-435D-8723-DB1F73CD62F9}" type="slidenum">
              <a:rPr lang="en-GB" altLang="ru-RU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6</a:t>
            </a:fld>
            <a:endParaRPr lang="en-GB" altLang="ru-RU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413" name="Text Box 1"/>
          <p:cNvSpPr txBox="1">
            <a:spLocks noChangeArrowheads="1"/>
          </p:cNvSpPr>
          <p:nvPr/>
        </p:nvSpPr>
        <p:spPr bwMode="auto">
          <a:xfrm>
            <a:off x="1145629" y="750134"/>
            <a:ext cx="4584155" cy="3750664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985" tIns="46493" rIns="92985" bIns="46493" anchor="ctr"/>
          <a:lstStyle/>
          <a:p>
            <a:endParaRPr lang="ru-RU"/>
          </a:p>
        </p:txBody>
      </p:sp>
      <p:sp>
        <p:nvSpPr>
          <p:cNvPr id="17414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16504" y="4751909"/>
            <a:ext cx="5034223" cy="4492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130070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2972DD-4305-44E5-9F4F-D6DD15730781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950352049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378C5-CF6E-4CE6-AF40-6AE4B58076F3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2098999331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08751" y="463552"/>
            <a:ext cx="1939925" cy="56229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463552"/>
            <a:ext cx="5670550" cy="56229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16432B-3D80-43AD-AA83-FC65ABC1F8AA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84551408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0B09ED-5CD9-4C88-99ED-9C62D92C3FAB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73698999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1CE278-F764-4F8B-8E72-629052D023A6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55020548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5801" y="1981202"/>
            <a:ext cx="3805238" cy="4105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3439" y="1981202"/>
            <a:ext cx="3805237" cy="4105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B1B942-D7AC-4E02-A8D5-28036C90E3FC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96593771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ru-RU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ru-RU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B23E77-2BFE-4BA8-A300-E4E70BCA1AFF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65367054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09F26C-A93F-4077-A863-AFCD69EAE0A3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2294033834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500AAB-EC3F-4F8A-B8F5-1208151C3D88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26102181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ACEA36-00BE-466B-B14A-B632495A6F80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288914557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1CEB82-3B40-43BF-BDAA-AF171144A46E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241634992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1" y="463552"/>
            <a:ext cx="7762875" cy="1427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текста заголовка щелкните мышью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1" y="1981202"/>
            <a:ext cx="7762875" cy="410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структуры щелкните мышью</a:t>
            </a:r>
          </a:p>
          <a:p>
            <a:pPr lvl="1"/>
            <a:r>
              <a:rPr lang="en-GB" altLang="ru-RU" smtClean="0"/>
              <a:t>Второй уровень структуры</a:t>
            </a:r>
          </a:p>
          <a:p>
            <a:pPr lvl="2"/>
            <a:r>
              <a:rPr lang="en-GB" altLang="ru-RU" smtClean="0"/>
              <a:t>Третий уровень структуры</a:t>
            </a:r>
          </a:p>
          <a:p>
            <a:pPr lvl="3"/>
            <a:r>
              <a:rPr lang="en-GB" altLang="ru-RU" smtClean="0"/>
              <a:t>Четвертый уровень структуры</a:t>
            </a:r>
          </a:p>
          <a:p>
            <a:pPr lvl="4"/>
            <a:r>
              <a:rPr lang="en-GB" altLang="ru-RU" smtClean="0"/>
              <a:t>Пятый уровень структуры</a:t>
            </a:r>
          </a:p>
          <a:p>
            <a:pPr lvl="4"/>
            <a:r>
              <a:rPr lang="en-GB" altLang="ru-RU" smtClean="0"/>
              <a:t>Шестой уровень структуры</a:t>
            </a:r>
          </a:p>
          <a:p>
            <a:pPr lvl="4"/>
            <a:r>
              <a:rPr lang="en-GB" altLang="ru-RU" smtClean="0"/>
              <a:t>Седьмой уровень структуры</a:t>
            </a:r>
          </a:p>
          <a:p>
            <a:pPr lvl="4"/>
            <a:r>
              <a:rPr lang="en-GB" altLang="ru-RU" smtClean="0"/>
              <a:t>Восьмой уровень структуры</a:t>
            </a:r>
          </a:p>
          <a:p>
            <a:pPr lvl="4"/>
            <a:r>
              <a:rPr lang="en-GB" altLang="ru-RU" smtClean="0"/>
              <a:t>Девятый уровень структуры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85801" y="6248400"/>
            <a:ext cx="1895475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 smtClean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GB" altLang="ru-RU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1" y="6248400"/>
            <a:ext cx="2886075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 smtClean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GB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1" y="6248400"/>
            <a:ext cx="1895475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fld id="{C700E760-BFAC-4E7C-A84E-7CC330CB9455}" type="slidenum">
              <a:rPr lang="en-GB" altLang="ru-RU"/>
              <a:pPr/>
              <a:t>‹#›</a:t>
            </a:fld>
            <a:endParaRPr lang="en-GB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/>
  <p:hf sldNum="0" hdr="0" ftr="0" dt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ea typeface="DejaVu Sans" pitchFamily="34" charset="0"/>
          <a:cs typeface="DejaVu Sans" pitchFamily="34" charset="0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ea typeface="DejaVu Sans" pitchFamily="34" charset="0"/>
          <a:cs typeface="DejaVu Sans" pitchFamily="34" charset="0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ea typeface="DejaVu Sans" pitchFamily="34" charset="0"/>
          <a:cs typeface="DejaVu Sans" pitchFamily="34" charset="0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ea typeface="DejaVu Sans" pitchFamily="34" charset="0"/>
          <a:cs typeface="DejaVu Sans" pitchFamily="34" charset="0"/>
        </a:defRPr>
      </a:lvl5pPr>
      <a:lvl6pPr marL="2514600" indent="-228600"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ea typeface="DejaVu Sans" pitchFamily="34" charset="0"/>
          <a:cs typeface="DejaVu Sans" pitchFamily="34" charset="0"/>
        </a:defRPr>
      </a:lvl6pPr>
      <a:lvl7pPr marL="2971800" indent="-228600"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ea typeface="DejaVu Sans" pitchFamily="34" charset="0"/>
          <a:cs typeface="DejaVu Sans" pitchFamily="34" charset="0"/>
        </a:defRPr>
      </a:lvl7pPr>
      <a:lvl8pPr marL="3429000" indent="-228600"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ea typeface="DejaVu Sans" pitchFamily="34" charset="0"/>
          <a:cs typeface="DejaVu Sans" pitchFamily="34" charset="0"/>
        </a:defRPr>
      </a:lvl8pPr>
      <a:lvl9pPr marL="3886200" indent="-228600"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ea typeface="DejaVu Sans" pitchFamily="34" charset="0"/>
          <a:cs typeface="DejaVu Sans" pitchFamily="34" charset="0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7.xml"/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12" Type="http://schemas.microsoft.com/office/2007/relationships/diagramDrawing" Target="../diagrams/drawing17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6.xml"/><Relationship Id="rId11" Type="http://schemas.openxmlformats.org/officeDocument/2006/relationships/diagramColors" Target="../diagrams/colors17.xml"/><Relationship Id="rId5" Type="http://schemas.openxmlformats.org/officeDocument/2006/relationships/diagramQuickStyle" Target="../diagrams/quickStyle16.xml"/><Relationship Id="rId10" Type="http://schemas.openxmlformats.org/officeDocument/2006/relationships/diagramQuickStyle" Target="../diagrams/quickStyle17.xml"/><Relationship Id="rId4" Type="http://schemas.openxmlformats.org/officeDocument/2006/relationships/diagramLayout" Target="../diagrams/layout16.xml"/><Relationship Id="rId9" Type="http://schemas.openxmlformats.org/officeDocument/2006/relationships/diagramLayout" Target="../diagrams/layout1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9.xml"/><Relationship Id="rId13" Type="http://schemas.openxmlformats.org/officeDocument/2006/relationships/diagramData" Target="../diagrams/data20.xml"/><Relationship Id="rId3" Type="http://schemas.openxmlformats.org/officeDocument/2006/relationships/diagramData" Target="../diagrams/data18.xml"/><Relationship Id="rId7" Type="http://schemas.microsoft.com/office/2007/relationships/diagramDrawing" Target="../diagrams/drawing18.xml"/><Relationship Id="rId12" Type="http://schemas.microsoft.com/office/2007/relationships/diagramDrawing" Target="../diagrams/drawing19.xml"/><Relationship Id="rId17" Type="http://schemas.microsoft.com/office/2007/relationships/diagramDrawing" Target="../diagrams/drawing20.xml"/><Relationship Id="rId2" Type="http://schemas.openxmlformats.org/officeDocument/2006/relationships/image" Target="../media/image3.png"/><Relationship Id="rId16" Type="http://schemas.openxmlformats.org/officeDocument/2006/relationships/diagramColors" Target="../diagrams/colors20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8.xml"/><Relationship Id="rId11" Type="http://schemas.openxmlformats.org/officeDocument/2006/relationships/diagramColors" Target="../diagrams/colors19.xml"/><Relationship Id="rId5" Type="http://schemas.openxmlformats.org/officeDocument/2006/relationships/diagramQuickStyle" Target="../diagrams/quickStyle18.xml"/><Relationship Id="rId15" Type="http://schemas.openxmlformats.org/officeDocument/2006/relationships/diagramQuickStyle" Target="../diagrams/quickStyle20.xml"/><Relationship Id="rId10" Type="http://schemas.openxmlformats.org/officeDocument/2006/relationships/diagramQuickStyle" Target="../diagrams/quickStyle19.xml"/><Relationship Id="rId4" Type="http://schemas.openxmlformats.org/officeDocument/2006/relationships/diagramLayout" Target="../diagrams/layout18.xml"/><Relationship Id="rId9" Type="http://schemas.openxmlformats.org/officeDocument/2006/relationships/diagramLayout" Target="../diagrams/layout19.xml"/><Relationship Id="rId14" Type="http://schemas.openxmlformats.org/officeDocument/2006/relationships/diagramLayout" Target="../diagrams/layout2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13" Type="http://schemas.openxmlformats.org/officeDocument/2006/relationships/diagramData" Target="../diagrams/data5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17" Type="http://schemas.microsoft.com/office/2007/relationships/diagramDrawing" Target="../diagrams/drawing5.xml"/><Relationship Id="rId2" Type="http://schemas.openxmlformats.org/officeDocument/2006/relationships/image" Target="../media/image3.png"/><Relationship Id="rId16" Type="http://schemas.openxmlformats.org/officeDocument/2006/relationships/diagramColors" Target="../diagrams/colors5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5" Type="http://schemas.openxmlformats.org/officeDocument/2006/relationships/diagramQuickStyle" Target="../diagrams/quickStyle5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Relationship Id="rId14" Type="http://schemas.openxmlformats.org/officeDocument/2006/relationships/diagramLayout" Target="../diagrams/layout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7.xml"/><Relationship Id="rId13" Type="http://schemas.openxmlformats.org/officeDocument/2006/relationships/diagramData" Target="../diagrams/data8.xml"/><Relationship Id="rId18" Type="http://schemas.openxmlformats.org/officeDocument/2006/relationships/diagramData" Target="../diagrams/data9.xml"/><Relationship Id="rId3" Type="http://schemas.openxmlformats.org/officeDocument/2006/relationships/diagramData" Target="../diagrams/data6.xml"/><Relationship Id="rId21" Type="http://schemas.openxmlformats.org/officeDocument/2006/relationships/diagramColors" Target="../diagrams/colors9.xml"/><Relationship Id="rId7" Type="http://schemas.microsoft.com/office/2007/relationships/diagramDrawing" Target="../diagrams/drawing6.xml"/><Relationship Id="rId12" Type="http://schemas.microsoft.com/office/2007/relationships/diagramDrawing" Target="../diagrams/drawing7.xml"/><Relationship Id="rId17" Type="http://schemas.microsoft.com/office/2007/relationships/diagramDrawing" Target="../diagrams/drawing8.xml"/><Relationship Id="rId2" Type="http://schemas.openxmlformats.org/officeDocument/2006/relationships/image" Target="../media/image3.png"/><Relationship Id="rId16" Type="http://schemas.openxmlformats.org/officeDocument/2006/relationships/diagramColors" Target="../diagrams/colors8.xml"/><Relationship Id="rId20" Type="http://schemas.openxmlformats.org/officeDocument/2006/relationships/diagramQuickStyle" Target="../diagrams/quickStyle9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6.xml"/><Relationship Id="rId11" Type="http://schemas.openxmlformats.org/officeDocument/2006/relationships/diagramColors" Target="../diagrams/colors7.xml"/><Relationship Id="rId5" Type="http://schemas.openxmlformats.org/officeDocument/2006/relationships/diagramQuickStyle" Target="../diagrams/quickStyle6.xml"/><Relationship Id="rId15" Type="http://schemas.openxmlformats.org/officeDocument/2006/relationships/diagramQuickStyle" Target="../diagrams/quickStyle8.xml"/><Relationship Id="rId10" Type="http://schemas.openxmlformats.org/officeDocument/2006/relationships/diagramQuickStyle" Target="../diagrams/quickStyle7.xml"/><Relationship Id="rId19" Type="http://schemas.openxmlformats.org/officeDocument/2006/relationships/diagramLayout" Target="../diagrams/layout9.xml"/><Relationship Id="rId4" Type="http://schemas.openxmlformats.org/officeDocument/2006/relationships/diagramLayout" Target="../diagrams/layout6.xml"/><Relationship Id="rId9" Type="http://schemas.openxmlformats.org/officeDocument/2006/relationships/diagramLayout" Target="../diagrams/layout7.xml"/><Relationship Id="rId14" Type="http://schemas.openxmlformats.org/officeDocument/2006/relationships/diagramLayout" Target="../diagrams/layout8.xml"/><Relationship Id="rId22" Type="http://schemas.microsoft.com/office/2007/relationships/diagramDrawing" Target="../diagrams/drawing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1.xml"/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12" Type="http://schemas.microsoft.com/office/2007/relationships/diagramDrawing" Target="../diagrams/drawing1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0.xml"/><Relationship Id="rId11" Type="http://schemas.openxmlformats.org/officeDocument/2006/relationships/diagramColors" Target="../diagrams/colors11.xml"/><Relationship Id="rId5" Type="http://schemas.openxmlformats.org/officeDocument/2006/relationships/diagramQuickStyle" Target="../diagrams/quickStyle10.xml"/><Relationship Id="rId10" Type="http://schemas.openxmlformats.org/officeDocument/2006/relationships/diagramQuickStyle" Target="../diagrams/quickStyle11.xml"/><Relationship Id="rId4" Type="http://schemas.openxmlformats.org/officeDocument/2006/relationships/diagramLayout" Target="../diagrams/layout10.xml"/><Relationship Id="rId9" Type="http://schemas.openxmlformats.org/officeDocument/2006/relationships/diagramLayout" Target="../diagrams/layout1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3.xml"/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12" Type="http://schemas.microsoft.com/office/2007/relationships/diagramDrawing" Target="../diagrams/drawing1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2.xml"/><Relationship Id="rId11" Type="http://schemas.openxmlformats.org/officeDocument/2006/relationships/diagramColors" Target="../diagrams/colors13.xml"/><Relationship Id="rId5" Type="http://schemas.openxmlformats.org/officeDocument/2006/relationships/diagramQuickStyle" Target="../diagrams/quickStyle12.xml"/><Relationship Id="rId10" Type="http://schemas.openxmlformats.org/officeDocument/2006/relationships/diagramQuickStyle" Target="../diagrams/quickStyle13.xml"/><Relationship Id="rId4" Type="http://schemas.openxmlformats.org/officeDocument/2006/relationships/diagramLayout" Target="../diagrams/layout12.xml"/><Relationship Id="rId9" Type="http://schemas.openxmlformats.org/officeDocument/2006/relationships/diagramLayout" Target="../diagrams/layout1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5.xml"/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12" Type="http://schemas.microsoft.com/office/2007/relationships/diagramDrawing" Target="../diagrams/drawing15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4.xml"/><Relationship Id="rId11" Type="http://schemas.openxmlformats.org/officeDocument/2006/relationships/diagramColors" Target="../diagrams/colors15.xml"/><Relationship Id="rId5" Type="http://schemas.openxmlformats.org/officeDocument/2006/relationships/diagramQuickStyle" Target="../diagrams/quickStyle14.xml"/><Relationship Id="rId10" Type="http://schemas.openxmlformats.org/officeDocument/2006/relationships/diagramQuickStyle" Target="../diagrams/quickStyle15.xml"/><Relationship Id="rId4" Type="http://schemas.openxmlformats.org/officeDocument/2006/relationships/diagramLayout" Target="../diagrams/layout14.xml"/><Relationship Id="rId9" Type="http://schemas.openxmlformats.org/officeDocument/2006/relationships/diagramLayout" Target="../diagrams/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19850" y="1727897"/>
            <a:ext cx="9124150" cy="4869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9pPr>
          </a:lstStyle>
          <a:p>
            <a:pPr algn="ctr" eaLnBrk="1">
              <a:lnSpc>
                <a:spcPct val="120000"/>
              </a:lnSpc>
              <a:buClrTx/>
              <a:buFontTx/>
              <a:buNone/>
            </a:pPr>
            <a:r>
              <a:rPr lang="ru-RU" altLang="ru-RU" sz="2800" spc="10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Совершенствование </a:t>
            </a:r>
            <a:r>
              <a:rPr lang="ru-RU" altLang="ru-RU" sz="2800" spc="1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моделей</a:t>
            </a:r>
            <a:br>
              <a:rPr lang="ru-RU" altLang="ru-RU" sz="2800" spc="1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2800" spc="1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рассмотрения </a:t>
            </a:r>
            <a:r>
              <a:rPr lang="ru-RU" altLang="ru-RU" sz="2800" spc="1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учета </a:t>
            </a:r>
            <a:r>
              <a:rPr lang="ru-RU" altLang="ru-RU" sz="2800" spc="1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сведений</a:t>
            </a:r>
            <a:br>
              <a:rPr lang="ru-RU" altLang="ru-RU" sz="2800" spc="1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2800" spc="1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профессионально-общественной</a:t>
            </a:r>
            <a:br>
              <a:rPr lang="ru-RU" altLang="ru-RU" sz="2800" spc="1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2800" spc="1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altLang="ru-RU" sz="2800" spc="1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общественной </a:t>
            </a:r>
            <a:r>
              <a:rPr lang="ru-RU" altLang="ru-RU" sz="2800" spc="1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аккредитации</a:t>
            </a:r>
            <a:br>
              <a:rPr lang="ru-RU" altLang="ru-RU" sz="2800" spc="1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2800" spc="1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ru-RU" altLang="ru-RU" sz="2800" spc="1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проведении государственной </a:t>
            </a:r>
            <a:r>
              <a:rPr lang="ru-RU" altLang="ru-RU" sz="2800" spc="1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аккредитации</a:t>
            </a:r>
          </a:p>
          <a:p>
            <a:pPr algn="ctr" eaLnBrk="1">
              <a:lnSpc>
                <a:spcPct val="120000"/>
              </a:lnSpc>
              <a:buClrTx/>
              <a:buFontTx/>
              <a:buNone/>
            </a:pPr>
            <a:endParaRPr lang="ru-RU" altLang="ru-RU" sz="2800" spc="100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>
              <a:lnSpc>
                <a:spcPct val="120000"/>
              </a:lnSpc>
              <a:buClrTx/>
            </a:pPr>
            <a:r>
              <a:rPr lang="ru-RU" altLang="ru-RU" sz="2400" spc="1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 мая 2014</a:t>
            </a:r>
            <a:r>
              <a:rPr lang="ru-RU" altLang="ru-RU" sz="2800" spc="1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endParaRPr lang="ru-RU" altLang="ru-RU" sz="2800" spc="100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89113" indent="-1789113" eaLnBrk="1">
              <a:buClrTx/>
              <a:buFontTx/>
              <a:buNone/>
              <a:tabLst>
                <a:tab pos="447675" algn="l"/>
                <a:tab pos="896938" algn="l"/>
                <a:tab pos="1166813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0" y="15009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</a:pPr>
            <a:r>
              <a:rPr lang="ru-RU" altLang="ru-RU" sz="1400" dirty="0">
                <a:solidFill>
                  <a:prstClr val="black"/>
                </a:solidFill>
                <a:latin typeface="Calibri" panose="020F0502020204030204"/>
              </a:rPr>
              <a:t>Федеральное государственное бюджетное учреждение</a:t>
            </a:r>
            <a:r>
              <a:rPr lang="en-US" altLang="ru-RU" dirty="0" smtClean="0">
                <a:solidFill>
                  <a:prstClr val="black"/>
                </a:solidFill>
                <a:latin typeface="Calibri" panose="020F0502020204030204"/>
              </a:rPr>
              <a:t/>
            </a:r>
            <a:br>
              <a:rPr lang="en-US" altLang="ru-RU" dirty="0" smtClean="0">
                <a:solidFill>
                  <a:prstClr val="black"/>
                </a:solidFill>
                <a:latin typeface="Calibri" panose="020F0502020204030204"/>
              </a:rPr>
            </a:br>
            <a:r>
              <a:rPr lang="ru-RU" altLang="ru-RU" dirty="0" smtClean="0">
                <a:solidFill>
                  <a:prstClr val="black"/>
                </a:solidFill>
                <a:latin typeface="Calibri" panose="020F0502020204030204"/>
              </a:rPr>
              <a:t>«</a:t>
            </a:r>
            <a:r>
              <a:rPr lang="ru-RU" altLang="ru-RU" dirty="0">
                <a:solidFill>
                  <a:prstClr val="black"/>
                </a:solidFill>
                <a:latin typeface="Calibri" panose="020F0502020204030204"/>
              </a:rPr>
              <a:t>Национальное аккредитационное агентство в сфере образования»</a:t>
            </a:r>
            <a:endParaRPr lang="ru-RU" dirty="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50" y="19208"/>
            <a:ext cx="879742" cy="529472"/>
          </a:xfrm>
          <a:prstGeom prst="rect">
            <a:avLst/>
          </a:prstGeom>
        </p:spPr>
      </p:pic>
      <p:cxnSp>
        <p:nvCxnSpPr>
          <p:cNvPr id="16" name="Прямая соединительная линия 15"/>
          <p:cNvCxnSpPr/>
          <p:nvPr/>
        </p:nvCxnSpPr>
        <p:spPr>
          <a:xfrm>
            <a:off x="66220" y="619599"/>
            <a:ext cx="8969830" cy="41741"/>
          </a:xfrm>
          <a:prstGeom prst="line">
            <a:avLst/>
          </a:prstGeom>
          <a:noFill/>
          <a:ln w="12700" cap="flat" cmpd="sng" algn="ctr">
            <a:solidFill>
              <a:srgbClr val="002060"/>
            </a:solidFill>
            <a:prstDash val="solid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15009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</a:pPr>
            <a:r>
              <a:rPr lang="ru-RU" altLang="ru-RU" sz="1400" dirty="0">
                <a:solidFill>
                  <a:prstClr val="black"/>
                </a:solidFill>
                <a:latin typeface="Calibri" panose="020F0502020204030204"/>
              </a:rPr>
              <a:t>Федеральное государственное бюджетное учреждение</a:t>
            </a:r>
            <a:r>
              <a:rPr lang="en-US" altLang="ru-RU" dirty="0">
                <a:solidFill>
                  <a:prstClr val="black"/>
                </a:solidFill>
                <a:latin typeface="Calibri" panose="020F0502020204030204"/>
              </a:rPr>
              <a:t/>
            </a:r>
            <a:br>
              <a:rPr lang="en-US" altLang="ru-RU" dirty="0">
                <a:solidFill>
                  <a:prstClr val="black"/>
                </a:solidFill>
                <a:latin typeface="Calibri" panose="020F0502020204030204"/>
              </a:rPr>
            </a:br>
            <a:r>
              <a:rPr lang="ru-RU" altLang="ru-RU" dirty="0">
                <a:solidFill>
                  <a:prstClr val="black"/>
                </a:solidFill>
                <a:latin typeface="Calibri" panose="020F0502020204030204"/>
              </a:rPr>
              <a:t>«Национальное аккредитационное агентство в сфере образования»</a:t>
            </a:r>
            <a:endParaRPr lang="ru-RU" dirty="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50" y="19208"/>
            <a:ext cx="879742" cy="529472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/>
        </p:nvCxnSpPr>
        <p:spPr>
          <a:xfrm>
            <a:off x="66220" y="619599"/>
            <a:ext cx="8969830" cy="41741"/>
          </a:xfrm>
          <a:prstGeom prst="line">
            <a:avLst/>
          </a:prstGeom>
          <a:noFill/>
          <a:ln w="12700" cap="flat" cmpd="sng" algn="ctr">
            <a:solidFill>
              <a:srgbClr val="002060"/>
            </a:solidFill>
            <a:prstDash val="solid"/>
          </a:ln>
          <a:effectLst/>
        </p:spPr>
      </p:cxnSp>
      <p:graphicFrame>
        <p:nvGraphicFramePr>
          <p:cNvPr id="16" name="Схема 15"/>
          <p:cNvGraphicFramePr/>
          <p:nvPr>
            <p:extLst>
              <p:ext uri="{D42A27DB-BD31-4B8C-83A1-F6EECF244321}">
                <p14:modId xmlns:p14="http://schemas.microsoft.com/office/powerpoint/2010/main" val="620957160"/>
              </p:ext>
            </p:extLst>
          </p:nvPr>
        </p:nvGraphicFramePr>
        <p:xfrm>
          <a:off x="98942" y="1484784"/>
          <a:ext cx="8937108" cy="792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351301628"/>
              </p:ext>
            </p:extLst>
          </p:nvPr>
        </p:nvGraphicFramePr>
        <p:xfrm>
          <a:off x="467544" y="2204864"/>
          <a:ext cx="8244916" cy="4653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0" y="619599"/>
            <a:ext cx="9144000" cy="591344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объекты</a:t>
            </a:r>
            <a:endParaRPr lang="ru-RU" sz="32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8578236" y="15009"/>
            <a:ext cx="576065" cy="353714"/>
          </a:xfrm>
          <a:prstGeom prst="roundRect">
            <a:avLst/>
          </a:prstGeom>
          <a:solidFill>
            <a:srgbClr val="EDDFD3"/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69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10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32636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15009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</a:pPr>
            <a:r>
              <a:rPr lang="ru-RU" altLang="ru-RU" sz="1400" dirty="0">
                <a:solidFill>
                  <a:prstClr val="black"/>
                </a:solidFill>
                <a:latin typeface="Calibri" panose="020F0502020204030204"/>
              </a:rPr>
              <a:t>Федеральное государственное бюджетное учреждение</a:t>
            </a:r>
            <a:r>
              <a:rPr lang="en-US" altLang="ru-RU" dirty="0">
                <a:solidFill>
                  <a:prstClr val="black"/>
                </a:solidFill>
                <a:latin typeface="Calibri" panose="020F0502020204030204"/>
              </a:rPr>
              <a:t/>
            </a:r>
            <a:br>
              <a:rPr lang="en-US" altLang="ru-RU" dirty="0">
                <a:solidFill>
                  <a:prstClr val="black"/>
                </a:solidFill>
                <a:latin typeface="Calibri" panose="020F0502020204030204"/>
              </a:rPr>
            </a:br>
            <a:r>
              <a:rPr lang="ru-RU" altLang="ru-RU" dirty="0">
                <a:solidFill>
                  <a:prstClr val="black"/>
                </a:solidFill>
                <a:latin typeface="Calibri" panose="020F0502020204030204"/>
              </a:rPr>
              <a:t>«Национальное аккредитационное агентство в сфере образования»</a:t>
            </a:r>
            <a:endParaRPr lang="ru-RU" dirty="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50" y="19208"/>
            <a:ext cx="879742" cy="529472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/>
        </p:nvCxnSpPr>
        <p:spPr>
          <a:xfrm>
            <a:off x="66220" y="619599"/>
            <a:ext cx="8969830" cy="41741"/>
          </a:xfrm>
          <a:prstGeom prst="line">
            <a:avLst/>
          </a:prstGeom>
          <a:noFill/>
          <a:ln w="12700" cap="flat" cmpd="sng" algn="ctr">
            <a:solidFill>
              <a:srgbClr val="002060"/>
            </a:solidFill>
            <a:prstDash val="solid"/>
          </a:ln>
          <a:effectLst/>
        </p:spPr>
      </p:cxnSp>
      <p:graphicFrame>
        <p:nvGraphicFramePr>
          <p:cNvPr id="16" name="Схема 15"/>
          <p:cNvGraphicFramePr/>
          <p:nvPr>
            <p:extLst>
              <p:ext uri="{D42A27DB-BD31-4B8C-83A1-F6EECF244321}">
                <p14:modId xmlns:p14="http://schemas.microsoft.com/office/powerpoint/2010/main" val="875757445"/>
              </p:ext>
            </p:extLst>
          </p:nvPr>
        </p:nvGraphicFramePr>
        <p:xfrm>
          <a:off x="98942" y="1628800"/>
          <a:ext cx="8937108" cy="792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0" y="619599"/>
            <a:ext cx="9144000" cy="591344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результаты проекта</a:t>
            </a:r>
            <a:endParaRPr lang="ru-RU" sz="32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" name="Группа 10"/>
          <p:cNvGrpSpPr/>
          <p:nvPr/>
        </p:nvGrpSpPr>
        <p:grpSpPr>
          <a:xfrm>
            <a:off x="103446" y="3464227"/>
            <a:ext cx="8937108" cy="792088"/>
            <a:chOff x="0" y="-774"/>
            <a:chExt cx="8937108" cy="792088"/>
          </a:xfrm>
        </p:grpSpPr>
        <p:sp>
          <p:nvSpPr>
            <p:cNvPr id="17" name="Скругленный прямоугольник 16"/>
            <p:cNvSpPr/>
            <p:nvPr/>
          </p:nvSpPr>
          <p:spPr>
            <a:xfrm>
              <a:off x="0" y="0"/>
              <a:ext cx="8937108" cy="791314"/>
            </a:xfrm>
            <a:prstGeom prst="round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Скругленный прямоугольник 4"/>
            <p:cNvSpPr/>
            <p:nvPr/>
          </p:nvSpPr>
          <p:spPr>
            <a:xfrm>
              <a:off x="38629" y="-774"/>
              <a:ext cx="8859850" cy="71405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l" defTabSz="12446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800" kern="1200" dirty="0" smtClean="0">
                  <a:solidFill>
                    <a:schemeClr val="accent6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Концепция</a:t>
              </a:r>
              <a:endParaRPr lang="ru-RU" sz="2800" kern="1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aphicFrame>
        <p:nvGraphicFramePr>
          <p:cNvPr id="19" name="Схема 18"/>
          <p:cNvGraphicFramePr/>
          <p:nvPr>
            <p:extLst>
              <p:ext uri="{D42A27DB-BD31-4B8C-83A1-F6EECF244321}">
                <p14:modId xmlns:p14="http://schemas.microsoft.com/office/powerpoint/2010/main" val="1663328332"/>
              </p:ext>
            </p:extLst>
          </p:nvPr>
        </p:nvGraphicFramePr>
        <p:xfrm>
          <a:off x="103446" y="4253343"/>
          <a:ext cx="8937108" cy="792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20" name="Схема 19"/>
          <p:cNvGraphicFramePr/>
          <p:nvPr>
            <p:extLst>
              <p:ext uri="{D42A27DB-BD31-4B8C-83A1-F6EECF244321}">
                <p14:modId xmlns:p14="http://schemas.microsoft.com/office/powerpoint/2010/main" val="115328405"/>
              </p:ext>
            </p:extLst>
          </p:nvPr>
        </p:nvGraphicFramePr>
        <p:xfrm>
          <a:off x="99388" y="2420888"/>
          <a:ext cx="8937108" cy="792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2267744" y="1641510"/>
            <a:ext cx="6624736" cy="136815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>
            <a:noAutofit/>
          </a:bodyPr>
          <a:lstStyle/>
          <a:p>
            <a:r>
              <a:rPr lang="ru-RU" altLang="ru-RU" sz="24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рассмотрения и учета сведений о профессионально-общественной и  общественной аккредитации при проведении государственной аккредитации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267744" y="3822139"/>
            <a:ext cx="6624736" cy="83099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kern="0" dirty="0">
                <a:solidFill>
                  <a:srgbClr val="2D2DB9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мониторинга качества реализации </a:t>
            </a:r>
            <a:r>
              <a:rPr lang="ru-RU" sz="2400" kern="0" dirty="0" smtClean="0">
                <a:solidFill>
                  <a:srgbClr val="2D2DB9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образовательных программ</a:t>
            </a:r>
            <a:endParaRPr lang="ru-RU" sz="2400" kern="0" dirty="0">
              <a:solidFill>
                <a:sysClr val="windowText" lastClr="000000"/>
              </a:solidFill>
            </a:endParaRPr>
          </a:p>
        </p:txBody>
      </p:sp>
      <p:grpSp>
        <p:nvGrpSpPr>
          <p:cNvPr id="21" name="Группа 20"/>
          <p:cNvGrpSpPr/>
          <p:nvPr/>
        </p:nvGrpSpPr>
        <p:grpSpPr>
          <a:xfrm>
            <a:off x="142075" y="5515751"/>
            <a:ext cx="8937108" cy="793569"/>
            <a:chOff x="0" y="773"/>
            <a:chExt cx="8937108" cy="793569"/>
          </a:xfrm>
        </p:grpSpPr>
        <p:sp>
          <p:nvSpPr>
            <p:cNvPr id="22" name="Скругленный прямоугольник 21"/>
            <p:cNvSpPr/>
            <p:nvPr/>
          </p:nvSpPr>
          <p:spPr>
            <a:xfrm>
              <a:off x="0" y="773"/>
              <a:ext cx="8937108" cy="791314"/>
            </a:xfrm>
            <a:prstGeom prst="round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Скругленный прямоугольник 4"/>
            <p:cNvSpPr/>
            <p:nvPr/>
          </p:nvSpPr>
          <p:spPr>
            <a:xfrm>
              <a:off x="38629" y="80286"/>
              <a:ext cx="8859850" cy="71405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l" defTabSz="12446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800" kern="1200" dirty="0" smtClean="0">
                  <a:solidFill>
                    <a:schemeClr val="accent6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Проведение апробации (2015 год)</a:t>
              </a:r>
              <a:endParaRPr lang="ru-RU" sz="2800" kern="1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4" name="Скругленный прямоугольник 23"/>
          <p:cNvSpPr/>
          <p:nvPr/>
        </p:nvSpPr>
        <p:spPr>
          <a:xfrm>
            <a:off x="8590178" y="15009"/>
            <a:ext cx="576065" cy="353714"/>
          </a:xfrm>
          <a:prstGeom prst="roundRect">
            <a:avLst/>
          </a:prstGeom>
          <a:solidFill>
            <a:srgbClr val="EDDFD3"/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69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11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5701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15009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</a:pPr>
            <a:r>
              <a:rPr lang="ru-RU" altLang="ru-RU" sz="1400" dirty="0">
                <a:solidFill>
                  <a:prstClr val="black"/>
                </a:solidFill>
                <a:latin typeface="Calibri" panose="020F0502020204030204"/>
              </a:rPr>
              <a:t>Федеральное государственное бюджетное учреждение</a:t>
            </a:r>
            <a:r>
              <a:rPr lang="en-US" altLang="ru-RU" dirty="0">
                <a:solidFill>
                  <a:prstClr val="black"/>
                </a:solidFill>
                <a:latin typeface="Calibri" panose="020F0502020204030204"/>
              </a:rPr>
              <a:t/>
            </a:r>
            <a:br>
              <a:rPr lang="en-US" altLang="ru-RU" dirty="0">
                <a:solidFill>
                  <a:prstClr val="black"/>
                </a:solidFill>
                <a:latin typeface="Calibri" panose="020F0502020204030204"/>
              </a:rPr>
            </a:br>
            <a:r>
              <a:rPr lang="ru-RU" altLang="ru-RU" dirty="0">
                <a:solidFill>
                  <a:prstClr val="black"/>
                </a:solidFill>
                <a:latin typeface="Calibri" panose="020F0502020204030204"/>
              </a:rPr>
              <a:t>«Национальное аккредитационное агентство в сфере образования»</a:t>
            </a:r>
            <a:endParaRPr lang="ru-RU" dirty="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50" y="19208"/>
            <a:ext cx="879742" cy="529472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/>
        </p:nvCxnSpPr>
        <p:spPr>
          <a:xfrm>
            <a:off x="66220" y="619599"/>
            <a:ext cx="8969830" cy="41741"/>
          </a:xfrm>
          <a:prstGeom prst="line">
            <a:avLst/>
          </a:prstGeom>
          <a:noFill/>
          <a:ln w="12700" cap="flat" cmpd="sng" algn="ctr">
            <a:solidFill>
              <a:srgbClr val="002060"/>
            </a:solidFill>
            <a:prstDash val="solid"/>
          </a:ln>
          <a:effectLst/>
        </p:spPr>
      </p:cxnSp>
      <p:sp>
        <p:nvSpPr>
          <p:cNvPr id="9" name="Прямоугольник 8"/>
          <p:cNvSpPr/>
          <p:nvPr/>
        </p:nvSpPr>
        <p:spPr>
          <a:xfrm>
            <a:off x="285780" y="3207545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Основные положения концепции и модели мониторинга качества реализации образовательных программ высшего образования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285780" y="1525225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Основные положения концепции и модели рассмотрения и учета сведений о профессионально-общественной и общественной аккредитации при проведении государственной аккредитации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51520" y="5003884"/>
            <a:ext cx="84249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Круглый стол: обсуждение представленных концепций и моделей</a:t>
            </a:r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8590178" y="15009"/>
            <a:ext cx="576065" cy="353714"/>
          </a:xfrm>
          <a:prstGeom prst="roundRect">
            <a:avLst/>
          </a:prstGeom>
          <a:solidFill>
            <a:srgbClr val="EDDFD3"/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69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12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71191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19599"/>
            <a:ext cx="9144000" cy="591344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Цели и задачи проекта</a:t>
            </a:r>
            <a:endParaRPr lang="ru-RU" sz="32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0" y="15009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</a:pPr>
            <a:r>
              <a:rPr lang="ru-RU" altLang="ru-RU" sz="1400" dirty="0">
                <a:solidFill>
                  <a:prstClr val="black"/>
                </a:solidFill>
                <a:latin typeface="Calibri" panose="020F0502020204030204"/>
              </a:rPr>
              <a:t>Федеральное государственное бюджетное учреждение</a:t>
            </a:r>
            <a:r>
              <a:rPr lang="en-US" altLang="ru-RU" dirty="0" smtClean="0">
                <a:solidFill>
                  <a:prstClr val="black"/>
                </a:solidFill>
                <a:latin typeface="Calibri" panose="020F0502020204030204"/>
              </a:rPr>
              <a:t/>
            </a:r>
            <a:br>
              <a:rPr lang="en-US" altLang="ru-RU" dirty="0" smtClean="0">
                <a:solidFill>
                  <a:prstClr val="black"/>
                </a:solidFill>
                <a:latin typeface="Calibri" panose="020F0502020204030204"/>
              </a:rPr>
            </a:br>
            <a:r>
              <a:rPr lang="ru-RU" altLang="ru-RU" dirty="0" smtClean="0">
                <a:solidFill>
                  <a:prstClr val="black"/>
                </a:solidFill>
                <a:latin typeface="Calibri" panose="020F0502020204030204"/>
              </a:rPr>
              <a:t>«</a:t>
            </a:r>
            <a:r>
              <a:rPr lang="ru-RU" altLang="ru-RU" dirty="0">
                <a:solidFill>
                  <a:prstClr val="black"/>
                </a:solidFill>
                <a:latin typeface="Calibri" panose="020F0502020204030204"/>
              </a:rPr>
              <a:t>Национальное аккредитационное агентство в сфере образования»</a:t>
            </a:r>
            <a:endParaRPr lang="ru-RU" dirty="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50" y="19208"/>
            <a:ext cx="879742" cy="529472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/>
        </p:nvCxnSpPr>
        <p:spPr>
          <a:xfrm>
            <a:off x="66220" y="619599"/>
            <a:ext cx="8969830" cy="41741"/>
          </a:xfrm>
          <a:prstGeom prst="line">
            <a:avLst/>
          </a:prstGeom>
          <a:noFill/>
          <a:ln w="12700" cap="flat" cmpd="sng" algn="ctr">
            <a:solidFill>
              <a:srgbClr val="002060"/>
            </a:solidFill>
            <a:prstDash val="solid"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cxn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3091729082"/>
              </p:ext>
            </p:extLst>
          </p:nvPr>
        </p:nvGraphicFramePr>
        <p:xfrm>
          <a:off x="132614" y="1556792"/>
          <a:ext cx="8937108" cy="12396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Скругленный прямоугольник 4"/>
          <p:cNvSpPr/>
          <p:nvPr/>
        </p:nvSpPr>
        <p:spPr>
          <a:xfrm>
            <a:off x="746471" y="2204864"/>
            <a:ext cx="8160836" cy="165086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accent3">
                <a:lumMod val="8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38100" tIns="38100" rIns="38100" bIns="38100" numCol="1" spcCol="1270" anchor="ctr" anchorCtr="0">
            <a:noAutofit/>
          </a:bodyPr>
          <a:lstStyle/>
          <a:p>
            <a:pPr lvl="0" defTabSz="444500">
              <a:lnSpc>
                <a:spcPct val="90000"/>
              </a:lnSpc>
              <a:spcAft>
                <a:spcPct val="35000"/>
              </a:spcAft>
            </a:pP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Совершенствование механизмов и процедур принятия обоснованных решений по государственной аккредитации образовательных организаций за счет расширения участия различных институтов гражданского общества (общественных организаций и профессионально-общественных ассоциаций и объединений)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5" name="Схема 14"/>
          <p:cNvGraphicFramePr/>
          <p:nvPr>
            <p:extLst>
              <p:ext uri="{D42A27DB-BD31-4B8C-83A1-F6EECF244321}">
                <p14:modId xmlns:p14="http://schemas.microsoft.com/office/powerpoint/2010/main" val="1024481888"/>
              </p:ext>
            </p:extLst>
          </p:nvPr>
        </p:nvGraphicFramePr>
        <p:xfrm>
          <a:off x="179958" y="4293095"/>
          <a:ext cx="8928546" cy="12396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9" name="Скругленный прямоугольник 4"/>
          <p:cNvSpPr/>
          <p:nvPr/>
        </p:nvSpPr>
        <p:spPr>
          <a:xfrm>
            <a:off x="750380" y="5517232"/>
            <a:ext cx="8153018" cy="107816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accent3">
                <a:lumMod val="8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38100" tIns="38100" rIns="38100" bIns="38100" numCol="1" spcCol="1270" anchor="ctr" anchorCtr="0">
            <a:noAutofit/>
          </a:bodyPr>
          <a:lstStyle/>
          <a:p>
            <a:pPr lvl="0" defTabSz="444500">
              <a:lnSpc>
                <a:spcPct val="90000"/>
              </a:lnSpc>
              <a:spcAft>
                <a:spcPct val="35000"/>
              </a:spcAft>
            </a:pP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Совершенствование и апробация механизмов рассмотрения и учета сведений о профессионально-общественной и общественной аккредитации при проведении государственной аккредитации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8604447" y="-27384"/>
            <a:ext cx="576065" cy="353714"/>
          </a:xfrm>
          <a:prstGeom prst="roundRect">
            <a:avLst/>
          </a:prstGeom>
          <a:solidFill>
            <a:srgbClr val="EDDFD3"/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69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2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4175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Скругленный прямоугольник 25"/>
          <p:cNvSpPr/>
          <p:nvPr/>
        </p:nvSpPr>
        <p:spPr>
          <a:xfrm>
            <a:off x="8460431" y="980728"/>
            <a:ext cx="576065" cy="353714"/>
          </a:xfrm>
          <a:prstGeom prst="roundRect">
            <a:avLst/>
          </a:prstGeom>
          <a:solidFill>
            <a:schemeClr val="bg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II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83568" y="1136044"/>
            <a:ext cx="3672408" cy="3615604"/>
          </a:xfrm>
          <a:prstGeom prst="roundRect">
            <a:avLst>
              <a:gd name="adj" fmla="val 6924"/>
            </a:avLst>
          </a:prstGeom>
          <a:noFill/>
          <a:ln>
            <a:solidFill>
              <a:schemeClr val="accent6"/>
            </a:solidFill>
          </a:ln>
          <a:effectLst>
            <a:outerShdw blurRad="50800" dist="38100" dir="2700000" algn="tl" rotWithShape="0">
              <a:prstClr val="black">
                <a:alpha val="8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553201" y="6464424"/>
            <a:ext cx="1895475" cy="458788"/>
          </a:xfrm>
        </p:spPr>
        <p:txBody>
          <a:bodyPr/>
          <a:lstStyle/>
          <a:p>
            <a:fld id="{6EE383EA-53FA-4944-A1C6-59DB5AE248D1}" type="slidenum">
              <a:rPr lang="ru-RU" smtClean="0"/>
              <a:t>3</a:t>
            </a:fld>
            <a:endParaRPr lang="ru-RU" dirty="0"/>
          </a:p>
        </p:txBody>
      </p:sp>
      <p:sp>
        <p:nvSpPr>
          <p:cNvPr id="3" name="Пятиугольник 2"/>
          <p:cNvSpPr/>
          <p:nvPr/>
        </p:nvSpPr>
        <p:spPr>
          <a:xfrm rot="5400000">
            <a:off x="2249741" y="62626"/>
            <a:ext cx="540060" cy="3096344"/>
          </a:xfrm>
          <a:prstGeom prst="homePlate">
            <a:avLst>
              <a:gd name="adj" fmla="val 20936"/>
            </a:avLst>
          </a:prstGeom>
          <a:solidFill>
            <a:schemeClr val="bg1">
              <a:lumMod val="8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Анализ зарубежной практики</a:t>
            </a:r>
            <a:endPara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ятиугольник 7"/>
          <p:cNvSpPr/>
          <p:nvPr/>
        </p:nvSpPr>
        <p:spPr>
          <a:xfrm rot="5400000">
            <a:off x="2230205" y="2033556"/>
            <a:ext cx="576065" cy="3099410"/>
          </a:xfrm>
          <a:prstGeom prst="homePlate">
            <a:avLst>
              <a:gd name="adj" fmla="val 20936"/>
            </a:avLst>
          </a:prstGeom>
          <a:solidFill>
            <a:schemeClr val="bg1">
              <a:lumMod val="85000"/>
            </a:schemeClr>
          </a:solidFill>
          <a:ln w="38100" cmpd="dbl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Общественное обсуждение</a:t>
            </a:r>
            <a:endParaRPr lang="ru-RU" sz="16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ятиугольник 8"/>
          <p:cNvSpPr/>
          <p:nvPr/>
        </p:nvSpPr>
        <p:spPr>
          <a:xfrm rot="5400000">
            <a:off x="2231739" y="2710677"/>
            <a:ext cx="576064" cy="3096345"/>
          </a:xfrm>
          <a:prstGeom prst="homePlate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Разработка методических рекомендаций по практическому применению модели</a:t>
            </a:r>
          </a:p>
        </p:txBody>
      </p:sp>
      <p:sp>
        <p:nvSpPr>
          <p:cNvPr id="11" name="Пятиугольник 10"/>
          <p:cNvSpPr/>
          <p:nvPr/>
        </p:nvSpPr>
        <p:spPr>
          <a:xfrm rot="5400000">
            <a:off x="6570220" y="62626"/>
            <a:ext cx="540060" cy="3096344"/>
          </a:xfrm>
          <a:prstGeom prst="homePlate">
            <a:avLst>
              <a:gd name="adj" fmla="val 20936"/>
            </a:avLst>
          </a:prstGeom>
          <a:solidFill>
            <a:schemeClr val="bg1">
              <a:lumMod val="8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Анализ опыта в области мониторинга качества реализации ОП ВО</a:t>
            </a:r>
            <a:endParaRPr lang="ru-RU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ятиугольник 30"/>
          <p:cNvSpPr/>
          <p:nvPr/>
        </p:nvSpPr>
        <p:spPr>
          <a:xfrm rot="5400000">
            <a:off x="2218204" y="703165"/>
            <a:ext cx="600067" cy="3099410"/>
          </a:xfrm>
          <a:prstGeom prst="homePlate">
            <a:avLst>
              <a:gd name="adj" fmla="val 20936"/>
            </a:avLst>
          </a:prstGeom>
          <a:solidFill>
            <a:schemeClr val="bg1">
              <a:lumMod val="8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Разработка концепции </a:t>
            </a: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рассмотрения и учета сведений ПОА и ОА</a:t>
            </a: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Пятиугольник 31"/>
          <p:cNvSpPr/>
          <p:nvPr/>
        </p:nvSpPr>
        <p:spPr>
          <a:xfrm rot="5400000">
            <a:off x="2206203" y="1363238"/>
            <a:ext cx="624069" cy="3099410"/>
          </a:xfrm>
          <a:prstGeom prst="homePlate">
            <a:avLst>
              <a:gd name="adj" fmla="val 20936"/>
            </a:avLst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Совершенствование модели рассмотрения и учета сведений </a:t>
            </a: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ПОА и ОА</a:t>
            </a: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Пятиугольник 33"/>
          <p:cNvSpPr/>
          <p:nvPr/>
        </p:nvSpPr>
        <p:spPr>
          <a:xfrm rot="5400000">
            <a:off x="6540217" y="716697"/>
            <a:ext cx="600069" cy="3096344"/>
          </a:xfrm>
          <a:prstGeom prst="homePlate">
            <a:avLst>
              <a:gd name="adj" fmla="val 20936"/>
            </a:avLst>
          </a:prstGeom>
          <a:solidFill>
            <a:schemeClr val="bg1">
              <a:lumMod val="8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Разработка концепции </a:t>
            </a: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мониторинга  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качества реализации </a:t>
            </a:r>
          </a:p>
          <a:p>
            <a:pPr algn="ctr"/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 </a:t>
            </a: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</a:t>
            </a: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Пятиугольник 34"/>
          <p:cNvSpPr/>
          <p:nvPr/>
        </p:nvSpPr>
        <p:spPr>
          <a:xfrm rot="5400000">
            <a:off x="6528216" y="1400775"/>
            <a:ext cx="624071" cy="3096345"/>
          </a:xfrm>
          <a:prstGeom prst="homePlate">
            <a:avLst>
              <a:gd name="adj" fmla="val 20936"/>
            </a:avLst>
          </a:prstGeom>
          <a:solidFill>
            <a:schemeClr val="bg1">
              <a:lumMod val="8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Совершенствование модели мониторинга качества реализации </a:t>
            </a:r>
          </a:p>
          <a:p>
            <a:pPr algn="ctr"/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 </a:t>
            </a: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</a:t>
            </a: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Пятиугольник 37"/>
          <p:cNvSpPr/>
          <p:nvPr/>
        </p:nvSpPr>
        <p:spPr>
          <a:xfrm rot="5400000">
            <a:off x="6559942" y="2042819"/>
            <a:ext cx="560613" cy="3096341"/>
          </a:xfrm>
          <a:prstGeom prst="homePlate">
            <a:avLst>
              <a:gd name="adj" fmla="val 24961"/>
            </a:avLst>
          </a:prstGeom>
          <a:solidFill>
            <a:schemeClr val="bg1">
              <a:lumMod val="85000"/>
            </a:schemeClr>
          </a:solidFill>
          <a:ln w="38100" cmpd="dbl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Общественное обсуждение</a:t>
            </a:r>
            <a:endParaRPr lang="ru-RU" sz="16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Пятиугольник 71"/>
          <p:cNvSpPr/>
          <p:nvPr/>
        </p:nvSpPr>
        <p:spPr>
          <a:xfrm>
            <a:off x="1979712" y="5013175"/>
            <a:ext cx="2088231" cy="598308"/>
          </a:xfrm>
          <a:prstGeom prst="homePlate">
            <a:avLst>
              <a:gd name="adj" fmla="val 19935"/>
            </a:avLst>
          </a:prstGeom>
          <a:solidFill>
            <a:schemeClr val="bg1">
              <a:lumMod val="8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ru-RU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Экономика и управление (380000)</a:t>
            </a:r>
            <a:endParaRPr lang="ru-RU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Пятиугольник 74"/>
          <p:cNvSpPr/>
          <p:nvPr/>
        </p:nvSpPr>
        <p:spPr>
          <a:xfrm>
            <a:off x="1979712" y="5659490"/>
            <a:ext cx="2088232" cy="552064"/>
          </a:xfrm>
          <a:prstGeom prst="homePlate">
            <a:avLst>
              <a:gd name="adj" fmla="val 20936"/>
            </a:avLst>
          </a:prstGeom>
          <a:solidFill>
            <a:schemeClr val="bg1">
              <a:lumMod val="8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ru-RU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Образование и педагогика (440000)</a:t>
            </a:r>
            <a:endParaRPr lang="ru-RU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Пятиугольник 75"/>
          <p:cNvSpPr/>
          <p:nvPr/>
        </p:nvSpPr>
        <p:spPr>
          <a:xfrm>
            <a:off x="1979712" y="6261312"/>
            <a:ext cx="2088232" cy="552064"/>
          </a:xfrm>
          <a:prstGeom prst="homePlate">
            <a:avLst>
              <a:gd name="adj" fmla="val 20936"/>
            </a:avLst>
          </a:prstGeom>
          <a:solidFill>
            <a:schemeClr val="bg1">
              <a:lumMod val="8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ru-RU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Юриспруденция </a:t>
            </a:r>
          </a:p>
          <a:p>
            <a:pPr algn="ctr"/>
            <a:r>
              <a:rPr lang="ru-RU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(400301)</a:t>
            </a:r>
            <a:endParaRPr lang="ru-RU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Пятиугольник 76"/>
          <p:cNvSpPr/>
          <p:nvPr/>
        </p:nvSpPr>
        <p:spPr>
          <a:xfrm>
            <a:off x="4150200" y="5011418"/>
            <a:ext cx="1645936" cy="1801958"/>
          </a:xfrm>
          <a:prstGeom prst="homePlate">
            <a:avLst>
              <a:gd name="adj" fmla="val 20936"/>
            </a:avLst>
          </a:prstGeom>
          <a:solidFill>
            <a:schemeClr val="bg1">
              <a:lumMod val="8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ru-RU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Разработка методических рекомендаций по практическому применению модели</a:t>
            </a:r>
            <a:endParaRPr lang="ru-RU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7" name="Соединительная линия уступом 86"/>
          <p:cNvCxnSpPr>
            <a:stCxn id="38" idx="3"/>
            <a:endCxn id="28" idx="1"/>
          </p:cNvCxnSpPr>
          <p:nvPr/>
        </p:nvCxnSpPr>
        <p:spPr>
          <a:xfrm rot="5400000">
            <a:off x="2848491" y="1922397"/>
            <a:ext cx="2042859" cy="5940656"/>
          </a:xfrm>
          <a:prstGeom prst="bentConnector4">
            <a:avLst>
              <a:gd name="adj1" fmla="val 49870"/>
              <a:gd name="adj2" fmla="val 103848"/>
            </a:avLst>
          </a:prstGeom>
          <a:ln w="635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Заголовок 1"/>
          <p:cNvSpPr txBox="1">
            <a:spLocks/>
          </p:cNvSpPr>
          <p:nvPr/>
        </p:nvSpPr>
        <p:spPr>
          <a:xfrm>
            <a:off x="1115616" y="692696"/>
            <a:ext cx="7560840" cy="504056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rgbClr val="F6DC84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Работы </a:t>
            </a:r>
            <a:r>
              <a:rPr lang="en-US" dirty="0" smtClean="0"/>
              <a:t>I</a:t>
            </a:r>
            <a:r>
              <a:rPr lang="ru-RU" dirty="0" smtClean="0"/>
              <a:t> этапа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067943" y="987054"/>
            <a:ext cx="576065" cy="353714"/>
          </a:xfrm>
          <a:prstGeom prst="roundRect">
            <a:avLst/>
          </a:prstGeom>
          <a:solidFill>
            <a:schemeClr val="bg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I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8" name="Пятиугольник 27"/>
          <p:cNvSpPr/>
          <p:nvPr/>
        </p:nvSpPr>
        <p:spPr>
          <a:xfrm>
            <a:off x="899592" y="5013176"/>
            <a:ext cx="1080120" cy="1801958"/>
          </a:xfrm>
          <a:prstGeom prst="homePlate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Адаптация модели </a:t>
            </a:r>
            <a:r>
              <a:rPr lang="ru-RU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мониторинга</a:t>
            </a:r>
          </a:p>
          <a:p>
            <a:pPr algn="ctr"/>
            <a:r>
              <a:rPr lang="ru-RU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ачества реализации</a:t>
            </a:r>
            <a:br>
              <a:rPr lang="ru-RU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ОП ВО к специфике:</a:t>
            </a:r>
          </a:p>
        </p:txBody>
      </p:sp>
      <p:sp>
        <p:nvSpPr>
          <p:cNvPr id="33" name="Пятиугольник 32"/>
          <p:cNvSpPr/>
          <p:nvPr/>
        </p:nvSpPr>
        <p:spPr>
          <a:xfrm>
            <a:off x="6908508" y="5013176"/>
            <a:ext cx="2088231" cy="598308"/>
          </a:xfrm>
          <a:prstGeom prst="homePlate">
            <a:avLst>
              <a:gd name="adj" fmla="val 19935"/>
            </a:avLst>
          </a:prstGeom>
          <a:solidFill>
            <a:schemeClr val="bg1">
              <a:lumMod val="8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ru-RU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Экономика и управление (380000)</a:t>
            </a:r>
            <a:endParaRPr lang="ru-RU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Пятиугольник 35"/>
          <p:cNvSpPr/>
          <p:nvPr/>
        </p:nvSpPr>
        <p:spPr>
          <a:xfrm>
            <a:off x="6908508" y="5659491"/>
            <a:ext cx="2088232" cy="552064"/>
          </a:xfrm>
          <a:prstGeom prst="homePlate">
            <a:avLst>
              <a:gd name="adj" fmla="val 20936"/>
            </a:avLst>
          </a:prstGeom>
          <a:solidFill>
            <a:schemeClr val="bg1">
              <a:lumMod val="8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ru-RU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Образование и педагогика (440000)</a:t>
            </a:r>
            <a:endParaRPr lang="ru-RU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Пятиугольник 36"/>
          <p:cNvSpPr/>
          <p:nvPr/>
        </p:nvSpPr>
        <p:spPr>
          <a:xfrm>
            <a:off x="6908508" y="6261313"/>
            <a:ext cx="2088232" cy="552064"/>
          </a:xfrm>
          <a:prstGeom prst="homePlate">
            <a:avLst>
              <a:gd name="adj" fmla="val 20936"/>
            </a:avLst>
          </a:prstGeom>
          <a:solidFill>
            <a:schemeClr val="bg1">
              <a:lumMod val="8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ru-RU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Юриспруденция </a:t>
            </a:r>
          </a:p>
          <a:p>
            <a:pPr algn="ctr"/>
            <a:r>
              <a:rPr lang="ru-RU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(400301)</a:t>
            </a:r>
            <a:endParaRPr lang="ru-RU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Пятиугольник 38"/>
          <p:cNvSpPr/>
          <p:nvPr/>
        </p:nvSpPr>
        <p:spPr>
          <a:xfrm>
            <a:off x="5828388" y="5013177"/>
            <a:ext cx="1080120" cy="1801958"/>
          </a:xfrm>
          <a:prstGeom prst="homePlate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Обучение экспертов апробации </a:t>
            </a:r>
            <a:r>
              <a:rPr lang="ru-RU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модели:</a:t>
            </a:r>
          </a:p>
        </p:txBody>
      </p:sp>
      <p:sp>
        <p:nvSpPr>
          <p:cNvPr id="27" name="Заголовок 1"/>
          <p:cNvSpPr txBox="1">
            <a:spLocks/>
          </p:cNvSpPr>
          <p:nvPr/>
        </p:nvSpPr>
        <p:spPr>
          <a:xfrm>
            <a:off x="0" y="454378"/>
            <a:ext cx="9144000" cy="591344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Times New Roman" pitchFamily="18" charset="0"/>
                <a:ea typeface="DejaVu Sans" pitchFamily="34" charset="0"/>
                <a:cs typeface="DejaVu Sans" pitchFamily="34" charset="0"/>
              </a:defRPr>
            </a:lvl2pPr>
            <a:lvl3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Times New Roman" pitchFamily="18" charset="0"/>
                <a:ea typeface="DejaVu Sans" pitchFamily="34" charset="0"/>
                <a:cs typeface="DejaVu Sans" pitchFamily="34" charset="0"/>
              </a:defRPr>
            </a:lvl3pPr>
            <a:lvl4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Times New Roman" pitchFamily="18" charset="0"/>
                <a:ea typeface="DejaVu Sans" pitchFamily="34" charset="0"/>
                <a:cs typeface="DejaVu Sans" pitchFamily="34" charset="0"/>
              </a:defRPr>
            </a:lvl4pPr>
            <a:lvl5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Times New Roman" pitchFamily="18" charset="0"/>
                <a:ea typeface="DejaVu Sans" pitchFamily="34" charset="0"/>
                <a:cs typeface="DejaVu Sans" pitchFamily="34" charset="0"/>
              </a:defRPr>
            </a:lvl5pPr>
            <a:lvl6pPr marL="2514600" indent="-228600"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Times New Roman" pitchFamily="18" charset="0"/>
                <a:ea typeface="DejaVu Sans" pitchFamily="34" charset="0"/>
                <a:cs typeface="DejaVu Sans" pitchFamily="34" charset="0"/>
              </a:defRPr>
            </a:lvl6pPr>
            <a:lvl7pPr marL="2971800" indent="-228600"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Times New Roman" pitchFamily="18" charset="0"/>
                <a:ea typeface="DejaVu Sans" pitchFamily="34" charset="0"/>
                <a:cs typeface="DejaVu Sans" pitchFamily="34" charset="0"/>
              </a:defRPr>
            </a:lvl7pPr>
            <a:lvl8pPr marL="3429000" indent="-228600"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Times New Roman" pitchFamily="18" charset="0"/>
                <a:ea typeface="DejaVu Sans" pitchFamily="34" charset="0"/>
                <a:cs typeface="DejaVu Sans" pitchFamily="34" charset="0"/>
              </a:defRPr>
            </a:lvl8pPr>
            <a:lvl9pPr marL="3886200" indent="-228600"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Times New Roman" pitchFamily="18" charset="0"/>
                <a:ea typeface="DejaVu Sans" pitchFamily="34" charset="0"/>
                <a:cs typeface="DejaVu Sans" pitchFamily="34" charset="0"/>
              </a:defRPr>
            </a:lvl9pPr>
          </a:lstStyle>
          <a:p>
            <a:r>
              <a:rPr lang="ru-RU" sz="3200" kern="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Задачи проекта на 2014 год</a:t>
            </a:r>
            <a:endParaRPr lang="ru-RU" sz="3200" kern="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0" y="-36095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</a:pPr>
            <a:r>
              <a:rPr lang="ru-RU" altLang="ru-RU" sz="1400" dirty="0">
                <a:solidFill>
                  <a:prstClr val="black"/>
                </a:solidFill>
                <a:latin typeface="Calibri" panose="020F0502020204030204"/>
              </a:rPr>
              <a:t>Федеральное государственное бюджетное учреждение</a:t>
            </a:r>
            <a:r>
              <a:rPr lang="en-US" altLang="ru-RU" dirty="0" smtClean="0">
                <a:solidFill>
                  <a:prstClr val="black"/>
                </a:solidFill>
                <a:latin typeface="Calibri" panose="020F0502020204030204"/>
              </a:rPr>
              <a:t/>
            </a:r>
            <a:br>
              <a:rPr lang="en-US" altLang="ru-RU" dirty="0" smtClean="0">
                <a:solidFill>
                  <a:prstClr val="black"/>
                </a:solidFill>
                <a:latin typeface="Calibri" panose="020F0502020204030204"/>
              </a:rPr>
            </a:br>
            <a:r>
              <a:rPr lang="ru-RU" altLang="ru-RU" dirty="0" smtClean="0">
                <a:solidFill>
                  <a:prstClr val="black"/>
                </a:solidFill>
                <a:latin typeface="Calibri" panose="020F0502020204030204"/>
              </a:rPr>
              <a:t>«</a:t>
            </a:r>
            <a:r>
              <a:rPr lang="ru-RU" altLang="ru-RU" dirty="0">
                <a:solidFill>
                  <a:prstClr val="black"/>
                </a:solidFill>
                <a:latin typeface="Calibri" panose="020F0502020204030204"/>
              </a:rPr>
              <a:t>Национальное аккредитационное агентство в сфере образования»</a:t>
            </a:r>
            <a:endParaRPr lang="ru-RU" dirty="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30" name="Рисунок 2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50" y="-31896"/>
            <a:ext cx="879742" cy="529472"/>
          </a:xfrm>
          <a:prstGeom prst="rect">
            <a:avLst/>
          </a:prstGeom>
        </p:spPr>
      </p:pic>
      <p:cxnSp>
        <p:nvCxnSpPr>
          <p:cNvPr id="40" name="Прямая соединительная линия 39"/>
          <p:cNvCxnSpPr/>
          <p:nvPr/>
        </p:nvCxnSpPr>
        <p:spPr>
          <a:xfrm>
            <a:off x="66220" y="454378"/>
            <a:ext cx="8969830" cy="41741"/>
          </a:xfrm>
          <a:prstGeom prst="line">
            <a:avLst/>
          </a:prstGeom>
          <a:noFill/>
          <a:ln w="12700" cap="flat" cmpd="sng" algn="ctr">
            <a:solidFill>
              <a:srgbClr val="002060"/>
            </a:solidFill>
            <a:prstDash val="solid"/>
          </a:ln>
          <a:effectLst/>
        </p:spPr>
      </p:cxnSp>
      <p:sp>
        <p:nvSpPr>
          <p:cNvPr id="41" name="Скругленный прямоугольник 40"/>
          <p:cNvSpPr/>
          <p:nvPr/>
        </p:nvSpPr>
        <p:spPr>
          <a:xfrm>
            <a:off x="8604447" y="-27384"/>
            <a:ext cx="576065" cy="353714"/>
          </a:xfrm>
          <a:prstGeom prst="roundRect">
            <a:avLst/>
          </a:prstGeom>
          <a:solidFill>
            <a:srgbClr val="EDDFD3"/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69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3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5" name="Стрелка вправо 4"/>
          <p:cNvSpPr/>
          <p:nvPr/>
        </p:nvSpPr>
        <p:spPr bwMode="auto">
          <a:xfrm>
            <a:off x="225949" y="3310681"/>
            <a:ext cx="720080" cy="444112"/>
          </a:xfrm>
          <a:prstGeom prst="rightArrow">
            <a:avLst/>
          </a:prstGeom>
          <a:solidFill>
            <a:srgbClr val="00206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  <a:ea typeface="DejaVu Sans" pitchFamily="34" charset="0"/>
              <a:cs typeface="DejaVu Sans" pitchFamily="34" charset="0"/>
            </a:endParaRPr>
          </a:p>
        </p:txBody>
      </p:sp>
      <p:sp>
        <p:nvSpPr>
          <p:cNvPr id="43" name="Стрелка вправо 42"/>
          <p:cNvSpPr/>
          <p:nvPr/>
        </p:nvSpPr>
        <p:spPr bwMode="auto">
          <a:xfrm>
            <a:off x="4546545" y="3344927"/>
            <a:ext cx="720080" cy="444112"/>
          </a:xfrm>
          <a:prstGeom prst="rightArrow">
            <a:avLst/>
          </a:prstGeom>
          <a:solidFill>
            <a:srgbClr val="00206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Unicode MS" pitchFamily="34" charset="-128"/>
              <a:ea typeface="DejaVu Sans" pitchFamily="34" charset="0"/>
              <a:cs typeface="DejaVu San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75958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19599"/>
            <a:ext cx="9144000" cy="591344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Предпосылки</a:t>
            </a:r>
            <a:endParaRPr lang="ru-RU" sz="32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0" y="15009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</a:pPr>
            <a:r>
              <a:rPr lang="ru-RU" altLang="ru-RU" sz="1400" dirty="0">
                <a:solidFill>
                  <a:prstClr val="black"/>
                </a:solidFill>
                <a:latin typeface="Calibri" panose="020F0502020204030204"/>
              </a:rPr>
              <a:t>Федеральное государственное бюджетное учреждение</a:t>
            </a:r>
            <a:r>
              <a:rPr lang="en-US" altLang="ru-RU" dirty="0" smtClean="0">
                <a:solidFill>
                  <a:prstClr val="black"/>
                </a:solidFill>
                <a:latin typeface="Calibri" panose="020F0502020204030204"/>
              </a:rPr>
              <a:t/>
            </a:r>
            <a:br>
              <a:rPr lang="en-US" altLang="ru-RU" dirty="0" smtClean="0">
                <a:solidFill>
                  <a:prstClr val="black"/>
                </a:solidFill>
                <a:latin typeface="Calibri" panose="020F0502020204030204"/>
              </a:rPr>
            </a:br>
            <a:r>
              <a:rPr lang="ru-RU" altLang="ru-RU" dirty="0" smtClean="0">
                <a:solidFill>
                  <a:prstClr val="black"/>
                </a:solidFill>
                <a:latin typeface="Calibri" panose="020F0502020204030204"/>
              </a:rPr>
              <a:t>«</a:t>
            </a:r>
            <a:r>
              <a:rPr lang="ru-RU" altLang="ru-RU" dirty="0">
                <a:solidFill>
                  <a:prstClr val="black"/>
                </a:solidFill>
                <a:latin typeface="Calibri" panose="020F0502020204030204"/>
              </a:rPr>
              <a:t>Национальное аккредитационное агентство в сфере образования»</a:t>
            </a:r>
            <a:endParaRPr lang="ru-RU" dirty="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50" y="19208"/>
            <a:ext cx="879742" cy="529472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/>
        </p:nvCxnSpPr>
        <p:spPr>
          <a:xfrm>
            <a:off x="66220" y="619599"/>
            <a:ext cx="8969830" cy="41741"/>
          </a:xfrm>
          <a:prstGeom prst="line">
            <a:avLst/>
          </a:prstGeom>
          <a:noFill/>
          <a:ln w="12700" cap="flat" cmpd="sng" algn="ctr">
            <a:solidFill>
              <a:srgbClr val="002060"/>
            </a:solidFill>
            <a:prstDash val="solid"/>
          </a:ln>
          <a:effectLst/>
        </p:spPr>
      </p:cxnSp>
      <p:graphicFrame>
        <p:nvGraphicFramePr>
          <p:cNvPr id="16" name="Схема 15"/>
          <p:cNvGraphicFramePr/>
          <p:nvPr>
            <p:extLst>
              <p:ext uri="{D42A27DB-BD31-4B8C-83A1-F6EECF244321}">
                <p14:modId xmlns:p14="http://schemas.microsoft.com/office/powerpoint/2010/main" val="3627900367"/>
              </p:ext>
            </p:extLst>
          </p:nvPr>
        </p:nvGraphicFramePr>
        <p:xfrm>
          <a:off x="98942" y="1196752"/>
          <a:ext cx="8937108" cy="792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034509608"/>
              </p:ext>
            </p:extLst>
          </p:nvPr>
        </p:nvGraphicFramePr>
        <p:xfrm>
          <a:off x="576809" y="1844824"/>
          <a:ext cx="8244916" cy="1584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35404923"/>
              </p:ext>
            </p:extLst>
          </p:nvPr>
        </p:nvGraphicFramePr>
        <p:xfrm>
          <a:off x="98942" y="3573016"/>
          <a:ext cx="8937108" cy="12396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sp>
        <p:nvSpPr>
          <p:cNvPr id="15" name="Скругленный прямоугольник 14"/>
          <p:cNvSpPr/>
          <p:nvPr/>
        </p:nvSpPr>
        <p:spPr>
          <a:xfrm>
            <a:off x="8604447" y="-27384"/>
            <a:ext cx="576065" cy="353714"/>
          </a:xfrm>
          <a:prstGeom prst="roundRect">
            <a:avLst/>
          </a:prstGeom>
          <a:solidFill>
            <a:srgbClr val="EDDFD3"/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69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4</a:t>
            </a:r>
            <a:endParaRPr lang="ru-RU" dirty="0">
              <a:solidFill>
                <a:srgbClr val="002060"/>
              </a:solidFill>
            </a:endParaRPr>
          </a:p>
        </p:txBody>
      </p:sp>
      <p:grpSp>
        <p:nvGrpSpPr>
          <p:cNvPr id="17" name="Группа 16"/>
          <p:cNvGrpSpPr/>
          <p:nvPr/>
        </p:nvGrpSpPr>
        <p:grpSpPr>
          <a:xfrm>
            <a:off x="625496" y="5198368"/>
            <a:ext cx="8259307" cy="1470992"/>
            <a:chOff x="121711" y="330493"/>
            <a:chExt cx="8259307" cy="1470992"/>
          </a:xfrm>
        </p:grpSpPr>
        <p:sp>
          <p:nvSpPr>
            <p:cNvPr id="18" name="Скругленный прямоугольник 17"/>
            <p:cNvSpPr/>
            <p:nvPr/>
          </p:nvSpPr>
          <p:spPr>
            <a:xfrm>
              <a:off x="121711" y="330493"/>
              <a:ext cx="8244916" cy="1440160"/>
            </a:xfrm>
            <a:prstGeom prst="roundRect">
              <a:avLst/>
            </a:prstGeom>
            <a:solidFill>
              <a:schemeClr val="bg2">
                <a:lumMod val="20000"/>
                <a:lumOff val="8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Скругленный прямоугольник 4"/>
            <p:cNvSpPr/>
            <p:nvPr/>
          </p:nvSpPr>
          <p:spPr>
            <a:xfrm>
              <a:off x="233158" y="409853"/>
              <a:ext cx="8147860" cy="139163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defTabSz="444500">
                <a:lnSpc>
                  <a:spcPct val="90000"/>
                </a:lnSpc>
                <a:spcAft>
                  <a:spcPct val="35000"/>
                </a:spcAft>
              </a:pPr>
              <a:r>
                <a:rPr lang="ru-RU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8. Сведения об имеющейся у организации, осуществляющей образовательную деятельность, общественной аккредитации или профессионально-общественной аккредитации представляются в </a:t>
              </a:r>
              <a:r>
                <a:rPr lang="ru-RU" dirty="0" err="1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аккредитационный</a:t>
              </a:r>
              <a:r>
                <a:rPr lang="ru-RU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орган и рассматриваются при проведении государственной аккредитации.</a:t>
              </a:r>
              <a:endPara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3" name="Группа 22"/>
          <p:cNvGrpSpPr/>
          <p:nvPr/>
        </p:nvGrpSpPr>
        <p:grpSpPr>
          <a:xfrm>
            <a:off x="611560" y="4771430"/>
            <a:ext cx="8244916" cy="394072"/>
            <a:chOff x="0" y="144016"/>
            <a:chExt cx="8244916" cy="394072"/>
          </a:xfrm>
        </p:grpSpPr>
        <p:sp>
          <p:nvSpPr>
            <p:cNvPr id="24" name="Скругленный прямоугольник 23"/>
            <p:cNvSpPr/>
            <p:nvPr/>
          </p:nvSpPr>
          <p:spPr>
            <a:xfrm>
              <a:off x="0" y="144016"/>
              <a:ext cx="8244916" cy="394072"/>
            </a:xfrm>
            <a:prstGeom prst="roundRect">
              <a:avLst/>
            </a:prstGeom>
            <a:solidFill>
              <a:schemeClr val="bg2">
                <a:lumMod val="20000"/>
                <a:lumOff val="8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Скругленный прямоугольник 4"/>
            <p:cNvSpPr/>
            <p:nvPr/>
          </p:nvSpPr>
          <p:spPr>
            <a:xfrm>
              <a:off x="19237" y="163253"/>
              <a:ext cx="8206442" cy="35559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l" defTabSz="10668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kern="1200" smtClean="0">
                  <a:solidFill>
                    <a:schemeClr val="tx1"/>
                  </a:solidFill>
                </a:rPr>
                <a:t>…</a:t>
              </a:r>
              <a:endParaRPr lang="ru-RU" sz="2400" kern="120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08848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19599"/>
            <a:ext cx="9144000" cy="591344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Предпосылки</a:t>
            </a:r>
            <a:endParaRPr lang="ru-RU" sz="32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0" y="15009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</a:pPr>
            <a:r>
              <a:rPr lang="ru-RU" altLang="ru-RU" sz="1400" dirty="0">
                <a:solidFill>
                  <a:prstClr val="black"/>
                </a:solidFill>
                <a:latin typeface="Calibri" panose="020F0502020204030204"/>
              </a:rPr>
              <a:t>Федеральное государственное бюджетное учреждение</a:t>
            </a:r>
            <a:r>
              <a:rPr lang="en-US" altLang="ru-RU" dirty="0" smtClean="0">
                <a:solidFill>
                  <a:prstClr val="black"/>
                </a:solidFill>
                <a:latin typeface="Calibri" panose="020F0502020204030204"/>
              </a:rPr>
              <a:t/>
            </a:r>
            <a:br>
              <a:rPr lang="en-US" altLang="ru-RU" dirty="0" smtClean="0">
                <a:solidFill>
                  <a:prstClr val="black"/>
                </a:solidFill>
                <a:latin typeface="Calibri" panose="020F0502020204030204"/>
              </a:rPr>
            </a:br>
            <a:r>
              <a:rPr lang="ru-RU" altLang="ru-RU" dirty="0" smtClean="0">
                <a:solidFill>
                  <a:prstClr val="black"/>
                </a:solidFill>
                <a:latin typeface="Calibri" panose="020F0502020204030204"/>
              </a:rPr>
              <a:t>«</a:t>
            </a:r>
            <a:r>
              <a:rPr lang="ru-RU" altLang="ru-RU" dirty="0">
                <a:solidFill>
                  <a:prstClr val="black"/>
                </a:solidFill>
                <a:latin typeface="Calibri" panose="020F0502020204030204"/>
              </a:rPr>
              <a:t>Национальное аккредитационное агентство в сфере образования»</a:t>
            </a:r>
            <a:endParaRPr lang="ru-RU" dirty="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50" y="19208"/>
            <a:ext cx="879742" cy="529472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/>
        </p:nvCxnSpPr>
        <p:spPr>
          <a:xfrm>
            <a:off x="66220" y="619599"/>
            <a:ext cx="8969830" cy="41741"/>
          </a:xfrm>
          <a:prstGeom prst="line">
            <a:avLst/>
          </a:prstGeom>
          <a:noFill/>
          <a:ln w="12700" cap="flat" cmpd="sng" algn="ctr">
            <a:solidFill>
              <a:srgbClr val="002060"/>
            </a:solidFill>
            <a:prstDash val="solid"/>
          </a:ln>
          <a:effectLst/>
        </p:spPr>
      </p:cxnSp>
      <p:graphicFrame>
        <p:nvGraphicFramePr>
          <p:cNvPr id="16" name="Схема 15"/>
          <p:cNvGraphicFramePr/>
          <p:nvPr>
            <p:extLst>
              <p:ext uri="{D42A27DB-BD31-4B8C-83A1-F6EECF244321}">
                <p14:modId xmlns:p14="http://schemas.microsoft.com/office/powerpoint/2010/main" val="183883776"/>
              </p:ext>
            </p:extLst>
          </p:nvPr>
        </p:nvGraphicFramePr>
        <p:xfrm>
          <a:off x="63446" y="1191961"/>
          <a:ext cx="9045058" cy="5088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476179699"/>
              </p:ext>
            </p:extLst>
          </p:nvPr>
        </p:nvGraphicFramePr>
        <p:xfrm>
          <a:off x="576809" y="1556793"/>
          <a:ext cx="8244916" cy="11521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2640151876"/>
              </p:ext>
            </p:extLst>
          </p:nvPr>
        </p:nvGraphicFramePr>
        <p:xfrm>
          <a:off x="98942" y="2636912"/>
          <a:ext cx="8937108" cy="5760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sp>
        <p:nvSpPr>
          <p:cNvPr id="15" name="Скругленный прямоугольник 14"/>
          <p:cNvSpPr/>
          <p:nvPr/>
        </p:nvSpPr>
        <p:spPr>
          <a:xfrm>
            <a:off x="8604447" y="-27384"/>
            <a:ext cx="576065" cy="353714"/>
          </a:xfrm>
          <a:prstGeom prst="roundRect">
            <a:avLst/>
          </a:prstGeom>
          <a:solidFill>
            <a:srgbClr val="EDDFD3"/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69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5</a:t>
            </a:r>
            <a:endParaRPr lang="ru-RU" dirty="0">
              <a:solidFill>
                <a:srgbClr val="002060"/>
              </a:solidFill>
            </a:endParaRPr>
          </a:p>
        </p:txBody>
      </p:sp>
      <p:grpSp>
        <p:nvGrpSpPr>
          <p:cNvPr id="17" name="Группа 16"/>
          <p:cNvGrpSpPr/>
          <p:nvPr/>
        </p:nvGrpSpPr>
        <p:grpSpPr>
          <a:xfrm>
            <a:off x="625496" y="3429000"/>
            <a:ext cx="8244916" cy="1128957"/>
            <a:chOff x="121711" y="139803"/>
            <a:chExt cx="8244916" cy="1494832"/>
          </a:xfrm>
        </p:grpSpPr>
        <p:sp>
          <p:nvSpPr>
            <p:cNvPr id="18" name="Скругленный прямоугольник 17"/>
            <p:cNvSpPr/>
            <p:nvPr/>
          </p:nvSpPr>
          <p:spPr>
            <a:xfrm>
              <a:off x="121711" y="139803"/>
              <a:ext cx="8244916" cy="1440159"/>
            </a:xfrm>
            <a:prstGeom prst="roundRect">
              <a:avLst/>
            </a:prstGeom>
            <a:solidFill>
              <a:schemeClr val="bg2">
                <a:lumMod val="20000"/>
                <a:lumOff val="8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Скругленный прямоугольник 4"/>
            <p:cNvSpPr/>
            <p:nvPr/>
          </p:nvSpPr>
          <p:spPr>
            <a:xfrm>
              <a:off x="121711" y="188482"/>
              <a:ext cx="8147860" cy="144615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defTabSz="444500">
                <a:lnSpc>
                  <a:spcPct val="90000"/>
                </a:lnSpc>
                <a:spcAft>
                  <a:spcPct val="35000"/>
                </a:spcAft>
              </a:pPr>
              <a:r>
                <a:rPr lang="ru-RU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Правительству Российской Федерации … представить в </a:t>
              </a:r>
              <a:r>
                <a:rPr lang="ru-RU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декабре </a:t>
              </a:r>
              <a:r>
                <a:rPr lang="ru-RU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2014 г. предложения по проведению общественно-профессиональной аккредитации образовательных программ </a:t>
              </a:r>
              <a:r>
                <a:rPr lang="ru-RU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высшего </a:t>
              </a:r>
              <a:r>
                <a:rPr lang="ru-RU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профессионального образования …</a:t>
              </a:r>
            </a:p>
          </p:txBody>
        </p:sp>
      </p:grpSp>
      <p:grpSp>
        <p:nvGrpSpPr>
          <p:cNvPr id="23" name="Группа 22"/>
          <p:cNvGrpSpPr/>
          <p:nvPr/>
        </p:nvGrpSpPr>
        <p:grpSpPr>
          <a:xfrm>
            <a:off x="611560" y="3140969"/>
            <a:ext cx="8244916" cy="288032"/>
            <a:chOff x="0" y="144016"/>
            <a:chExt cx="8244916" cy="374835"/>
          </a:xfrm>
        </p:grpSpPr>
        <p:sp>
          <p:nvSpPr>
            <p:cNvPr id="24" name="Скругленный прямоугольник 23"/>
            <p:cNvSpPr/>
            <p:nvPr/>
          </p:nvSpPr>
          <p:spPr>
            <a:xfrm>
              <a:off x="0" y="144016"/>
              <a:ext cx="8244916" cy="372833"/>
            </a:xfrm>
            <a:prstGeom prst="roundRect">
              <a:avLst/>
            </a:prstGeom>
            <a:solidFill>
              <a:schemeClr val="bg2">
                <a:lumMod val="20000"/>
                <a:lumOff val="8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Скругленный прямоугольник 4"/>
            <p:cNvSpPr/>
            <p:nvPr/>
          </p:nvSpPr>
          <p:spPr>
            <a:xfrm>
              <a:off x="19237" y="163253"/>
              <a:ext cx="8206442" cy="35559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l" defTabSz="10668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kern="1200" smtClean="0">
                  <a:solidFill>
                    <a:schemeClr val="tx1"/>
                  </a:solidFill>
                </a:rPr>
                <a:t>…</a:t>
              </a:r>
              <a:endParaRPr lang="ru-RU" sz="2400" kern="1200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26" name="Схема 25"/>
          <p:cNvGraphicFramePr/>
          <p:nvPr>
            <p:extLst>
              <p:ext uri="{D42A27DB-BD31-4B8C-83A1-F6EECF244321}">
                <p14:modId xmlns:p14="http://schemas.microsoft.com/office/powerpoint/2010/main" val="349557673"/>
              </p:ext>
            </p:extLst>
          </p:nvPr>
        </p:nvGraphicFramePr>
        <p:xfrm>
          <a:off x="107504" y="4676307"/>
          <a:ext cx="8937108" cy="5760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grpSp>
        <p:nvGrpSpPr>
          <p:cNvPr id="27" name="Группа 26"/>
          <p:cNvGrpSpPr/>
          <p:nvPr/>
        </p:nvGrpSpPr>
        <p:grpSpPr>
          <a:xfrm>
            <a:off x="634058" y="5445224"/>
            <a:ext cx="8244916" cy="1224136"/>
            <a:chOff x="121711" y="139803"/>
            <a:chExt cx="8244916" cy="1530169"/>
          </a:xfrm>
        </p:grpSpPr>
        <p:sp>
          <p:nvSpPr>
            <p:cNvPr id="28" name="Скругленный прямоугольник 27"/>
            <p:cNvSpPr/>
            <p:nvPr/>
          </p:nvSpPr>
          <p:spPr>
            <a:xfrm>
              <a:off x="121711" y="139803"/>
              <a:ext cx="8244916" cy="1530169"/>
            </a:xfrm>
            <a:prstGeom prst="roundRect">
              <a:avLst/>
            </a:prstGeom>
            <a:solidFill>
              <a:schemeClr val="bg2">
                <a:lumMod val="20000"/>
                <a:lumOff val="8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9" name="Скругленный прямоугольник 4"/>
            <p:cNvSpPr/>
            <p:nvPr/>
          </p:nvSpPr>
          <p:spPr>
            <a:xfrm>
              <a:off x="121711" y="188483"/>
              <a:ext cx="8147860" cy="120945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defTabSz="444500">
                <a:lnSpc>
                  <a:spcPct val="90000"/>
                </a:lnSpc>
                <a:spcAft>
                  <a:spcPct val="35000"/>
                </a:spcAft>
              </a:pPr>
              <a:r>
                <a:rPr lang="ru-RU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участвовать в … государственной аккредитации образовательной деятельности профессиональных образовательных организаций и образовательных организаций высшего </a:t>
              </a:r>
              <a:r>
                <a:rPr lang="ru-RU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образования в </a:t>
              </a:r>
              <a:r>
                <a:rPr lang="ru-RU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порядке, установленном Правительством Российской Федерации</a:t>
              </a:r>
            </a:p>
          </p:txBody>
        </p:sp>
      </p:grpSp>
      <p:grpSp>
        <p:nvGrpSpPr>
          <p:cNvPr id="30" name="Группа 29"/>
          <p:cNvGrpSpPr/>
          <p:nvPr/>
        </p:nvGrpSpPr>
        <p:grpSpPr>
          <a:xfrm>
            <a:off x="620122" y="5157192"/>
            <a:ext cx="8244916" cy="288032"/>
            <a:chOff x="0" y="144016"/>
            <a:chExt cx="8244916" cy="374835"/>
          </a:xfrm>
        </p:grpSpPr>
        <p:sp>
          <p:nvSpPr>
            <p:cNvPr id="31" name="Скругленный прямоугольник 30"/>
            <p:cNvSpPr/>
            <p:nvPr/>
          </p:nvSpPr>
          <p:spPr>
            <a:xfrm>
              <a:off x="0" y="144016"/>
              <a:ext cx="8244916" cy="372833"/>
            </a:xfrm>
            <a:prstGeom prst="roundRect">
              <a:avLst/>
            </a:prstGeom>
            <a:solidFill>
              <a:schemeClr val="bg2">
                <a:lumMod val="20000"/>
                <a:lumOff val="8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2" name="Скругленный прямоугольник 4"/>
            <p:cNvSpPr/>
            <p:nvPr/>
          </p:nvSpPr>
          <p:spPr>
            <a:xfrm>
              <a:off x="19237" y="163253"/>
              <a:ext cx="8206442" cy="35559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l" defTabSz="10668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kern="1200" smtClean="0">
                  <a:solidFill>
                    <a:schemeClr val="tx1"/>
                  </a:solidFill>
                </a:rPr>
                <a:t>…</a:t>
              </a:r>
              <a:endParaRPr lang="ru-RU" sz="2400" kern="120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358635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23528" y="1412776"/>
            <a:ext cx="8424936" cy="5184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 Unicode MS" panose="020B0604020202020204" pitchFamily="34" charset="-128"/>
                <a:cs typeface="DejaVu Sans" panose="020B0603030804020204" pitchFamily="34" charset="0"/>
              </a:defRPr>
            </a:lvl9pPr>
          </a:lstStyle>
          <a:p>
            <a:pPr indent="444500" algn="just" eaLnBrk="1">
              <a:buClrTx/>
              <a:buFontTx/>
              <a:buNone/>
            </a:pPr>
            <a:r>
              <a:rPr lang="ru-RU" altLang="ru-RU" sz="24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altLang="ru-RU" sz="24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условиях вступления в силу нового Закона об образовании возникает задача формирования новой системы аккредитации, включающей подсистему (головную) государственной аккредитации и подсистемы профессионально-общественной и общественной аккредитации, а также обеспечения их </a:t>
            </a:r>
            <a:r>
              <a:rPr lang="ru-RU" altLang="ru-RU" sz="24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согласованного функционирования.</a:t>
            </a:r>
          </a:p>
          <a:p>
            <a:pPr algn="just" eaLnBrk="1">
              <a:buClrTx/>
              <a:buFontTx/>
              <a:buNone/>
            </a:pPr>
            <a:endParaRPr lang="ru-RU" altLang="ru-RU" sz="240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44500" algn="just" eaLnBrk="1">
              <a:buClrTx/>
              <a:buFontTx/>
              <a:buNone/>
            </a:pPr>
            <a:r>
              <a:rPr lang="ru-RU" altLang="ru-RU" sz="24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Формирование </a:t>
            </a:r>
            <a:r>
              <a:rPr lang="ru-RU" altLang="ru-RU" sz="24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развертывание новой системы аккредитации и </a:t>
            </a:r>
            <a:r>
              <a:rPr lang="ru-RU" altLang="ru-RU" sz="24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обеспечение </a:t>
            </a:r>
            <a:r>
              <a:rPr lang="ru-RU" altLang="ru-RU" sz="24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ее позитивного влияния на развитие системы образования требует решения ряда </a:t>
            </a:r>
            <a:r>
              <a:rPr lang="ru-RU" altLang="ru-RU" sz="24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 </a:t>
            </a:r>
            <a:r>
              <a:rPr lang="ru-RU" altLang="ru-RU" sz="24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научно-методического, информационного и организационно-технологического характера</a:t>
            </a:r>
            <a:endParaRPr lang="ru-RU" altLang="ru-RU" sz="240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89113" indent="-1789113" eaLnBrk="1">
              <a:buClrTx/>
              <a:buFontTx/>
              <a:buNone/>
              <a:tabLst>
                <a:tab pos="447675" algn="l"/>
                <a:tab pos="896938" algn="l"/>
                <a:tab pos="1166813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0" y="15009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</a:pPr>
            <a:r>
              <a:rPr lang="ru-RU" altLang="ru-RU" sz="1400" dirty="0">
                <a:solidFill>
                  <a:prstClr val="black"/>
                </a:solidFill>
                <a:latin typeface="Calibri" panose="020F0502020204030204"/>
              </a:rPr>
              <a:t>Федеральное государственное бюджетное учреждение</a:t>
            </a:r>
            <a:r>
              <a:rPr lang="en-US" altLang="ru-RU" dirty="0" smtClean="0">
                <a:solidFill>
                  <a:prstClr val="black"/>
                </a:solidFill>
                <a:latin typeface="Calibri" panose="020F0502020204030204"/>
              </a:rPr>
              <a:t/>
            </a:r>
            <a:br>
              <a:rPr lang="en-US" altLang="ru-RU" dirty="0" smtClean="0">
                <a:solidFill>
                  <a:prstClr val="black"/>
                </a:solidFill>
                <a:latin typeface="Calibri" panose="020F0502020204030204"/>
              </a:rPr>
            </a:br>
            <a:r>
              <a:rPr lang="ru-RU" altLang="ru-RU" dirty="0" smtClean="0">
                <a:solidFill>
                  <a:prstClr val="black"/>
                </a:solidFill>
                <a:latin typeface="Calibri" panose="020F0502020204030204"/>
              </a:rPr>
              <a:t>«</a:t>
            </a:r>
            <a:r>
              <a:rPr lang="ru-RU" altLang="ru-RU" dirty="0">
                <a:solidFill>
                  <a:prstClr val="black"/>
                </a:solidFill>
                <a:latin typeface="Calibri" panose="020F0502020204030204"/>
              </a:rPr>
              <a:t>Национальное аккредитационное агентство в сфере образования»</a:t>
            </a:r>
            <a:endParaRPr lang="ru-RU" dirty="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50" y="19208"/>
            <a:ext cx="879742" cy="529472"/>
          </a:xfrm>
          <a:prstGeom prst="rect">
            <a:avLst/>
          </a:prstGeom>
        </p:spPr>
      </p:pic>
      <p:cxnSp>
        <p:nvCxnSpPr>
          <p:cNvPr id="16" name="Прямая соединительная линия 15"/>
          <p:cNvCxnSpPr/>
          <p:nvPr/>
        </p:nvCxnSpPr>
        <p:spPr>
          <a:xfrm>
            <a:off x="66220" y="619599"/>
            <a:ext cx="8969830" cy="41741"/>
          </a:xfrm>
          <a:prstGeom prst="line">
            <a:avLst/>
          </a:prstGeom>
          <a:noFill/>
          <a:ln w="12700" cap="flat" cmpd="sng" algn="ctr">
            <a:solidFill>
              <a:srgbClr val="002060"/>
            </a:solidFill>
            <a:prstDash val="solid"/>
          </a:ln>
          <a:effectLst/>
        </p:spPr>
      </p:cxnSp>
      <p:sp>
        <p:nvSpPr>
          <p:cNvPr id="6" name="Скругленный прямоугольник 5"/>
          <p:cNvSpPr/>
          <p:nvPr/>
        </p:nvSpPr>
        <p:spPr>
          <a:xfrm>
            <a:off x="8604447" y="-27384"/>
            <a:ext cx="576065" cy="353714"/>
          </a:xfrm>
          <a:prstGeom prst="roundRect">
            <a:avLst/>
          </a:prstGeom>
          <a:solidFill>
            <a:srgbClr val="EDDFD3"/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69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6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0" y="749424"/>
            <a:ext cx="9144000" cy="591344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Times New Roman" pitchFamily="18" charset="0"/>
                <a:ea typeface="DejaVu Sans" pitchFamily="34" charset="0"/>
                <a:cs typeface="DejaVu Sans" pitchFamily="34" charset="0"/>
              </a:defRPr>
            </a:lvl2pPr>
            <a:lvl3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Times New Roman" pitchFamily="18" charset="0"/>
                <a:ea typeface="DejaVu Sans" pitchFamily="34" charset="0"/>
                <a:cs typeface="DejaVu Sans" pitchFamily="34" charset="0"/>
              </a:defRPr>
            </a:lvl3pPr>
            <a:lvl4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Times New Roman" pitchFamily="18" charset="0"/>
                <a:ea typeface="DejaVu Sans" pitchFamily="34" charset="0"/>
                <a:cs typeface="DejaVu Sans" pitchFamily="34" charset="0"/>
              </a:defRPr>
            </a:lvl4pPr>
            <a:lvl5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Times New Roman" pitchFamily="18" charset="0"/>
                <a:ea typeface="DejaVu Sans" pitchFamily="34" charset="0"/>
                <a:cs typeface="DejaVu Sans" pitchFamily="34" charset="0"/>
              </a:defRPr>
            </a:lvl5pPr>
            <a:lvl6pPr marL="2514600" indent="-228600"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Times New Roman" pitchFamily="18" charset="0"/>
                <a:ea typeface="DejaVu Sans" pitchFamily="34" charset="0"/>
                <a:cs typeface="DejaVu Sans" pitchFamily="34" charset="0"/>
              </a:defRPr>
            </a:lvl6pPr>
            <a:lvl7pPr marL="2971800" indent="-228600"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Times New Roman" pitchFamily="18" charset="0"/>
                <a:ea typeface="DejaVu Sans" pitchFamily="34" charset="0"/>
                <a:cs typeface="DejaVu Sans" pitchFamily="34" charset="0"/>
              </a:defRPr>
            </a:lvl7pPr>
            <a:lvl8pPr marL="3429000" indent="-228600"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Times New Roman" pitchFamily="18" charset="0"/>
                <a:ea typeface="DejaVu Sans" pitchFamily="34" charset="0"/>
                <a:cs typeface="DejaVu Sans" pitchFamily="34" charset="0"/>
              </a:defRPr>
            </a:lvl8pPr>
            <a:lvl9pPr marL="3886200" indent="-228600"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Times New Roman" pitchFamily="18" charset="0"/>
                <a:ea typeface="DejaVu Sans" pitchFamily="34" charset="0"/>
                <a:cs typeface="DejaVu Sans" pitchFamily="34" charset="0"/>
              </a:defRPr>
            </a:lvl9pPr>
          </a:lstStyle>
          <a:p>
            <a:r>
              <a:rPr lang="ru-RU" sz="3200" kern="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Актуальность проекта</a:t>
            </a:r>
            <a:endParaRPr lang="ru-RU" sz="3200" kern="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7626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15009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</a:pPr>
            <a:r>
              <a:rPr lang="ru-RU" altLang="ru-RU" sz="1400" dirty="0">
                <a:solidFill>
                  <a:prstClr val="black"/>
                </a:solidFill>
                <a:latin typeface="Calibri" panose="020F0502020204030204"/>
              </a:rPr>
              <a:t>Федеральное государственное бюджетное учреждение</a:t>
            </a:r>
            <a:r>
              <a:rPr lang="en-US" altLang="ru-RU" dirty="0">
                <a:solidFill>
                  <a:prstClr val="black"/>
                </a:solidFill>
                <a:latin typeface="Calibri" panose="020F0502020204030204"/>
              </a:rPr>
              <a:t/>
            </a:r>
            <a:br>
              <a:rPr lang="en-US" altLang="ru-RU" dirty="0">
                <a:solidFill>
                  <a:prstClr val="black"/>
                </a:solidFill>
                <a:latin typeface="Calibri" panose="020F0502020204030204"/>
              </a:rPr>
            </a:br>
            <a:r>
              <a:rPr lang="ru-RU" altLang="ru-RU" dirty="0">
                <a:solidFill>
                  <a:prstClr val="black"/>
                </a:solidFill>
                <a:latin typeface="Calibri" panose="020F0502020204030204"/>
              </a:rPr>
              <a:t>«Национальное аккредитационное агентство в сфере образования»</a:t>
            </a:r>
            <a:endParaRPr lang="ru-RU" dirty="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50" y="19208"/>
            <a:ext cx="879742" cy="529472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/>
        </p:nvCxnSpPr>
        <p:spPr>
          <a:xfrm>
            <a:off x="66220" y="619599"/>
            <a:ext cx="8969830" cy="41741"/>
          </a:xfrm>
          <a:prstGeom prst="line">
            <a:avLst/>
          </a:prstGeom>
          <a:noFill/>
          <a:ln w="12700" cap="flat" cmpd="sng" algn="ctr">
            <a:solidFill>
              <a:srgbClr val="002060"/>
            </a:solidFill>
            <a:prstDash val="solid"/>
          </a:ln>
          <a:effectLst/>
        </p:spPr>
      </p:cxnSp>
      <p:graphicFrame>
        <p:nvGraphicFramePr>
          <p:cNvPr id="16" name="Схема 15"/>
          <p:cNvGraphicFramePr/>
          <p:nvPr>
            <p:extLst>
              <p:ext uri="{D42A27DB-BD31-4B8C-83A1-F6EECF244321}">
                <p14:modId xmlns:p14="http://schemas.microsoft.com/office/powerpoint/2010/main" val="3102579279"/>
              </p:ext>
            </p:extLst>
          </p:nvPr>
        </p:nvGraphicFramePr>
        <p:xfrm>
          <a:off x="98942" y="1484784"/>
          <a:ext cx="8937108" cy="792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800201555"/>
              </p:ext>
            </p:extLst>
          </p:nvPr>
        </p:nvGraphicFramePr>
        <p:xfrm>
          <a:off x="467544" y="2204864"/>
          <a:ext cx="8244916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0" y="619599"/>
            <a:ext cx="9144000" cy="591344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объекты</a:t>
            </a:r>
            <a:endParaRPr lang="ru-RU" sz="32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23728" y="1484784"/>
            <a:ext cx="64807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14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рассмотрения и учета сведений о профессионально-общественной и  общественной аккредитации при проведении государственной аккредитации</a:t>
            </a:r>
            <a:endParaRPr lang="ru-RU" sz="1400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8590178" y="15009"/>
            <a:ext cx="576065" cy="353714"/>
          </a:xfrm>
          <a:prstGeom prst="roundRect">
            <a:avLst/>
          </a:prstGeom>
          <a:solidFill>
            <a:srgbClr val="EDDFD3"/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69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7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8242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15009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</a:pPr>
            <a:r>
              <a:rPr lang="ru-RU" altLang="ru-RU" sz="1400" dirty="0">
                <a:solidFill>
                  <a:prstClr val="black"/>
                </a:solidFill>
                <a:latin typeface="Calibri" panose="020F0502020204030204"/>
              </a:rPr>
              <a:t>Федеральное государственное бюджетное учреждение</a:t>
            </a:r>
            <a:r>
              <a:rPr lang="en-US" altLang="ru-RU" dirty="0">
                <a:solidFill>
                  <a:prstClr val="black"/>
                </a:solidFill>
                <a:latin typeface="Calibri" panose="020F0502020204030204"/>
              </a:rPr>
              <a:t/>
            </a:r>
            <a:br>
              <a:rPr lang="en-US" altLang="ru-RU" dirty="0">
                <a:solidFill>
                  <a:prstClr val="black"/>
                </a:solidFill>
                <a:latin typeface="Calibri" panose="020F0502020204030204"/>
              </a:rPr>
            </a:br>
            <a:r>
              <a:rPr lang="ru-RU" altLang="ru-RU" dirty="0">
                <a:solidFill>
                  <a:prstClr val="black"/>
                </a:solidFill>
                <a:latin typeface="Calibri" panose="020F0502020204030204"/>
              </a:rPr>
              <a:t>«Национальное аккредитационное агентство в сфере образования»</a:t>
            </a:r>
            <a:endParaRPr lang="ru-RU" dirty="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50" y="19208"/>
            <a:ext cx="879742" cy="529472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/>
        </p:nvCxnSpPr>
        <p:spPr>
          <a:xfrm>
            <a:off x="66220" y="619599"/>
            <a:ext cx="8969830" cy="41741"/>
          </a:xfrm>
          <a:prstGeom prst="line">
            <a:avLst/>
          </a:prstGeom>
          <a:noFill/>
          <a:ln w="12700" cap="flat" cmpd="sng" algn="ctr">
            <a:solidFill>
              <a:srgbClr val="002060"/>
            </a:solidFill>
            <a:prstDash val="solid"/>
          </a:ln>
          <a:effectLst/>
        </p:spPr>
      </p:cxnSp>
      <p:graphicFrame>
        <p:nvGraphicFramePr>
          <p:cNvPr id="16" name="Схема 15"/>
          <p:cNvGraphicFramePr/>
          <p:nvPr>
            <p:extLst>
              <p:ext uri="{D42A27DB-BD31-4B8C-83A1-F6EECF244321}">
                <p14:modId xmlns:p14="http://schemas.microsoft.com/office/powerpoint/2010/main" val="1285011995"/>
              </p:ext>
            </p:extLst>
          </p:nvPr>
        </p:nvGraphicFramePr>
        <p:xfrm>
          <a:off x="98942" y="1484784"/>
          <a:ext cx="8937108" cy="792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585442982"/>
              </p:ext>
            </p:extLst>
          </p:nvPr>
        </p:nvGraphicFramePr>
        <p:xfrm>
          <a:off x="467544" y="2204864"/>
          <a:ext cx="8244916" cy="4653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0" y="619599"/>
            <a:ext cx="9144000" cy="591344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объекты</a:t>
            </a:r>
            <a:endParaRPr lang="ru-RU" sz="32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987824" y="1484784"/>
            <a:ext cx="64807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14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рассмотрения и учета сведений о профессионально-общественной и  общественной аккредитации при проведении государственной аккредитации</a:t>
            </a:r>
            <a:endParaRPr lang="ru-RU" sz="14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8590178" y="15009"/>
            <a:ext cx="576065" cy="353714"/>
          </a:xfrm>
          <a:prstGeom prst="roundRect">
            <a:avLst/>
          </a:prstGeom>
          <a:solidFill>
            <a:srgbClr val="EDDFD3"/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69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8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83067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15009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</a:pPr>
            <a:r>
              <a:rPr lang="ru-RU" altLang="ru-RU" sz="1400" dirty="0">
                <a:solidFill>
                  <a:prstClr val="black"/>
                </a:solidFill>
                <a:latin typeface="Calibri" panose="020F0502020204030204"/>
              </a:rPr>
              <a:t>Федеральное государственное бюджетное учреждение</a:t>
            </a:r>
            <a:r>
              <a:rPr lang="en-US" altLang="ru-RU" dirty="0">
                <a:solidFill>
                  <a:prstClr val="black"/>
                </a:solidFill>
                <a:latin typeface="Calibri" panose="020F0502020204030204"/>
              </a:rPr>
              <a:t/>
            </a:r>
            <a:br>
              <a:rPr lang="en-US" altLang="ru-RU" dirty="0">
                <a:solidFill>
                  <a:prstClr val="black"/>
                </a:solidFill>
                <a:latin typeface="Calibri" panose="020F0502020204030204"/>
              </a:rPr>
            </a:br>
            <a:r>
              <a:rPr lang="ru-RU" altLang="ru-RU" dirty="0">
                <a:solidFill>
                  <a:prstClr val="black"/>
                </a:solidFill>
                <a:latin typeface="Calibri" panose="020F0502020204030204"/>
              </a:rPr>
              <a:t>«Национальное аккредитационное агентство в сфере образования»</a:t>
            </a:r>
            <a:endParaRPr lang="ru-RU" dirty="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50" y="19208"/>
            <a:ext cx="879742" cy="529472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/>
        </p:nvCxnSpPr>
        <p:spPr>
          <a:xfrm>
            <a:off x="66220" y="619599"/>
            <a:ext cx="8969830" cy="41741"/>
          </a:xfrm>
          <a:prstGeom prst="line">
            <a:avLst/>
          </a:prstGeom>
          <a:noFill/>
          <a:ln w="12700" cap="flat" cmpd="sng" algn="ctr">
            <a:solidFill>
              <a:srgbClr val="002060"/>
            </a:solidFill>
            <a:prstDash val="solid"/>
          </a:ln>
          <a:effectLst/>
        </p:spPr>
      </p:cxnSp>
      <p:graphicFrame>
        <p:nvGraphicFramePr>
          <p:cNvPr id="16" name="Схема 15"/>
          <p:cNvGraphicFramePr/>
          <p:nvPr>
            <p:extLst>
              <p:ext uri="{D42A27DB-BD31-4B8C-83A1-F6EECF244321}">
                <p14:modId xmlns:p14="http://schemas.microsoft.com/office/powerpoint/2010/main" val="3491840492"/>
              </p:ext>
            </p:extLst>
          </p:nvPr>
        </p:nvGraphicFramePr>
        <p:xfrm>
          <a:off x="98942" y="1484784"/>
          <a:ext cx="8937108" cy="792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73745242"/>
              </p:ext>
            </p:extLst>
          </p:nvPr>
        </p:nvGraphicFramePr>
        <p:xfrm>
          <a:off x="467544" y="2204864"/>
          <a:ext cx="8244916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0" y="619599"/>
            <a:ext cx="9144000" cy="591344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объекты</a:t>
            </a:r>
            <a:endParaRPr lang="ru-RU" sz="32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8590178" y="15009"/>
            <a:ext cx="576065" cy="353714"/>
          </a:xfrm>
          <a:prstGeom prst="roundRect">
            <a:avLst/>
          </a:prstGeom>
          <a:solidFill>
            <a:srgbClr val="EDDFD3"/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69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9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71375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imes New Roman"/>
        <a:ea typeface="DejaVu Sans"/>
        <a:cs typeface="DejaVu Sans"/>
      </a:majorFont>
      <a:minorFont>
        <a:latin typeface="Times New Roman"/>
        <a:ea typeface="DejaVu Sans"/>
        <a:cs typeface="DejaVu Sans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Unicode MS" pitchFamily="34" charset="-128"/>
            <a:ea typeface="DejaVu Sans" pitchFamily="34" charset="0"/>
            <a:cs typeface="DejaVu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Unicode MS" pitchFamily="34" charset="-128"/>
            <a:ea typeface="DejaVu Sans" pitchFamily="34" charset="0"/>
            <a:cs typeface="DejaVu Sans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37030</TotalTime>
  <Words>755</Words>
  <Application>Microsoft Office PowerPoint</Application>
  <PresentationFormat>Экран (4:3)</PresentationFormat>
  <Paragraphs>124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 Unicode MS</vt:lpstr>
      <vt:lpstr>Arial</vt:lpstr>
      <vt:lpstr>Calibri</vt:lpstr>
      <vt:lpstr>DejaVu Sans</vt:lpstr>
      <vt:lpstr>Times New Roman</vt:lpstr>
      <vt:lpstr>Оформление по умолчанию</vt:lpstr>
      <vt:lpstr>Презентация PowerPoint</vt:lpstr>
      <vt:lpstr>Цели и задачи проекта</vt:lpstr>
      <vt:lpstr>Презентация PowerPoint</vt:lpstr>
      <vt:lpstr>Предпосылки</vt:lpstr>
      <vt:lpstr>Предпосылки</vt:lpstr>
      <vt:lpstr>Презентация PowerPoint</vt:lpstr>
      <vt:lpstr>Основные объекты</vt:lpstr>
      <vt:lpstr>Основные объекты</vt:lpstr>
      <vt:lpstr>Основные объекты</vt:lpstr>
      <vt:lpstr>Основные объекты</vt:lpstr>
      <vt:lpstr>Основные результаты проекта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слайда отсутствует</dc:title>
  <dc:creator>Maslennikov A. S.</dc:creator>
  <cp:lastModifiedBy>EVK</cp:lastModifiedBy>
  <cp:revision>98</cp:revision>
  <cp:lastPrinted>2014-05-20T23:59:04Z</cp:lastPrinted>
  <dcterms:created xsi:type="dcterms:W3CDTF">1601-01-01T00:00:00Z</dcterms:created>
  <dcterms:modified xsi:type="dcterms:W3CDTF">2014-09-13T06:30:39Z</dcterms:modified>
</cp:coreProperties>
</file>