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0"/>
  </p:handoutMasterIdLst>
  <p:sldIdLst>
    <p:sldId id="257" r:id="rId2"/>
    <p:sldId id="261" r:id="rId3"/>
    <p:sldId id="328" r:id="rId4"/>
    <p:sldId id="327" r:id="rId5"/>
    <p:sldId id="330" r:id="rId6"/>
    <p:sldId id="331" r:id="rId7"/>
    <p:sldId id="337" r:id="rId8"/>
    <p:sldId id="332" r:id="rId9"/>
    <p:sldId id="338" r:id="rId10"/>
    <p:sldId id="333" r:id="rId11"/>
    <p:sldId id="339" r:id="rId12"/>
    <p:sldId id="335" r:id="rId13"/>
    <p:sldId id="340" r:id="rId14"/>
    <p:sldId id="341" r:id="rId15"/>
    <p:sldId id="336" r:id="rId16"/>
    <p:sldId id="343" r:id="rId17"/>
    <p:sldId id="344" r:id="rId18"/>
    <p:sldId id="342" r:id="rId19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0BE9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161EF4-0790-43B9-9B59-74D7E57D7153}" type="doc">
      <dgm:prSet loTypeId="urn:microsoft.com/office/officeart/2005/8/layout/hierarchy3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44F6B9F1-23C4-4A94-9FFE-8913D110DA67}">
      <dgm:prSet phldrT="[Текст]"/>
      <dgm:spPr/>
      <dgm:t>
        <a:bodyPr/>
        <a:lstStyle/>
        <a:p>
          <a:r>
            <a:rPr lang="ru-RU" dirty="0" smtClean="0"/>
            <a:t>1</a:t>
          </a:r>
          <a:r>
            <a:rPr lang="en-US" dirty="0" smtClean="0"/>
            <a:t>.</a:t>
          </a:r>
          <a:r>
            <a:rPr lang="ru-RU" dirty="0" smtClean="0"/>
            <a:t> Владелец </a:t>
          </a:r>
          <a:r>
            <a:rPr lang="en-US" dirty="0" smtClean="0"/>
            <a:t>vs. </a:t>
          </a:r>
          <a:r>
            <a:rPr lang="ru-RU" dirty="0" smtClean="0"/>
            <a:t>управленец</a:t>
          </a:r>
          <a:endParaRPr lang="ru-RU" dirty="0"/>
        </a:p>
      </dgm:t>
    </dgm:pt>
    <dgm:pt modelId="{E244D8F7-9E87-4703-8F9C-967CCEA5661C}" type="parTrans" cxnId="{14E25D51-83E0-4FB7-84C0-3B8990395F66}">
      <dgm:prSet/>
      <dgm:spPr/>
      <dgm:t>
        <a:bodyPr/>
        <a:lstStyle/>
        <a:p>
          <a:endParaRPr lang="ru-RU"/>
        </a:p>
      </dgm:t>
    </dgm:pt>
    <dgm:pt modelId="{80306072-BDA8-4227-989D-7A795B987BC8}" type="sibTrans" cxnId="{14E25D51-83E0-4FB7-84C0-3B8990395F66}">
      <dgm:prSet/>
      <dgm:spPr/>
      <dgm:t>
        <a:bodyPr/>
        <a:lstStyle/>
        <a:p>
          <a:endParaRPr lang="ru-RU"/>
        </a:p>
      </dgm:t>
    </dgm:pt>
    <dgm:pt modelId="{65BC18B9-4476-4DD4-9554-F0DA305EA2FD}">
      <dgm:prSet phldrT="[Текст]"/>
      <dgm:spPr/>
      <dgm:t>
        <a:bodyPr/>
        <a:lstStyle/>
        <a:p>
          <a:r>
            <a:rPr lang="en-US" dirty="0" smtClean="0"/>
            <a:t>Collective action + principal-agent problems</a:t>
          </a:r>
          <a:endParaRPr lang="ru-RU" dirty="0"/>
        </a:p>
      </dgm:t>
    </dgm:pt>
    <dgm:pt modelId="{7BDB3743-00B6-49DE-9695-EF76E9544039}" type="parTrans" cxnId="{E01CB473-4304-4EA6-BD4F-2A550B88B59A}">
      <dgm:prSet/>
      <dgm:spPr/>
      <dgm:t>
        <a:bodyPr/>
        <a:lstStyle/>
        <a:p>
          <a:endParaRPr lang="ru-RU"/>
        </a:p>
      </dgm:t>
    </dgm:pt>
    <dgm:pt modelId="{4422A871-7F30-4DDA-AF46-24C185A7066F}" type="sibTrans" cxnId="{E01CB473-4304-4EA6-BD4F-2A550B88B59A}">
      <dgm:prSet/>
      <dgm:spPr/>
      <dgm:t>
        <a:bodyPr/>
        <a:lstStyle/>
        <a:p>
          <a:endParaRPr lang="ru-RU"/>
        </a:p>
      </dgm:t>
    </dgm:pt>
    <dgm:pt modelId="{6030309D-5060-41BE-AC0E-4A9E90F17844}">
      <dgm:prSet phldrT="[Текст]"/>
      <dgm:spPr/>
      <dgm:t>
        <a:bodyPr/>
        <a:lstStyle/>
        <a:p>
          <a:r>
            <a:rPr lang="ru-RU" dirty="0" smtClean="0"/>
            <a:t>2</a:t>
          </a:r>
          <a:r>
            <a:rPr lang="en-US" dirty="0" smtClean="0"/>
            <a:t>.</a:t>
          </a:r>
          <a:r>
            <a:rPr lang="ru-RU" dirty="0" smtClean="0"/>
            <a:t> </a:t>
          </a:r>
          <a:r>
            <a:rPr lang="ru-RU" dirty="0" err="1" smtClean="0"/>
            <a:t>Мажоритарий</a:t>
          </a:r>
          <a:r>
            <a:rPr lang="ru-RU" dirty="0" smtClean="0"/>
            <a:t> </a:t>
          </a:r>
          <a:r>
            <a:rPr lang="en-US" dirty="0" smtClean="0"/>
            <a:t>vs. </a:t>
          </a:r>
          <a:r>
            <a:rPr lang="ru-RU" dirty="0" err="1" smtClean="0"/>
            <a:t>миноритарий</a:t>
          </a:r>
          <a:endParaRPr lang="ru-RU" dirty="0"/>
        </a:p>
      </dgm:t>
    </dgm:pt>
    <dgm:pt modelId="{75E30029-2CD4-40EF-BC33-D30DFF093A6B}" type="parTrans" cxnId="{02BB3259-4970-417D-8053-E53D5CE87D07}">
      <dgm:prSet/>
      <dgm:spPr/>
      <dgm:t>
        <a:bodyPr/>
        <a:lstStyle/>
        <a:p>
          <a:endParaRPr lang="ru-RU"/>
        </a:p>
      </dgm:t>
    </dgm:pt>
    <dgm:pt modelId="{41FC6267-618A-43E7-B57C-9A3122898E52}" type="sibTrans" cxnId="{02BB3259-4970-417D-8053-E53D5CE87D07}">
      <dgm:prSet/>
      <dgm:spPr/>
      <dgm:t>
        <a:bodyPr/>
        <a:lstStyle/>
        <a:p>
          <a:endParaRPr lang="ru-RU"/>
        </a:p>
      </dgm:t>
    </dgm:pt>
    <dgm:pt modelId="{7ED1B02F-2C73-415E-850C-F48D889EC673}">
      <dgm:prSet phldrT="[Текст]"/>
      <dgm:spPr/>
      <dgm:t>
        <a:bodyPr/>
        <a:lstStyle/>
        <a:p>
          <a:r>
            <a:rPr lang="ru-RU" dirty="0" smtClean="0"/>
            <a:t>Злоупотребления обеих категорий</a:t>
          </a:r>
          <a:endParaRPr lang="ru-RU" dirty="0"/>
        </a:p>
      </dgm:t>
    </dgm:pt>
    <dgm:pt modelId="{7EBB1972-8611-4EA3-8606-F35A79C9A4B3}" type="parTrans" cxnId="{953EC03A-2C05-43BC-B643-C28E61EFDEBA}">
      <dgm:prSet/>
      <dgm:spPr/>
      <dgm:t>
        <a:bodyPr/>
        <a:lstStyle/>
        <a:p>
          <a:endParaRPr lang="ru-RU"/>
        </a:p>
      </dgm:t>
    </dgm:pt>
    <dgm:pt modelId="{8F92CBDB-3079-4A99-8559-00BF50EF7902}" type="sibTrans" cxnId="{953EC03A-2C05-43BC-B643-C28E61EFDEBA}">
      <dgm:prSet/>
      <dgm:spPr/>
      <dgm:t>
        <a:bodyPr/>
        <a:lstStyle/>
        <a:p>
          <a:endParaRPr lang="ru-RU"/>
        </a:p>
      </dgm:t>
    </dgm:pt>
    <dgm:pt modelId="{0697B50B-F3CF-4ACA-9F2A-2E53F1B73FF8}">
      <dgm:prSet phldrT="[Текст]"/>
      <dgm:spPr/>
      <dgm:t>
        <a:bodyPr/>
        <a:lstStyle/>
        <a:p>
          <a:r>
            <a:rPr lang="ru-RU" dirty="0" smtClean="0"/>
            <a:t>3</a:t>
          </a:r>
          <a:r>
            <a:rPr lang="en-US" dirty="0" smtClean="0"/>
            <a:t>.</a:t>
          </a:r>
          <a:r>
            <a:rPr lang="ru-RU" dirty="0" smtClean="0"/>
            <a:t> Защита прав собственников</a:t>
          </a:r>
          <a:endParaRPr lang="ru-RU" dirty="0"/>
        </a:p>
      </dgm:t>
    </dgm:pt>
    <dgm:pt modelId="{9F7635EB-A319-4290-A490-11E58F9A7DC0}" type="parTrans" cxnId="{2C201237-4823-4F36-84D1-5F2E6E2A285F}">
      <dgm:prSet/>
      <dgm:spPr/>
      <dgm:t>
        <a:bodyPr/>
        <a:lstStyle/>
        <a:p>
          <a:endParaRPr lang="ru-RU"/>
        </a:p>
      </dgm:t>
    </dgm:pt>
    <dgm:pt modelId="{E140D11A-A76C-490B-973C-41B21F6B27F7}" type="sibTrans" cxnId="{2C201237-4823-4F36-84D1-5F2E6E2A285F}">
      <dgm:prSet/>
      <dgm:spPr/>
      <dgm:t>
        <a:bodyPr/>
        <a:lstStyle/>
        <a:p>
          <a:endParaRPr lang="ru-RU"/>
        </a:p>
      </dgm:t>
    </dgm:pt>
    <dgm:pt modelId="{FB6DD3E0-BA41-416B-9391-B3E57F587D2B}">
      <dgm:prSet phldrT="[Текст]"/>
      <dgm:spPr/>
      <dgm:t>
        <a:bodyPr/>
        <a:lstStyle/>
        <a:p>
          <a:r>
            <a:rPr lang="ru-RU" dirty="0" smtClean="0"/>
            <a:t>Эффекты для корпоративного управления</a:t>
          </a:r>
          <a:endParaRPr lang="ru-RU" dirty="0"/>
        </a:p>
      </dgm:t>
    </dgm:pt>
    <dgm:pt modelId="{28641A76-1AE9-41D4-ABA0-5E428C74A4DC}" type="parTrans" cxnId="{D0DD5722-6779-454B-B411-4356A1257E0E}">
      <dgm:prSet/>
      <dgm:spPr/>
      <dgm:t>
        <a:bodyPr/>
        <a:lstStyle/>
        <a:p>
          <a:endParaRPr lang="ru-RU"/>
        </a:p>
      </dgm:t>
    </dgm:pt>
    <dgm:pt modelId="{DEF131D3-2BE9-4FF4-930C-CE288000A04E}" type="sibTrans" cxnId="{D0DD5722-6779-454B-B411-4356A1257E0E}">
      <dgm:prSet/>
      <dgm:spPr/>
      <dgm:t>
        <a:bodyPr/>
        <a:lstStyle/>
        <a:p>
          <a:endParaRPr lang="ru-RU"/>
        </a:p>
      </dgm:t>
    </dgm:pt>
    <dgm:pt modelId="{0729B06E-017C-45F3-811F-44FD18C56C8C}" type="pres">
      <dgm:prSet presAssocID="{C1161EF4-0790-43B9-9B59-74D7E57D715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850A65E-458D-4CF2-834B-A0DDD40203AB}" type="pres">
      <dgm:prSet presAssocID="{44F6B9F1-23C4-4A94-9FFE-8913D110DA67}" presName="root" presStyleCnt="0"/>
      <dgm:spPr/>
    </dgm:pt>
    <dgm:pt modelId="{BED99788-ADC3-4F5F-9D73-77E265017D13}" type="pres">
      <dgm:prSet presAssocID="{44F6B9F1-23C4-4A94-9FFE-8913D110DA67}" presName="rootComposite" presStyleCnt="0"/>
      <dgm:spPr/>
    </dgm:pt>
    <dgm:pt modelId="{FD82EAD2-51A6-4BD1-94F5-C839BEECABB9}" type="pres">
      <dgm:prSet presAssocID="{44F6B9F1-23C4-4A94-9FFE-8913D110DA67}" presName="rootText" presStyleLbl="node1" presStyleIdx="0" presStyleCnt="3"/>
      <dgm:spPr/>
      <dgm:t>
        <a:bodyPr/>
        <a:lstStyle/>
        <a:p>
          <a:endParaRPr lang="ru-RU"/>
        </a:p>
      </dgm:t>
    </dgm:pt>
    <dgm:pt modelId="{B9815961-ADC8-4F5E-BBE0-1D1B36D5B886}" type="pres">
      <dgm:prSet presAssocID="{44F6B9F1-23C4-4A94-9FFE-8913D110DA67}" presName="rootConnector" presStyleLbl="node1" presStyleIdx="0" presStyleCnt="3"/>
      <dgm:spPr/>
      <dgm:t>
        <a:bodyPr/>
        <a:lstStyle/>
        <a:p>
          <a:endParaRPr lang="ru-RU"/>
        </a:p>
      </dgm:t>
    </dgm:pt>
    <dgm:pt modelId="{811314B4-A48B-4027-878D-100419F9B511}" type="pres">
      <dgm:prSet presAssocID="{44F6B9F1-23C4-4A94-9FFE-8913D110DA67}" presName="childShape" presStyleCnt="0"/>
      <dgm:spPr/>
    </dgm:pt>
    <dgm:pt modelId="{A0C8EA68-E76F-4A68-AFB2-A951FEE948BE}" type="pres">
      <dgm:prSet presAssocID="{7BDB3743-00B6-49DE-9695-EF76E9544039}" presName="Name13" presStyleLbl="parChTrans1D2" presStyleIdx="0" presStyleCnt="3"/>
      <dgm:spPr/>
      <dgm:t>
        <a:bodyPr/>
        <a:lstStyle/>
        <a:p>
          <a:endParaRPr lang="ru-RU"/>
        </a:p>
      </dgm:t>
    </dgm:pt>
    <dgm:pt modelId="{BC4FCB63-415E-449C-B75B-83DC62DD9C40}" type="pres">
      <dgm:prSet presAssocID="{65BC18B9-4476-4DD4-9554-F0DA305EA2FD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82872C-6A18-4CD0-8CC8-334AFD6F9166}" type="pres">
      <dgm:prSet presAssocID="{6030309D-5060-41BE-AC0E-4A9E90F17844}" presName="root" presStyleCnt="0"/>
      <dgm:spPr/>
    </dgm:pt>
    <dgm:pt modelId="{A5A1EFBA-CC7C-4527-8E18-591848826F5A}" type="pres">
      <dgm:prSet presAssocID="{6030309D-5060-41BE-AC0E-4A9E90F17844}" presName="rootComposite" presStyleCnt="0"/>
      <dgm:spPr/>
    </dgm:pt>
    <dgm:pt modelId="{A2A0B835-3A68-47A3-A60B-B9F16A4D383C}" type="pres">
      <dgm:prSet presAssocID="{6030309D-5060-41BE-AC0E-4A9E90F17844}" presName="rootText" presStyleLbl="node1" presStyleIdx="1" presStyleCnt="3"/>
      <dgm:spPr/>
      <dgm:t>
        <a:bodyPr/>
        <a:lstStyle/>
        <a:p>
          <a:endParaRPr lang="ru-RU"/>
        </a:p>
      </dgm:t>
    </dgm:pt>
    <dgm:pt modelId="{2009F512-FC90-4DAF-A4C3-E110B8BE9DF7}" type="pres">
      <dgm:prSet presAssocID="{6030309D-5060-41BE-AC0E-4A9E90F17844}" presName="rootConnector" presStyleLbl="node1" presStyleIdx="1" presStyleCnt="3"/>
      <dgm:spPr/>
      <dgm:t>
        <a:bodyPr/>
        <a:lstStyle/>
        <a:p>
          <a:endParaRPr lang="ru-RU"/>
        </a:p>
      </dgm:t>
    </dgm:pt>
    <dgm:pt modelId="{AAFD3719-7A19-4B16-8E24-199F866AD3F5}" type="pres">
      <dgm:prSet presAssocID="{6030309D-5060-41BE-AC0E-4A9E90F17844}" presName="childShape" presStyleCnt="0"/>
      <dgm:spPr/>
    </dgm:pt>
    <dgm:pt modelId="{DBFE5B7C-9E0E-433C-B689-8BCFECE1C9CE}" type="pres">
      <dgm:prSet presAssocID="{7EBB1972-8611-4EA3-8606-F35A79C9A4B3}" presName="Name13" presStyleLbl="parChTrans1D2" presStyleIdx="1" presStyleCnt="3"/>
      <dgm:spPr/>
      <dgm:t>
        <a:bodyPr/>
        <a:lstStyle/>
        <a:p>
          <a:endParaRPr lang="ru-RU"/>
        </a:p>
      </dgm:t>
    </dgm:pt>
    <dgm:pt modelId="{108707CB-9336-4AD1-B94F-5D93C5565804}" type="pres">
      <dgm:prSet presAssocID="{7ED1B02F-2C73-415E-850C-F48D889EC673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CBCEB4-F87D-4EA9-9D9A-F682F86B2FA5}" type="pres">
      <dgm:prSet presAssocID="{0697B50B-F3CF-4ACA-9F2A-2E53F1B73FF8}" presName="root" presStyleCnt="0"/>
      <dgm:spPr/>
    </dgm:pt>
    <dgm:pt modelId="{EC2FFA19-8E6B-48F3-94F3-8161A580FE81}" type="pres">
      <dgm:prSet presAssocID="{0697B50B-F3CF-4ACA-9F2A-2E53F1B73FF8}" presName="rootComposite" presStyleCnt="0"/>
      <dgm:spPr/>
    </dgm:pt>
    <dgm:pt modelId="{380137BE-0979-451D-B8CD-98FE925D6467}" type="pres">
      <dgm:prSet presAssocID="{0697B50B-F3CF-4ACA-9F2A-2E53F1B73FF8}" presName="rootText" presStyleLbl="node1" presStyleIdx="2" presStyleCnt="3"/>
      <dgm:spPr/>
      <dgm:t>
        <a:bodyPr/>
        <a:lstStyle/>
        <a:p>
          <a:endParaRPr lang="ru-RU"/>
        </a:p>
      </dgm:t>
    </dgm:pt>
    <dgm:pt modelId="{5E28E635-34A5-46CD-8358-1A4F5BF9B4D6}" type="pres">
      <dgm:prSet presAssocID="{0697B50B-F3CF-4ACA-9F2A-2E53F1B73FF8}" presName="rootConnector" presStyleLbl="node1" presStyleIdx="2" presStyleCnt="3"/>
      <dgm:spPr/>
      <dgm:t>
        <a:bodyPr/>
        <a:lstStyle/>
        <a:p>
          <a:endParaRPr lang="ru-RU"/>
        </a:p>
      </dgm:t>
    </dgm:pt>
    <dgm:pt modelId="{8EF4A601-C39D-4648-AE99-BCACFB80D39C}" type="pres">
      <dgm:prSet presAssocID="{0697B50B-F3CF-4ACA-9F2A-2E53F1B73FF8}" presName="childShape" presStyleCnt="0"/>
      <dgm:spPr/>
    </dgm:pt>
    <dgm:pt modelId="{ED06E86D-C572-47E6-87F3-FDC58CFF7B3F}" type="pres">
      <dgm:prSet presAssocID="{28641A76-1AE9-41D4-ABA0-5E428C74A4DC}" presName="Name13" presStyleLbl="parChTrans1D2" presStyleIdx="2" presStyleCnt="3"/>
      <dgm:spPr/>
      <dgm:t>
        <a:bodyPr/>
        <a:lstStyle/>
        <a:p>
          <a:endParaRPr lang="ru-RU"/>
        </a:p>
      </dgm:t>
    </dgm:pt>
    <dgm:pt modelId="{6A320641-70B3-441B-80AF-E55200958AF7}" type="pres">
      <dgm:prSet presAssocID="{FB6DD3E0-BA41-416B-9391-B3E57F587D2B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201237-4823-4F36-84D1-5F2E6E2A285F}" srcId="{C1161EF4-0790-43B9-9B59-74D7E57D7153}" destId="{0697B50B-F3CF-4ACA-9F2A-2E53F1B73FF8}" srcOrd="2" destOrd="0" parTransId="{9F7635EB-A319-4290-A490-11E58F9A7DC0}" sibTransId="{E140D11A-A76C-490B-973C-41B21F6B27F7}"/>
    <dgm:cxn modelId="{0FAB0122-38FE-4B76-B3ED-E67CFD9FBBF4}" type="presOf" srcId="{6030309D-5060-41BE-AC0E-4A9E90F17844}" destId="{2009F512-FC90-4DAF-A4C3-E110B8BE9DF7}" srcOrd="1" destOrd="0" presId="urn:microsoft.com/office/officeart/2005/8/layout/hierarchy3"/>
    <dgm:cxn modelId="{EB84F397-D31B-46FB-B153-3B0101109483}" type="presOf" srcId="{7BDB3743-00B6-49DE-9695-EF76E9544039}" destId="{A0C8EA68-E76F-4A68-AFB2-A951FEE948BE}" srcOrd="0" destOrd="0" presId="urn:microsoft.com/office/officeart/2005/8/layout/hierarchy3"/>
    <dgm:cxn modelId="{C33A6282-47F2-42FB-8F8E-AD19D882DBA7}" type="presOf" srcId="{44F6B9F1-23C4-4A94-9FFE-8913D110DA67}" destId="{B9815961-ADC8-4F5E-BBE0-1D1B36D5B886}" srcOrd="1" destOrd="0" presId="urn:microsoft.com/office/officeart/2005/8/layout/hierarchy3"/>
    <dgm:cxn modelId="{EB797B75-72E7-47F3-99BA-B11BF9ADFF98}" type="presOf" srcId="{0697B50B-F3CF-4ACA-9F2A-2E53F1B73FF8}" destId="{5E28E635-34A5-46CD-8358-1A4F5BF9B4D6}" srcOrd="1" destOrd="0" presId="urn:microsoft.com/office/officeart/2005/8/layout/hierarchy3"/>
    <dgm:cxn modelId="{02BB3259-4970-417D-8053-E53D5CE87D07}" srcId="{C1161EF4-0790-43B9-9B59-74D7E57D7153}" destId="{6030309D-5060-41BE-AC0E-4A9E90F17844}" srcOrd="1" destOrd="0" parTransId="{75E30029-2CD4-40EF-BC33-D30DFF093A6B}" sibTransId="{41FC6267-618A-43E7-B57C-9A3122898E52}"/>
    <dgm:cxn modelId="{33359763-8CB7-492F-B245-C8F5929BA9C9}" type="presOf" srcId="{FB6DD3E0-BA41-416B-9391-B3E57F587D2B}" destId="{6A320641-70B3-441B-80AF-E55200958AF7}" srcOrd="0" destOrd="0" presId="urn:microsoft.com/office/officeart/2005/8/layout/hierarchy3"/>
    <dgm:cxn modelId="{86B7DB04-E413-447C-BFAF-4BC252AE82B0}" type="presOf" srcId="{44F6B9F1-23C4-4A94-9FFE-8913D110DA67}" destId="{FD82EAD2-51A6-4BD1-94F5-C839BEECABB9}" srcOrd="0" destOrd="0" presId="urn:microsoft.com/office/officeart/2005/8/layout/hierarchy3"/>
    <dgm:cxn modelId="{23001D38-FF02-4E12-8BA4-11AF794DFA97}" type="presOf" srcId="{0697B50B-F3CF-4ACA-9F2A-2E53F1B73FF8}" destId="{380137BE-0979-451D-B8CD-98FE925D6467}" srcOrd="0" destOrd="0" presId="urn:microsoft.com/office/officeart/2005/8/layout/hierarchy3"/>
    <dgm:cxn modelId="{E01CB473-4304-4EA6-BD4F-2A550B88B59A}" srcId="{44F6B9F1-23C4-4A94-9FFE-8913D110DA67}" destId="{65BC18B9-4476-4DD4-9554-F0DA305EA2FD}" srcOrd="0" destOrd="0" parTransId="{7BDB3743-00B6-49DE-9695-EF76E9544039}" sibTransId="{4422A871-7F30-4DDA-AF46-24C185A7066F}"/>
    <dgm:cxn modelId="{94C0FC2D-94D2-4E24-97AD-A1CAE4612ACD}" type="presOf" srcId="{7ED1B02F-2C73-415E-850C-F48D889EC673}" destId="{108707CB-9336-4AD1-B94F-5D93C5565804}" srcOrd="0" destOrd="0" presId="urn:microsoft.com/office/officeart/2005/8/layout/hierarchy3"/>
    <dgm:cxn modelId="{D0DD5722-6779-454B-B411-4356A1257E0E}" srcId="{0697B50B-F3CF-4ACA-9F2A-2E53F1B73FF8}" destId="{FB6DD3E0-BA41-416B-9391-B3E57F587D2B}" srcOrd="0" destOrd="0" parTransId="{28641A76-1AE9-41D4-ABA0-5E428C74A4DC}" sibTransId="{DEF131D3-2BE9-4FF4-930C-CE288000A04E}"/>
    <dgm:cxn modelId="{953EC03A-2C05-43BC-B643-C28E61EFDEBA}" srcId="{6030309D-5060-41BE-AC0E-4A9E90F17844}" destId="{7ED1B02F-2C73-415E-850C-F48D889EC673}" srcOrd="0" destOrd="0" parTransId="{7EBB1972-8611-4EA3-8606-F35A79C9A4B3}" sibTransId="{8F92CBDB-3079-4A99-8559-00BF50EF7902}"/>
    <dgm:cxn modelId="{7A9141C7-6246-4ED6-922E-3B4CA8B30B51}" type="presOf" srcId="{6030309D-5060-41BE-AC0E-4A9E90F17844}" destId="{A2A0B835-3A68-47A3-A60B-B9F16A4D383C}" srcOrd="0" destOrd="0" presId="urn:microsoft.com/office/officeart/2005/8/layout/hierarchy3"/>
    <dgm:cxn modelId="{22838732-5A87-4CA4-A6C6-EA66A074DF3B}" type="presOf" srcId="{28641A76-1AE9-41D4-ABA0-5E428C74A4DC}" destId="{ED06E86D-C572-47E6-87F3-FDC58CFF7B3F}" srcOrd="0" destOrd="0" presId="urn:microsoft.com/office/officeart/2005/8/layout/hierarchy3"/>
    <dgm:cxn modelId="{7406D6E7-7DE0-47A2-9ECC-0F45A801DEAE}" type="presOf" srcId="{65BC18B9-4476-4DD4-9554-F0DA305EA2FD}" destId="{BC4FCB63-415E-449C-B75B-83DC62DD9C40}" srcOrd="0" destOrd="0" presId="urn:microsoft.com/office/officeart/2005/8/layout/hierarchy3"/>
    <dgm:cxn modelId="{C57DF90D-99F6-4578-A0E6-4A5FDA8E4516}" type="presOf" srcId="{7EBB1972-8611-4EA3-8606-F35A79C9A4B3}" destId="{DBFE5B7C-9E0E-433C-B689-8BCFECE1C9CE}" srcOrd="0" destOrd="0" presId="urn:microsoft.com/office/officeart/2005/8/layout/hierarchy3"/>
    <dgm:cxn modelId="{14E25D51-83E0-4FB7-84C0-3B8990395F66}" srcId="{C1161EF4-0790-43B9-9B59-74D7E57D7153}" destId="{44F6B9F1-23C4-4A94-9FFE-8913D110DA67}" srcOrd="0" destOrd="0" parTransId="{E244D8F7-9E87-4703-8F9C-967CCEA5661C}" sibTransId="{80306072-BDA8-4227-989D-7A795B987BC8}"/>
    <dgm:cxn modelId="{098B7225-BBE8-4A5F-A74C-DA7504A17AC2}" type="presOf" srcId="{C1161EF4-0790-43B9-9B59-74D7E57D7153}" destId="{0729B06E-017C-45F3-811F-44FD18C56C8C}" srcOrd="0" destOrd="0" presId="urn:microsoft.com/office/officeart/2005/8/layout/hierarchy3"/>
    <dgm:cxn modelId="{AF6F072A-7774-4CAF-A242-D8FB70BBEC64}" type="presParOf" srcId="{0729B06E-017C-45F3-811F-44FD18C56C8C}" destId="{D850A65E-458D-4CF2-834B-A0DDD40203AB}" srcOrd="0" destOrd="0" presId="urn:microsoft.com/office/officeart/2005/8/layout/hierarchy3"/>
    <dgm:cxn modelId="{1B61FAF7-43E5-4D31-BF4B-BB3C67E4F928}" type="presParOf" srcId="{D850A65E-458D-4CF2-834B-A0DDD40203AB}" destId="{BED99788-ADC3-4F5F-9D73-77E265017D13}" srcOrd="0" destOrd="0" presId="urn:microsoft.com/office/officeart/2005/8/layout/hierarchy3"/>
    <dgm:cxn modelId="{76F2663F-6BD4-4D83-8E3E-A64497873966}" type="presParOf" srcId="{BED99788-ADC3-4F5F-9D73-77E265017D13}" destId="{FD82EAD2-51A6-4BD1-94F5-C839BEECABB9}" srcOrd="0" destOrd="0" presId="urn:microsoft.com/office/officeart/2005/8/layout/hierarchy3"/>
    <dgm:cxn modelId="{6F6DABF3-DAB4-4C17-9EAC-D5F1574C6DA2}" type="presParOf" srcId="{BED99788-ADC3-4F5F-9D73-77E265017D13}" destId="{B9815961-ADC8-4F5E-BBE0-1D1B36D5B886}" srcOrd="1" destOrd="0" presId="urn:microsoft.com/office/officeart/2005/8/layout/hierarchy3"/>
    <dgm:cxn modelId="{FEF6C482-CF7E-4E58-B7B1-A2377B1348F6}" type="presParOf" srcId="{D850A65E-458D-4CF2-834B-A0DDD40203AB}" destId="{811314B4-A48B-4027-878D-100419F9B511}" srcOrd="1" destOrd="0" presId="urn:microsoft.com/office/officeart/2005/8/layout/hierarchy3"/>
    <dgm:cxn modelId="{040B200F-17FC-4A9B-9B50-F8B7517EDFE4}" type="presParOf" srcId="{811314B4-A48B-4027-878D-100419F9B511}" destId="{A0C8EA68-E76F-4A68-AFB2-A951FEE948BE}" srcOrd="0" destOrd="0" presId="urn:microsoft.com/office/officeart/2005/8/layout/hierarchy3"/>
    <dgm:cxn modelId="{7400D553-4B84-44B4-AF92-BA92F103F3CC}" type="presParOf" srcId="{811314B4-A48B-4027-878D-100419F9B511}" destId="{BC4FCB63-415E-449C-B75B-83DC62DD9C40}" srcOrd="1" destOrd="0" presId="urn:microsoft.com/office/officeart/2005/8/layout/hierarchy3"/>
    <dgm:cxn modelId="{8DF77AA8-074C-4887-9746-22E531155235}" type="presParOf" srcId="{0729B06E-017C-45F3-811F-44FD18C56C8C}" destId="{ED82872C-6A18-4CD0-8CC8-334AFD6F9166}" srcOrd="1" destOrd="0" presId="urn:microsoft.com/office/officeart/2005/8/layout/hierarchy3"/>
    <dgm:cxn modelId="{F77C130E-B31F-4C33-BBA4-7F95890702EE}" type="presParOf" srcId="{ED82872C-6A18-4CD0-8CC8-334AFD6F9166}" destId="{A5A1EFBA-CC7C-4527-8E18-591848826F5A}" srcOrd="0" destOrd="0" presId="urn:microsoft.com/office/officeart/2005/8/layout/hierarchy3"/>
    <dgm:cxn modelId="{8AF4874E-74B6-4578-AF5A-CB412A225554}" type="presParOf" srcId="{A5A1EFBA-CC7C-4527-8E18-591848826F5A}" destId="{A2A0B835-3A68-47A3-A60B-B9F16A4D383C}" srcOrd="0" destOrd="0" presId="urn:microsoft.com/office/officeart/2005/8/layout/hierarchy3"/>
    <dgm:cxn modelId="{F4718181-AA37-4304-BB02-12E053333675}" type="presParOf" srcId="{A5A1EFBA-CC7C-4527-8E18-591848826F5A}" destId="{2009F512-FC90-4DAF-A4C3-E110B8BE9DF7}" srcOrd="1" destOrd="0" presId="urn:microsoft.com/office/officeart/2005/8/layout/hierarchy3"/>
    <dgm:cxn modelId="{C5102CDD-A8AE-4F92-B92A-6DCD23EE1CAF}" type="presParOf" srcId="{ED82872C-6A18-4CD0-8CC8-334AFD6F9166}" destId="{AAFD3719-7A19-4B16-8E24-199F866AD3F5}" srcOrd="1" destOrd="0" presId="urn:microsoft.com/office/officeart/2005/8/layout/hierarchy3"/>
    <dgm:cxn modelId="{EB2F6A4F-507E-48E3-8A04-C533D36F1EEE}" type="presParOf" srcId="{AAFD3719-7A19-4B16-8E24-199F866AD3F5}" destId="{DBFE5B7C-9E0E-433C-B689-8BCFECE1C9CE}" srcOrd="0" destOrd="0" presId="urn:microsoft.com/office/officeart/2005/8/layout/hierarchy3"/>
    <dgm:cxn modelId="{FFC8D97E-B4D7-4CCE-BCED-BAF2BF17A815}" type="presParOf" srcId="{AAFD3719-7A19-4B16-8E24-199F866AD3F5}" destId="{108707CB-9336-4AD1-B94F-5D93C5565804}" srcOrd="1" destOrd="0" presId="urn:microsoft.com/office/officeart/2005/8/layout/hierarchy3"/>
    <dgm:cxn modelId="{F6C0739D-966C-46AA-BCFD-3979152DB44C}" type="presParOf" srcId="{0729B06E-017C-45F3-811F-44FD18C56C8C}" destId="{17CBCEB4-F87D-4EA9-9D9A-F682F86B2FA5}" srcOrd="2" destOrd="0" presId="urn:microsoft.com/office/officeart/2005/8/layout/hierarchy3"/>
    <dgm:cxn modelId="{F3B34F0A-7B9F-4061-BACB-A467D8A57C58}" type="presParOf" srcId="{17CBCEB4-F87D-4EA9-9D9A-F682F86B2FA5}" destId="{EC2FFA19-8E6B-48F3-94F3-8161A580FE81}" srcOrd="0" destOrd="0" presId="urn:microsoft.com/office/officeart/2005/8/layout/hierarchy3"/>
    <dgm:cxn modelId="{C139C3F9-1475-4946-B9C2-CECEBF53F9A9}" type="presParOf" srcId="{EC2FFA19-8E6B-48F3-94F3-8161A580FE81}" destId="{380137BE-0979-451D-B8CD-98FE925D6467}" srcOrd="0" destOrd="0" presId="urn:microsoft.com/office/officeart/2005/8/layout/hierarchy3"/>
    <dgm:cxn modelId="{D0D521CC-504A-4B41-BE96-FC80E16153B7}" type="presParOf" srcId="{EC2FFA19-8E6B-48F3-94F3-8161A580FE81}" destId="{5E28E635-34A5-46CD-8358-1A4F5BF9B4D6}" srcOrd="1" destOrd="0" presId="urn:microsoft.com/office/officeart/2005/8/layout/hierarchy3"/>
    <dgm:cxn modelId="{8A466374-8B04-4567-A227-11FA3E484F11}" type="presParOf" srcId="{17CBCEB4-F87D-4EA9-9D9A-F682F86B2FA5}" destId="{8EF4A601-C39D-4648-AE99-BCACFB80D39C}" srcOrd="1" destOrd="0" presId="urn:microsoft.com/office/officeart/2005/8/layout/hierarchy3"/>
    <dgm:cxn modelId="{7F43DC20-1E1B-4D37-AF86-5A7CC7DD9D7C}" type="presParOf" srcId="{8EF4A601-C39D-4648-AE99-BCACFB80D39C}" destId="{ED06E86D-C572-47E6-87F3-FDC58CFF7B3F}" srcOrd="0" destOrd="0" presId="urn:microsoft.com/office/officeart/2005/8/layout/hierarchy3"/>
    <dgm:cxn modelId="{F68BE301-EF9B-40CA-9E81-5CF4236E034B}" type="presParOf" srcId="{8EF4A601-C39D-4648-AE99-BCACFB80D39C}" destId="{6A320641-70B3-441B-80AF-E55200958AF7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F0C557F-0354-4AC9-B755-7F14E9CA7844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F7547AFA-6C6A-4FCE-8E3F-1E852C804B48}">
      <dgm:prSet phldrT="[Текст]"/>
      <dgm:spPr/>
      <dgm:t>
        <a:bodyPr/>
        <a:lstStyle/>
        <a:p>
          <a:r>
            <a:rPr lang="ru-RU" dirty="0" smtClean="0"/>
            <a:t>Увеличение решающего множества</a:t>
          </a:r>
          <a:endParaRPr lang="ru-RU" dirty="0"/>
        </a:p>
      </dgm:t>
    </dgm:pt>
    <dgm:pt modelId="{6EC85472-83A1-4566-B7C1-6046EE5CD46C}" type="parTrans" cxnId="{5FFDC621-6815-471C-B250-AF69D8F1F233}">
      <dgm:prSet/>
      <dgm:spPr/>
      <dgm:t>
        <a:bodyPr/>
        <a:lstStyle/>
        <a:p>
          <a:endParaRPr lang="ru-RU"/>
        </a:p>
      </dgm:t>
    </dgm:pt>
    <dgm:pt modelId="{0D96AFCB-0FBF-418B-8C1C-1826C94E4D5B}" type="sibTrans" cxnId="{5FFDC621-6815-471C-B250-AF69D8F1F233}">
      <dgm:prSet/>
      <dgm:spPr/>
      <dgm:t>
        <a:bodyPr/>
        <a:lstStyle/>
        <a:p>
          <a:endParaRPr lang="ru-RU"/>
        </a:p>
      </dgm:t>
    </dgm:pt>
    <dgm:pt modelId="{D0CB60F5-C8FA-4BF8-A1FC-FAC8BFCC5EDC}">
      <dgm:prSet/>
      <dgm:spPr/>
      <dgm:t>
        <a:bodyPr/>
        <a:lstStyle/>
        <a:p>
          <a:r>
            <a:rPr lang="ru-RU" dirty="0" smtClean="0"/>
            <a:t>По ключевым позициям, например, по одобрению слияния, не 50%+1 голос, а не 75%+1 голос</a:t>
          </a:r>
          <a:endParaRPr lang="ru-RU" dirty="0"/>
        </a:p>
      </dgm:t>
    </dgm:pt>
    <dgm:pt modelId="{75A75F00-DB1C-4826-81DC-9DD72777AD28}" type="parTrans" cxnId="{C7F770EB-6CB8-492D-9AEF-D27F80D87E63}">
      <dgm:prSet/>
      <dgm:spPr/>
      <dgm:t>
        <a:bodyPr/>
        <a:lstStyle/>
        <a:p>
          <a:endParaRPr lang="ru-RU"/>
        </a:p>
      </dgm:t>
    </dgm:pt>
    <dgm:pt modelId="{A7E95B19-65C3-4A79-9001-4D78DEB4F35A}" type="sibTrans" cxnId="{C7F770EB-6CB8-492D-9AEF-D27F80D87E63}">
      <dgm:prSet/>
      <dgm:spPr/>
      <dgm:t>
        <a:bodyPr/>
        <a:lstStyle/>
        <a:p>
          <a:endParaRPr lang="ru-RU"/>
        </a:p>
      </dgm:t>
    </dgm:pt>
    <dgm:pt modelId="{61BB50A0-3DE8-428B-9BC7-E40E6DFBC8C4}">
      <dgm:prSet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Минус.</a:t>
          </a:r>
          <a:r>
            <a:rPr lang="ru-RU" dirty="0" smtClean="0"/>
            <a:t> Коллективные действия более затруднительны</a:t>
          </a:r>
          <a:endParaRPr lang="ru-RU" dirty="0"/>
        </a:p>
      </dgm:t>
    </dgm:pt>
    <dgm:pt modelId="{FFA3C497-9F4C-403D-9CD2-59C084839B63}" type="parTrans" cxnId="{5512E21C-1276-4248-9197-D4D8E839C106}">
      <dgm:prSet/>
      <dgm:spPr/>
      <dgm:t>
        <a:bodyPr/>
        <a:lstStyle/>
        <a:p>
          <a:endParaRPr lang="ru-RU"/>
        </a:p>
      </dgm:t>
    </dgm:pt>
    <dgm:pt modelId="{D5C51A80-BEA2-45E0-9ABE-20E00529F16B}" type="sibTrans" cxnId="{5512E21C-1276-4248-9197-D4D8E839C106}">
      <dgm:prSet/>
      <dgm:spPr/>
      <dgm:t>
        <a:bodyPr/>
        <a:lstStyle/>
        <a:p>
          <a:endParaRPr lang="ru-RU"/>
        </a:p>
      </dgm:t>
    </dgm:pt>
    <dgm:pt modelId="{1E56973D-C459-4D76-9C11-87C5FC8738D2}">
      <dgm:prSet phldrT="[Текст]"/>
      <dgm:spPr/>
      <dgm:t>
        <a:bodyPr/>
        <a:lstStyle/>
        <a:p>
          <a:r>
            <a:rPr lang="ru-RU" dirty="0" smtClean="0"/>
            <a:t>Непропорциональная избирательная сила</a:t>
          </a:r>
          <a:endParaRPr lang="ru-RU" dirty="0"/>
        </a:p>
      </dgm:t>
    </dgm:pt>
    <dgm:pt modelId="{A3622DF7-E4AD-4CA5-BFC5-0A70B52C6D81}" type="parTrans" cxnId="{DE289845-8174-4C3F-A0E1-A366879176E3}">
      <dgm:prSet/>
      <dgm:spPr/>
      <dgm:t>
        <a:bodyPr/>
        <a:lstStyle/>
        <a:p>
          <a:endParaRPr lang="ru-RU"/>
        </a:p>
      </dgm:t>
    </dgm:pt>
    <dgm:pt modelId="{C9A5A79F-378C-4155-84F8-D3E139C5400A}" type="sibTrans" cxnId="{DE289845-8174-4C3F-A0E1-A366879176E3}">
      <dgm:prSet/>
      <dgm:spPr/>
      <dgm:t>
        <a:bodyPr/>
        <a:lstStyle/>
        <a:p>
          <a:endParaRPr lang="ru-RU"/>
        </a:p>
      </dgm:t>
    </dgm:pt>
    <dgm:pt modelId="{8A1872BC-2091-4029-81AD-D1D1D6DDED07}">
      <dgm:prSet/>
      <dgm:spPr/>
      <dgm:t>
        <a:bodyPr/>
        <a:lstStyle/>
        <a:p>
          <a:r>
            <a:rPr lang="en-US" dirty="0" smtClean="0"/>
            <a:t>Hilt</a:t>
          </a:r>
          <a:r>
            <a:rPr lang="ru-RU" dirty="0" smtClean="0"/>
            <a:t> (2008):</a:t>
          </a:r>
          <a:r>
            <a:rPr lang="en-US" dirty="0" smtClean="0"/>
            <a:t> </a:t>
          </a:r>
          <a:r>
            <a:rPr lang="ru-RU" dirty="0" smtClean="0"/>
            <a:t>в 19 веке в США чтобы привлечь инвесторов, </a:t>
          </a:r>
          <a:r>
            <a:rPr lang="ru-RU" dirty="0" err="1" smtClean="0"/>
            <a:t>мажоритарии</a:t>
          </a:r>
          <a:r>
            <a:rPr lang="ru-RU" dirty="0" smtClean="0"/>
            <a:t> давали больше избирательной силы </a:t>
          </a:r>
          <a:r>
            <a:rPr lang="ru-RU" dirty="0" err="1" smtClean="0"/>
            <a:t>миноритариям</a:t>
          </a:r>
          <a:r>
            <a:rPr lang="ru-RU" dirty="0" smtClean="0"/>
            <a:t> </a:t>
          </a:r>
          <a:endParaRPr lang="ru-RU" dirty="0"/>
        </a:p>
      </dgm:t>
    </dgm:pt>
    <dgm:pt modelId="{B4FCC088-05D6-4081-8305-883948A91A93}" type="parTrans" cxnId="{CA2BB283-F3C3-49C4-B284-6C4012644FD7}">
      <dgm:prSet/>
      <dgm:spPr/>
      <dgm:t>
        <a:bodyPr/>
        <a:lstStyle/>
        <a:p>
          <a:endParaRPr lang="ru-RU"/>
        </a:p>
      </dgm:t>
    </dgm:pt>
    <dgm:pt modelId="{682E0189-4E68-4B0D-81AD-783A92E3792A}" type="sibTrans" cxnId="{CA2BB283-F3C3-49C4-B284-6C4012644FD7}">
      <dgm:prSet/>
      <dgm:spPr/>
      <dgm:t>
        <a:bodyPr/>
        <a:lstStyle/>
        <a:p>
          <a:endParaRPr lang="ru-RU"/>
        </a:p>
      </dgm:t>
    </dgm:pt>
    <dgm:pt modelId="{928E0BE2-C845-4194-B4E8-0B85407559F4}">
      <dgm:prSet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Минус.</a:t>
          </a:r>
          <a:r>
            <a:rPr lang="ru-RU" dirty="0" smtClean="0"/>
            <a:t> Коллективные действия более затруднительны</a:t>
          </a:r>
          <a:endParaRPr lang="ru-RU" dirty="0"/>
        </a:p>
      </dgm:t>
    </dgm:pt>
    <dgm:pt modelId="{3E0532C3-5ADB-44F0-A76E-83C916033D7F}" type="parTrans" cxnId="{3F52667F-197F-457C-B813-3066CEDE45E7}">
      <dgm:prSet/>
      <dgm:spPr/>
      <dgm:t>
        <a:bodyPr/>
        <a:lstStyle/>
        <a:p>
          <a:endParaRPr lang="ru-RU"/>
        </a:p>
      </dgm:t>
    </dgm:pt>
    <dgm:pt modelId="{0F784591-FE59-4823-9DB6-D9F0A779E2B5}" type="sibTrans" cxnId="{3F52667F-197F-457C-B813-3066CEDE45E7}">
      <dgm:prSet/>
      <dgm:spPr/>
      <dgm:t>
        <a:bodyPr/>
        <a:lstStyle/>
        <a:p>
          <a:endParaRPr lang="ru-RU"/>
        </a:p>
      </dgm:t>
    </dgm:pt>
    <dgm:pt modelId="{D72E573C-8578-40AC-A322-F2113F1E88F5}">
      <dgm:prSet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Минус.</a:t>
          </a:r>
          <a:r>
            <a:rPr lang="ru-RU" dirty="0" smtClean="0"/>
            <a:t> </a:t>
          </a:r>
          <a:r>
            <a:rPr lang="en-US" dirty="0" smtClean="0"/>
            <a:t>Greenmail</a:t>
          </a:r>
          <a:endParaRPr lang="ru-RU" dirty="0"/>
        </a:p>
      </dgm:t>
    </dgm:pt>
    <dgm:pt modelId="{D746B9DF-219E-4186-BB60-DFC171301B63}" type="parTrans" cxnId="{CBE5D974-E00D-440C-8811-495476F6EB42}">
      <dgm:prSet/>
      <dgm:spPr/>
      <dgm:t>
        <a:bodyPr/>
        <a:lstStyle/>
        <a:p>
          <a:endParaRPr lang="ru-RU"/>
        </a:p>
      </dgm:t>
    </dgm:pt>
    <dgm:pt modelId="{6FD9BDF6-CD15-4626-88D2-9FF6662769CF}" type="sibTrans" cxnId="{CBE5D974-E00D-440C-8811-495476F6EB42}">
      <dgm:prSet/>
      <dgm:spPr/>
      <dgm:t>
        <a:bodyPr/>
        <a:lstStyle/>
        <a:p>
          <a:endParaRPr lang="ru-RU"/>
        </a:p>
      </dgm:t>
    </dgm:pt>
    <dgm:pt modelId="{BE3D6F0E-A30D-43A8-B865-F79F46AE6674}">
      <dgm:prSet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Минус.</a:t>
          </a:r>
          <a:r>
            <a:rPr lang="ru-RU" dirty="0" smtClean="0"/>
            <a:t> </a:t>
          </a:r>
          <a:r>
            <a:rPr lang="en-US" dirty="0" smtClean="0"/>
            <a:t>Greenmail</a:t>
          </a:r>
          <a:endParaRPr lang="ru-RU" dirty="0"/>
        </a:p>
      </dgm:t>
    </dgm:pt>
    <dgm:pt modelId="{5E3BD3D6-59DF-424D-9770-0A147705D236}" type="parTrans" cxnId="{01BC8A76-DC9F-4594-9A54-1BD9BC0BB6E0}">
      <dgm:prSet/>
      <dgm:spPr/>
      <dgm:t>
        <a:bodyPr/>
        <a:lstStyle/>
        <a:p>
          <a:endParaRPr lang="ru-RU"/>
        </a:p>
      </dgm:t>
    </dgm:pt>
    <dgm:pt modelId="{9FFBAD06-A10B-4B23-AC59-A859E5A1BC04}" type="sibTrans" cxnId="{01BC8A76-DC9F-4594-9A54-1BD9BC0BB6E0}">
      <dgm:prSet/>
      <dgm:spPr/>
      <dgm:t>
        <a:bodyPr/>
        <a:lstStyle/>
        <a:p>
          <a:endParaRPr lang="ru-RU"/>
        </a:p>
      </dgm:t>
    </dgm:pt>
    <dgm:pt modelId="{91E6309E-8AC6-4465-B472-0550A3F01ADB}" type="pres">
      <dgm:prSet presAssocID="{2F0C557F-0354-4AC9-B755-7F14E9CA78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91CF15-0B94-47E6-ADAE-755FBF31D631}" type="pres">
      <dgm:prSet presAssocID="{F7547AFA-6C6A-4FCE-8E3F-1E852C804B48}" presName="composite" presStyleCnt="0"/>
      <dgm:spPr/>
    </dgm:pt>
    <dgm:pt modelId="{B12B3C0F-EA4D-4E11-90D1-1C9183B42CCC}" type="pres">
      <dgm:prSet presAssocID="{F7547AFA-6C6A-4FCE-8E3F-1E852C804B4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60F8F-D6EC-41A7-94A8-133DCE193F3E}" type="pres">
      <dgm:prSet presAssocID="{F7547AFA-6C6A-4FCE-8E3F-1E852C804B4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BC881F-27A9-4A60-BCE0-0531CBA1E55A}" type="pres">
      <dgm:prSet presAssocID="{0D96AFCB-0FBF-418B-8C1C-1826C94E4D5B}" presName="space" presStyleCnt="0"/>
      <dgm:spPr/>
    </dgm:pt>
    <dgm:pt modelId="{D6C9E346-87A7-4CD2-9352-73506C22DCEA}" type="pres">
      <dgm:prSet presAssocID="{1E56973D-C459-4D76-9C11-87C5FC8738D2}" presName="composite" presStyleCnt="0"/>
      <dgm:spPr/>
    </dgm:pt>
    <dgm:pt modelId="{10DC2312-911D-4F3D-BAE5-F2AFA9B55EDB}" type="pres">
      <dgm:prSet presAssocID="{1E56973D-C459-4D76-9C11-87C5FC8738D2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830DD3-B3D3-49B3-8112-C8F998AB7624}" type="pres">
      <dgm:prSet presAssocID="{1E56973D-C459-4D76-9C11-87C5FC8738D2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A4E47D-B81E-4A8A-935B-23ADE11EA5A9}" type="presOf" srcId="{BE3D6F0E-A30D-43A8-B865-F79F46AE6674}" destId="{35830DD3-B3D3-49B3-8112-C8F998AB7624}" srcOrd="0" destOrd="2" presId="urn:microsoft.com/office/officeart/2005/8/layout/hList1"/>
    <dgm:cxn modelId="{B265E932-976A-4CCC-8298-79CD610D0184}" type="presOf" srcId="{8A1872BC-2091-4029-81AD-D1D1D6DDED07}" destId="{35830DD3-B3D3-49B3-8112-C8F998AB7624}" srcOrd="0" destOrd="0" presId="urn:microsoft.com/office/officeart/2005/8/layout/hList1"/>
    <dgm:cxn modelId="{C7F770EB-6CB8-492D-9AEF-D27F80D87E63}" srcId="{F7547AFA-6C6A-4FCE-8E3F-1E852C804B48}" destId="{D0CB60F5-C8FA-4BF8-A1FC-FAC8BFCC5EDC}" srcOrd="0" destOrd="0" parTransId="{75A75F00-DB1C-4826-81DC-9DD72777AD28}" sibTransId="{A7E95B19-65C3-4A79-9001-4D78DEB4F35A}"/>
    <dgm:cxn modelId="{DE289845-8174-4C3F-A0E1-A366879176E3}" srcId="{2F0C557F-0354-4AC9-B755-7F14E9CA7844}" destId="{1E56973D-C459-4D76-9C11-87C5FC8738D2}" srcOrd="1" destOrd="0" parTransId="{A3622DF7-E4AD-4CA5-BFC5-0A70B52C6D81}" sibTransId="{C9A5A79F-378C-4155-84F8-D3E139C5400A}"/>
    <dgm:cxn modelId="{A9CF4B43-4581-4B55-A669-E6D1EBDABF74}" type="presOf" srcId="{928E0BE2-C845-4194-B4E8-0B85407559F4}" destId="{35830DD3-B3D3-49B3-8112-C8F998AB7624}" srcOrd="0" destOrd="1" presId="urn:microsoft.com/office/officeart/2005/8/layout/hList1"/>
    <dgm:cxn modelId="{CBE5D974-E00D-440C-8811-495476F6EB42}" srcId="{F7547AFA-6C6A-4FCE-8E3F-1E852C804B48}" destId="{D72E573C-8578-40AC-A322-F2113F1E88F5}" srcOrd="2" destOrd="0" parTransId="{D746B9DF-219E-4186-BB60-DFC171301B63}" sibTransId="{6FD9BDF6-CD15-4626-88D2-9FF6662769CF}"/>
    <dgm:cxn modelId="{D25A6B6A-FDF2-4C71-AAEC-3B5F651BF25C}" type="presOf" srcId="{1E56973D-C459-4D76-9C11-87C5FC8738D2}" destId="{10DC2312-911D-4F3D-BAE5-F2AFA9B55EDB}" srcOrd="0" destOrd="0" presId="urn:microsoft.com/office/officeart/2005/8/layout/hList1"/>
    <dgm:cxn modelId="{577522E9-55E3-4B1C-B524-174A3AA465AA}" type="presOf" srcId="{D72E573C-8578-40AC-A322-F2113F1E88F5}" destId="{12D60F8F-D6EC-41A7-94A8-133DCE193F3E}" srcOrd="0" destOrd="2" presId="urn:microsoft.com/office/officeart/2005/8/layout/hList1"/>
    <dgm:cxn modelId="{5512E21C-1276-4248-9197-D4D8E839C106}" srcId="{F7547AFA-6C6A-4FCE-8E3F-1E852C804B48}" destId="{61BB50A0-3DE8-428B-9BC7-E40E6DFBC8C4}" srcOrd="1" destOrd="0" parTransId="{FFA3C497-9F4C-403D-9CD2-59C084839B63}" sibTransId="{D5C51A80-BEA2-45E0-9ABE-20E00529F16B}"/>
    <dgm:cxn modelId="{38279FE5-85C7-4BC7-B0D1-C2150A09711D}" type="presOf" srcId="{F7547AFA-6C6A-4FCE-8E3F-1E852C804B48}" destId="{B12B3C0F-EA4D-4E11-90D1-1C9183B42CCC}" srcOrd="0" destOrd="0" presId="urn:microsoft.com/office/officeart/2005/8/layout/hList1"/>
    <dgm:cxn modelId="{5FFDC621-6815-471C-B250-AF69D8F1F233}" srcId="{2F0C557F-0354-4AC9-B755-7F14E9CA7844}" destId="{F7547AFA-6C6A-4FCE-8E3F-1E852C804B48}" srcOrd="0" destOrd="0" parTransId="{6EC85472-83A1-4566-B7C1-6046EE5CD46C}" sibTransId="{0D96AFCB-0FBF-418B-8C1C-1826C94E4D5B}"/>
    <dgm:cxn modelId="{ED1B8834-1263-4D49-893D-94B6C20CAA6D}" type="presOf" srcId="{2F0C557F-0354-4AC9-B755-7F14E9CA7844}" destId="{91E6309E-8AC6-4465-B472-0550A3F01ADB}" srcOrd="0" destOrd="0" presId="urn:microsoft.com/office/officeart/2005/8/layout/hList1"/>
    <dgm:cxn modelId="{01BC8A76-DC9F-4594-9A54-1BD9BC0BB6E0}" srcId="{1E56973D-C459-4D76-9C11-87C5FC8738D2}" destId="{BE3D6F0E-A30D-43A8-B865-F79F46AE6674}" srcOrd="2" destOrd="0" parTransId="{5E3BD3D6-59DF-424D-9770-0A147705D236}" sibTransId="{9FFBAD06-A10B-4B23-AC59-A859E5A1BC04}"/>
    <dgm:cxn modelId="{3F52667F-197F-457C-B813-3066CEDE45E7}" srcId="{1E56973D-C459-4D76-9C11-87C5FC8738D2}" destId="{928E0BE2-C845-4194-B4E8-0B85407559F4}" srcOrd="1" destOrd="0" parTransId="{3E0532C3-5ADB-44F0-A76E-83C916033D7F}" sibTransId="{0F784591-FE59-4823-9DB6-D9F0A779E2B5}"/>
    <dgm:cxn modelId="{CA2BB283-F3C3-49C4-B284-6C4012644FD7}" srcId="{1E56973D-C459-4D76-9C11-87C5FC8738D2}" destId="{8A1872BC-2091-4029-81AD-D1D1D6DDED07}" srcOrd="0" destOrd="0" parTransId="{B4FCC088-05D6-4081-8305-883948A91A93}" sibTransId="{682E0189-4E68-4B0D-81AD-783A92E3792A}"/>
    <dgm:cxn modelId="{F626CC82-4AE9-483D-938F-56D69A7129E0}" type="presOf" srcId="{61BB50A0-3DE8-428B-9BC7-E40E6DFBC8C4}" destId="{12D60F8F-D6EC-41A7-94A8-133DCE193F3E}" srcOrd="0" destOrd="1" presId="urn:microsoft.com/office/officeart/2005/8/layout/hList1"/>
    <dgm:cxn modelId="{EB2D9EB4-735B-4882-87E1-99D5F1454A4B}" type="presOf" srcId="{D0CB60F5-C8FA-4BF8-A1FC-FAC8BFCC5EDC}" destId="{12D60F8F-D6EC-41A7-94A8-133DCE193F3E}" srcOrd="0" destOrd="0" presId="urn:microsoft.com/office/officeart/2005/8/layout/hList1"/>
    <dgm:cxn modelId="{471A9C68-72CA-4110-8F91-06953F8E5E61}" type="presParOf" srcId="{91E6309E-8AC6-4465-B472-0550A3F01ADB}" destId="{6A91CF15-0B94-47E6-ADAE-755FBF31D631}" srcOrd="0" destOrd="0" presId="urn:microsoft.com/office/officeart/2005/8/layout/hList1"/>
    <dgm:cxn modelId="{CF570FD5-18EB-4869-87F3-B2086FB91E3C}" type="presParOf" srcId="{6A91CF15-0B94-47E6-ADAE-755FBF31D631}" destId="{B12B3C0F-EA4D-4E11-90D1-1C9183B42CCC}" srcOrd="0" destOrd="0" presId="urn:microsoft.com/office/officeart/2005/8/layout/hList1"/>
    <dgm:cxn modelId="{D7AB61FB-412A-4481-9276-685B2EBD4022}" type="presParOf" srcId="{6A91CF15-0B94-47E6-ADAE-755FBF31D631}" destId="{12D60F8F-D6EC-41A7-94A8-133DCE193F3E}" srcOrd="1" destOrd="0" presId="urn:microsoft.com/office/officeart/2005/8/layout/hList1"/>
    <dgm:cxn modelId="{DD465EBE-E475-40E5-BE71-0C0396084B57}" type="presParOf" srcId="{91E6309E-8AC6-4465-B472-0550A3F01ADB}" destId="{24BC881F-27A9-4A60-BCE0-0531CBA1E55A}" srcOrd="1" destOrd="0" presId="urn:microsoft.com/office/officeart/2005/8/layout/hList1"/>
    <dgm:cxn modelId="{CE83EEB1-9287-40C0-9733-3200BF94B684}" type="presParOf" srcId="{91E6309E-8AC6-4465-B472-0550A3F01ADB}" destId="{D6C9E346-87A7-4CD2-9352-73506C22DCEA}" srcOrd="2" destOrd="0" presId="urn:microsoft.com/office/officeart/2005/8/layout/hList1"/>
    <dgm:cxn modelId="{888F5146-27A0-47C8-8CEB-386FF266195F}" type="presParOf" srcId="{D6C9E346-87A7-4CD2-9352-73506C22DCEA}" destId="{10DC2312-911D-4F3D-BAE5-F2AFA9B55EDB}" srcOrd="0" destOrd="0" presId="urn:microsoft.com/office/officeart/2005/8/layout/hList1"/>
    <dgm:cxn modelId="{6FF4B267-3B5A-4CA0-812A-B7BECC856ABA}" type="presParOf" srcId="{D6C9E346-87A7-4CD2-9352-73506C22DCEA}" destId="{35830DD3-B3D3-49B3-8112-C8F998AB762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F0C557F-0354-4AC9-B755-7F14E9CA7844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F7547AFA-6C6A-4FCE-8E3F-1E852C804B48}">
      <dgm:prSet phldrT="[Текст]"/>
      <dgm:spPr/>
      <dgm:t>
        <a:bodyPr/>
        <a:lstStyle/>
        <a:p>
          <a:r>
            <a:rPr lang="ru-RU" dirty="0" smtClean="0"/>
            <a:t>Воспрепятствование консолидации голосов</a:t>
          </a:r>
          <a:endParaRPr lang="ru-RU" dirty="0"/>
        </a:p>
      </dgm:t>
    </dgm:pt>
    <dgm:pt modelId="{6EC85472-83A1-4566-B7C1-6046EE5CD46C}" type="parTrans" cxnId="{5FFDC621-6815-471C-B250-AF69D8F1F233}">
      <dgm:prSet/>
      <dgm:spPr/>
      <dgm:t>
        <a:bodyPr/>
        <a:lstStyle/>
        <a:p>
          <a:endParaRPr lang="ru-RU"/>
        </a:p>
      </dgm:t>
    </dgm:pt>
    <dgm:pt modelId="{0D96AFCB-0FBF-418B-8C1C-1826C94E4D5B}" type="sibTrans" cxnId="{5FFDC621-6815-471C-B250-AF69D8F1F233}">
      <dgm:prSet/>
      <dgm:spPr/>
      <dgm:t>
        <a:bodyPr/>
        <a:lstStyle/>
        <a:p>
          <a:endParaRPr lang="ru-RU"/>
        </a:p>
      </dgm:t>
    </dgm:pt>
    <dgm:pt modelId="{D0CB60F5-C8FA-4BF8-A1FC-FAC8BFCC5EDC}">
      <dgm:prSet/>
      <dgm:spPr/>
      <dgm:t>
        <a:bodyPr/>
        <a:lstStyle/>
        <a:p>
          <a:r>
            <a:rPr lang="ru-RU" dirty="0" smtClean="0">
              <a:solidFill>
                <a:srgbClr val="20BE98"/>
              </a:solidFill>
            </a:rPr>
            <a:t>КАК?</a:t>
          </a:r>
          <a:r>
            <a:rPr lang="ru-RU" dirty="0" smtClean="0"/>
            <a:t> Право обязательного выкупа по цене предложения для </a:t>
          </a:r>
          <a:r>
            <a:rPr lang="ru-RU" dirty="0" err="1" smtClean="0"/>
            <a:t>миноритария</a:t>
          </a:r>
          <a:endParaRPr lang="ru-RU" dirty="0"/>
        </a:p>
      </dgm:t>
    </dgm:pt>
    <dgm:pt modelId="{75A75F00-DB1C-4826-81DC-9DD72777AD28}" type="parTrans" cxnId="{C7F770EB-6CB8-492D-9AEF-D27F80D87E63}">
      <dgm:prSet/>
      <dgm:spPr/>
      <dgm:t>
        <a:bodyPr/>
        <a:lstStyle/>
        <a:p>
          <a:endParaRPr lang="ru-RU"/>
        </a:p>
      </dgm:t>
    </dgm:pt>
    <dgm:pt modelId="{A7E95B19-65C3-4A79-9001-4D78DEB4F35A}" type="sibTrans" cxnId="{C7F770EB-6CB8-492D-9AEF-D27F80D87E63}">
      <dgm:prSet/>
      <dgm:spPr/>
      <dgm:t>
        <a:bodyPr/>
        <a:lstStyle/>
        <a:p>
          <a:endParaRPr lang="ru-RU"/>
        </a:p>
      </dgm:t>
    </dgm:pt>
    <dgm:pt modelId="{61BB50A0-3DE8-428B-9BC7-E40E6DFBC8C4}">
      <dgm:prSet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Минус.</a:t>
          </a:r>
          <a:r>
            <a:rPr lang="ru-RU" dirty="0" smtClean="0"/>
            <a:t> Коллективные действия более затруднительны</a:t>
          </a:r>
          <a:endParaRPr lang="ru-RU" dirty="0"/>
        </a:p>
      </dgm:t>
    </dgm:pt>
    <dgm:pt modelId="{FFA3C497-9F4C-403D-9CD2-59C084839B63}" type="parTrans" cxnId="{5512E21C-1276-4248-9197-D4D8E839C106}">
      <dgm:prSet/>
      <dgm:spPr/>
      <dgm:t>
        <a:bodyPr/>
        <a:lstStyle/>
        <a:p>
          <a:endParaRPr lang="ru-RU"/>
        </a:p>
      </dgm:t>
    </dgm:pt>
    <dgm:pt modelId="{D5C51A80-BEA2-45E0-9ABE-20E00529F16B}" type="sibTrans" cxnId="{5512E21C-1276-4248-9197-D4D8E839C106}">
      <dgm:prSet/>
      <dgm:spPr/>
      <dgm:t>
        <a:bodyPr/>
        <a:lstStyle/>
        <a:p>
          <a:endParaRPr lang="ru-RU"/>
        </a:p>
      </dgm:t>
    </dgm:pt>
    <dgm:pt modelId="{536A73FB-2DE6-4577-A9B3-D6B13DE6D2D5}">
      <dgm:prSet phldrT="[Текст]"/>
      <dgm:spPr/>
      <dgm:t>
        <a:bodyPr/>
        <a:lstStyle/>
        <a:p>
          <a:r>
            <a:rPr lang="ru-RU" dirty="0" smtClean="0"/>
            <a:t>Дифференциация </a:t>
          </a:r>
          <a:r>
            <a:rPr lang="ru-RU" dirty="0" err="1" smtClean="0"/>
            <a:t>миноритариев</a:t>
          </a:r>
          <a:endParaRPr lang="ru-RU" dirty="0"/>
        </a:p>
      </dgm:t>
    </dgm:pt>
    <dgm:pt modelId="{EE73184E-4EF2-4598-B241-1E1EBAFD5593}" type="parTrans" cxnId="{72B13176-4539-450A-A7EF-438637AA6D13}">
      <dgm:prSet/>
      <dgm:spPr/>
      <dgm:t>
        <a:bodyPr/>
        <a:lstStyle/>
        <a:p>
          <a:endParaRPr lang="ru-RU"/>
        </a:p>
      </dgm:t>
    </dgm:pt>
    <dgm:pt modelId="{5D58C4AB-DC2D-4157-9241-C30C73E5B6E7}" type="sibTrans" cxnId="{72B13176-4539-450A-A7EF-438637AA6D13}">
      <dgm:prSet/>
      <dgm:spPr/>
      <dgm:t>
        <a:bodyPr/>
        <a:lstStyle/>
        <a:p>
          <a:endParaRPr lang="ru-RU"/>
        </a:p>
      </dgm:t>
    </dgm:pt>
    <dgm:pt modelId="{55C69E69-9D6F-489F-B16F-F10D7A774778}">
      <dgm:prSet/>
      <dgm:spPr/>
      <dgm:t>
        <a:bodyPr/>
        <a:lstStyle/>
        <a:p>
          <a:r>
            <a:rPr lang="ru-RU" dirty="0" smtClean="0">
              <a:solidFill>
                <a:srgbClr val="20BE98"/>
              </a:solidFill>
            </a:rPr>
            <a:t>КАК?</a:t>
          </a:r>
          <a:r>
            <a:rPr lang="ru-RU" dirty="0" smtClean="0"/>
            <a:t> Обязательный допуск к информации крупных </a:t>
          </a:r>
          <a:r>
            <a:rPr lang="ru-RU" dirty="0" err="1" smtClean="0"/>
            <a:t>миноритариев</a:t>
          </a:r>
          <a:endParaRPr lang="ru-RU" dirty="0"/>
        </a:p>
      </dgm:t>
    </dgm:pt>
    <dgm:pt modelId="{57CF838F-032C-49BD-8B1E-DC773CC0F4C5}" type="parTrans" cxnId="{847F71C8-851E-4656-9069-85BD5FB6FA21}">
      <dgm:prSet/>
      <dgm:spPr/>
      <dgm:t>
        <a:bodyPr/>
        <a:lstStyle/>
        <a:p>
          <a:endParaRPr lang="ru-RU"/>
        </a:p>
      </dgm:t>
    </dgm:pt>
    <dgm:pt modelId="{CA394D47-614E-4D48-B7DF-DD4BACF2454F}" type="sibTrans" cxnId="{847F71C8-851E-4656-9069-85BD5FB6FA21}">
      <dgm:prSet/>
      <dgm:spPr/>
      <dgm:t>
        <a:bodyPr/>
        <a:lstStyle/>
        <a:p>
          <a:endParaRPr lang="ru-RU"/>
        </a:p>
      </dgm:t>
    </dgm:pt>
    <dgm:pt modelId="{0A715802-F652-4364-B14D-16CABEEE3631}">
      <dgm:prSet/>
      <dgm:spPr/>
      <dgm:t>
        <a:bodyPr/>
        <a:lstStyle/>
        <a:p>
          <a:r>
            <a:rPr lang="ru-RU" smtClean="0">
              <a:solidFill>
                <a:srgbClr val="FF0000"/>
              </a:solidFill>
            </a:rPr>
            <a:t>Минус.</a:t>
          </a:r>
          <a:r>
            <a:rPr lang="ru-RU" smtClean="0"/>
            <a:t> Коллективные действия более затруднительны</a:t>
          </a:r>
          <a:endParaRPr lang="ru-RU" dirty="0"/>
        </a:p>
      </dgm:t>
    </dgm:pt>
    <dgm:pt modelId="{2BDB6714-F9C9-489A-8072-E5A31BC71E2D}" type="parTrans" cxnId="{8784BBC1-B1E9-4468-9008-BA3C18FACB4D}">
      <dgm:prSet/>
      <dgm:spPr/>
      <dgm:t>
        <a:bodyPr/>
        <a:lstStyle/>
        <a:p>
          <a:endParaRPr lang="ru-RU"/>
        </a:p>
      </dgm:t>
    </dgm:pt>
    <dgm:pt modelId="{8F110FE7-48EF-4705-95DF-336152DAE78A}" type="sibTrans" cxnId="{8784BBC1-B1E9-4468-9008-BA3C18FACB4D}">
      <dgm:prSet/>
      <dgm:spPr/>
      <dgm:t>
        <a:bodyPr/>
        <a:lstStyle/>
        <a:p>
          <a:endParaRPr lang="ru-RU"/>
        </a:p>
      </dgm:t>
    </dgm:pt>
    <dgm:pt modelId="{22491062-983C-4795-A1CB-CFB06CF9EE95}">
      <dgm:prSet/>
      <dgm:spPr/>
      <dgm:t>
        <a:bodyPr/>
        <a:lstStyle/>
        <a:p>
          <a:endParaRPr lang="ru-RU" dirty="0"/>
        </a:p>
      </dgm:t>
    </dgm:pt>
    <dgm:pt modelId="{C0E9F610-9854-4626-8F82-40E6AD9F8098}" type="parTrans" cxnId="{1A25D402-E447-4203-945D-AB19F8456A1A}">
      <dgm:prSet/>
      <dgm:spPr/>
      <dgm:t>
        <a:bodyPr/>
        <a:lstStyle/>
        <a:p>
          <a:endParaRPr lang="ru-RU"/>
        </a:p>
      </dgm:t>
    </dgm:pt>
    <dgm:pt modelId="{8889E5A2-98E2-44C7-AB55-EB6F944E8894}" type="sibTrans" cxnId="{1A25D402-E447-4203-945D-AB19F8456A1A}">
      <dgm:prSet/>
      <dgm:spPr/>
      <dgm:t>
        <a:bodyPr/>
        <a:lstStyle/>
        <a:p>
          <a:endParaRPr lang="ru-RU"/>
        </a:p>
      </dgm:t>
    </dgm:pt>
    <dgm:pt modelId="{A93D2F0C-6BE8-4534-BB8F-1D167017BAA7}">
      <dgm:prSet/>
      <dgm:spPr/>
      <dgm:t>
        <a:bodyPr/>
        <a:lstStyle/>
        <a:p>
          <a:r>
            <a:rPr lang="ru-RU" dirty="0" smtClean="0">
              <a:solidFill>
                <a:srgbClr val="20BE98"/>
              </a:solidFill>
            </a:rPr>
            <a:t>КАК?</a:t>
          </a:r>
          <a:r>
            <a:rPr lang="ru-RU" dirty="0" smtClean="0"/>
            <a:t> Право на представительство в совете директоров</a:t>
          </a:r>
          <a:endParaRPr lang="ru-RU" dirty="0"/>
        </a:p>
      </dgm:t>
    </dgm:pt>
    <dgm:pt modelId="{63C3BF9B-859C-4E55-8DAD-03FFC0CE70F2}" type="parTrans" cxnId="{DC0D7A4A-01C9-401C-9746-83977F0E7B5A}">
      <dgm:prSet/>
      <dgm:spPr/>
      <dgm:t>
        <a:bodyPr/>
        <a:lstStyle/>
        <a:p>
          <a:endParaRPr lang="ru-RU"/>
        </a:p>
      </dgm:t>
    </dgm:pt>
    <dgm:pt modelId="{0CD29098-E353-4258-BC43-3F26FCDAD940}" type="sibTrans" cxnId="{DC0D7A4A-01C9-401C-9746-83977F0E7B5A}">
      <dgm:prSet/>
      <dgm:spPr/>
      <dgm:t>
        <a:bodyPr/>
        <a:lstStyle/>
        <a:p>
          <a:endParaRPr lang="ru-RU"/>
        </a:p>
      </dgm:t>
    </dgm:pt>
    <dgm:pt modelId="{AC7790BA-EE00-4FFE-8F04-B7D1FD66BFE2}">
      <dgm:prSet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Минус.</a:t>
          </a:r>
          <a:r>
            <a:rPr lang="ru-RU" dirty="0" smtClean="0"/>
            <a:t> </a:t>
          </a:r>
          <a:r>
            <a:rPr lang="en-US" dirty="0" smtClean="0"/>
            <a:t>Greenmail</a:t>
          </a:r>
          <a:endParaRPr lang="ru-RU" dirty="0"/>
        </a:p>
      </dgm:t>
    </dgm:pt>
    <dgm:pt modelId="{BC70D41C-EAF6-4C1D-9E8F-0FBEE1265627}" type="parTrans" cxnId="{54B2A10E-52CE-4622-BDDC-227D7EB4DB28}">
      <dgm:prSet/>
      <dgm:spPr/>
      <dgm:t>
        <a:bodyPr/>
        <a:lstStyle/>
        <a:p>
          <a:endParaRPr lang="ru-RU"/>
        </a:p>
      </dgm:t>
    </dgm:pt>
    <dgm:pt modelId="{5315ED0F-715F-4499-95E3-B4697D5AD79A}" type="sibTrans" cxnId="{54B2A10E-52CE-4622-BDDC-227D7EB4DB28}">
      <dgm:prSet/>
      <dgm:spPr/>
      <dgm:t>
        <a:bodyPr/>
        <a:lstStyle/>
        <a:p>
          <a:endParaRPr lang="ru-RU"/>
        </a:p>
      </dgm:t>
    </dgm:pt>
    <dgm:pt modelId="{0870E260-1513-49DB-A809-EA3FC3D84CCF}">
      <dgm:prSet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Минус.</a:t>
          </a:r>
          <a:r>
            <a:rPr lang="ru-RU" dirty="0" smtClean="0"/>
            <a:t> </a:t>
          </a:r>
          <a:r>
            <a:rPr lang="en-US" dirty="0" smtClean="0"/>
            <a:t>Greenmail</a:t>
          </a:r>
          <a:endParaRPr lang="ru-RU" dirty="0"/>
        </a:p>
      </dgm:t>
    </dgm:pt>
    <dgm:pt modelId="{7B6945C5-451A-4E93-A93B-8FDBCB3542FE}" type="parTrans" cxnId="{5EF413D3-8950-4F80-B4B8-F3E2652033E6}">
      <dgm:prSet/>
      <dgm:spPr/>
      <dgm:t>
        <a:bodyPr/>
        <a:lstStyle/>
        <a:p>
          <a:endParaRPr lang="ru-RU"/>
        </a:p>
      </dgm:t>
    </dgm:pt>
    <dgm:pt modelId="{6B01EC6D-6016-4227-9F43-6070A6C7F5EC}" type="sibTrans" cxnId="{5EF413D3-8950-4F80-B4B8-F3E2652033E6}">
      <dgm:prSet/>
      <dgm:spPr/>
      <dgm:t>
        <a:bodyPr/>
        <a:lstStyle/>
        <a:p>
          <a:endParaRPr lang="ru-RU"/>
        </a:p>
      </dgm:t>
    </dgm:pt>
    <dgm:pt modelId="{91E6309E-8AC6-4465-B472-0550A3F01ADB}" type="pres">
      <dgm:prSet presAssocID="{2F0C557F-0354-4AC9-B755-7F14E9CA78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91CF15-0B94-47E6-ADAE-755FBF31D631}" type="pres">
      <dgm:prSet presAssocID="{F7547AFA-6C6A-4FCE-8E3F-1E852C804B48}" presName="composite" presStyleCnt="0"/>
      <dgm:spPr/>
    </dgm:pt>
    <dgm:pt modelId="{B12B3C0F-EA4D-4E11-90D1-1C9183B42CCC}" type="pres">
      <dgm:prSet presAssocID="{F7547AFA-6C6A-4FCE-8E3F-1E852C804B4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60F8F-D6EC-41A7-94A8-133DCE193F3E}" type="pres">
      <dgm:prSet presAssocID="{F7547AFA-6C6A-4FCE-8E3F-1E852C804B4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BC881F-27A9-4A60-BCE0-0531CBA1E55A}" type="pres">
      <dgm:prSet presAssocID="{0D96AFCB-0FBF-418B-8C1C-1826C94E4D5B}" presName="space" presStyleCnt="0"/>
      <dgm:spPr/>
    </dgm:pt>
    <dgm:pt modelId="{A5BF46F9-0470-449D-8F4C-D3D057989860}" type="pres">
      <dgm:prSet presAssocID="{536A73FB-2DE6-4577-A9B3-D6B13DE6D2D5}" presName="composite" presStyleCnt="0"/>
      <dgm:spPr/>
    </dgm:pt>
    <dgm:pt modelId="{CE891E6B-822B-4DD8-9CC7-19EFC7283D09}" type="pres">
      <dgm:prSet presAssocID="{536A73FB-2DE6-4577-A9B3-D6B13DE6D2D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34E144-8E9B-4F1E-BDFC-E4C2DE839FFB}" type="pres">
      <dgm:prSet presAssocID="{536A73FB-2DE6-4577-A9B3-D6B13DE6D2D5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87CC2F-0483-442C-ACCB-2C71EDA38395}" type="presOf" srcId="{2F0C557F-0354-4AC9-B755-7F14E9CA7844}" destId="{91E6309E-8AC6-4465-B472-0550A3F01ADB}" srcOrd="0" destOrd="0" presId="urn:microsoft.com/office/officeart/2005/8/layout/hList1"/>
    <dgm:cxn modelId="{C7F770EB-6CB8-492D-9AEF-D27F80D87E63}" srcId="{F7547AFA-6C6A-4FCE-8E3F-1E852C804B48}" destId="{D0CB60F5-C8FA-4BF8-A1FC-FAC8BFCC5EDC}" srcOrd="0" destOrd="0" parTransId="{75A75F00-DB1C-4826-81DC-9DD72777AD28}" sibTransId="{A7E95B19-65C3-4A79-9001-4D78DEB4F35A}"/>
    <dgm:cxn modelId="{847F71C8-851E-4656-9069-85BD5FB6FA21}" srcId="{536A73FB-2DE6-4577-A9B3-D6B13DE6D2D5}" destId="{55C69E69-9D6F-489F-B16F-F10D7A774778}" srcOrd="0" destOrd="0" parTransId="{57CF838F-032C-49BD-8B1E-DC773CC0F4C5}" sibTransId="{CA394D47-614E-4D48-B7DF-DD4BACF2454F}"/>
    <dgm:cxn modelId="{EC125572-26B5-46CA-A639-6284BF872547}" type="presOf" srcId="{22491062-983C-4795-A1CB-CFB06CF9EE95}" destId="{6734E144-8E9B-4F1E-BDFC-E4C2DE839FFB}" srcOrd="0" destOrd="4" presId="urn:microsoft.com/office/officeart/2005/8/layout/hList1"/>
    <dgm:cxn modelId="{39DA061C-E17A-4023-BCF5-B2E9426C1C77}" type="presOf" srcId="{D0CB60F5-C8FA-4BF8-A1FC-FAC8BFCC5EDC}" destId="{12D60F8F-D6EC-41A7-94A8-133DCE193F3E}" srcOrd="0" destOrd="0" presId="urn:microsoft.com/office/officeart/2005/8/layout/hList1"/>
    <dgm:cxn modelId="{3A5A6BA2-3EF5-4B89-B6CD-C1CA718D1021}" type="presOf" srcId="{0870E260-1513-49DB-A809-EA3FC3D84CCF}" destId="{6734E144-8E9B-4F1E-BDFC-E4C2DE839FFB}" srcOrd="0" destOrd="3" presId="urn:microsoft.com/office/officeart/2005/8/layout/hList1"/>
    <dgm:cxn modelId="{7845B42E-7E2E-4C59-B936-575FFD6522C0}" type="presOf" srcId="{55C69E69-9D6F-489F-B16F-F10D7A774778}" destId="{6734E144-8E9B-4F1E-BDFC-E4C2DE839FFB}" srcOrd="0" destOrd="0" presId="urn:microsoft.com/office/officeart/2005/8/layout/hList1"/>
    <dgm:cxn modelId="{612BA297-8FDA-4FA4-A18D-B260B028C805}" type="presOf" srcId="{61BB50A0-3DE8-428B-9BC7-E40E6DFBC8C4}" destId="{12D60F8F-D6EC-41A7-94A8-133DCE193F3E}" srcOrd="0" destOrd="1" presId="urn:microsoft.com/office/officeart/2005/8/layout/hList1"/>
    <dgm:cxn modelId="{5EF413D3-8950-4F80-B4B8-F3E2652033E6}" srcId="{536A73FB-2DE6-4577-A9B3-D6B13DE6D2D5}" destId="{0870E260-1513-49DB-A809-EA3FC3D84CCF}" srcOrd="3" destOrd="0" parTransId="{7B6945C5-451A-4E93-A93B-8FDBCB3542FE}" sibTransId="{6B01EC6D-6016-4227-9F43-6070A6C7F5EC}"/>
    <dgm:cxn modelId="{DC0D7A4A-01C9-401C-9746-83977F0E7B5A}" srcId="{536A73FB-2DE6-4577-A9B3-D6B13DE6D2D5}" destId="{A93D2F0C-6BE8-4534-BB8F-1D167017BAA7}" srcOrd="1" destOrd="0" parTransId="{63C3BF9B-859C-4E55-8DAD-03FFC0CE70F2}" sibTransId="{0CD29098-E353-4258-BC43-3F26FCDAD940}"/>
    <dgm:cxn modelId="{5512E21C-1276-4248-9197-D4D8E839C106}" srcId="{F7547AFA-6C6A-4FCE-8E3F-1E852C804B48}" destId="{61BB50A0-3DE8-428B-9BC7-E40E6DFBC8C4}" srcOrd="1" destOrd="0" parTransId="{FFA3C497-9F4C-403D-9CD2-59C084839B63}" sibTransId="{D5C51A80-BEA2-45E0-9ABE-20E00529F16B}"/>
    <dgm:cxn modelId="{50211B61-BCDA-4FB7-A165-1564AAA80C45}" type="presOf" srcId="{A93D2F0C-6BE8-4534-BB8F-1D167017BAA7}" destId="{6734E144-8E9B-4F1E-BDFC-E4C2DE839FFB}" srcOrd="0" destOrd="1" presId="urn:microsoft.com/office/officeart/2005/8/layout/hList1"/>
    <dgm:cxn modelId="{72B13176-4539-450A-A7EF-438637AA6D13}" srcId="{2F0C557F-0354-4AC9-B755-7F14E9CA7844}" destId="{536A73FB-2DE6-4577-A9B3-D6B13DE6D2D5}" srcOrd="1" destOrd="0" parTransId="{EE73184E-4EF2-4598-B241-1E1EBAFD5593}" sibTransId="{5D58C4AB-DC2D-4157-9241-C30C73E5B6E7}"/>
    <dgm:cxn modelId="{29CDCBF9-90BD-40A3-8D09-D7A0FAE31479}" type="presOf" srcId="{F7547AFA-6C6A-4FCE-8E3F-1E852C804B48}" destId="{B12B3C0F-EA4D-4E11-90D1-1C9183B42CCC}" srcOrd="0" destOrd="0" presId="urn:microsoft.com/office/officeart/2005/8/layout/hList1"/>
    <dgm:cxn modelId="{1A25D402-E447-4203-945D-AB19F8456A1A}" srcId="{536A73FB-2DE6-4577-A9B3-D6B13DE6D2D5}" destId="{22491062-983C-4795-A1CB-CFB06CF9EE95}" srcOrd="4" destOrd="0" parTransId="{C0E9F610-9854-4626-8F82-40E6AD9F8098}" sibTransId="{8889E5A2-98E2-44C7-AB55-EB6F944E8894}"/>
    <dgm:cxn modelId="{5FFDC621-6815-471C-B250-AF69D8F1F233}" srcId="{2F0C557F-0354-4AC9-B755-7F14E9CA7844}" destId="{F7547AFA-6C6A-4FCE-8E3F-1E852C804B48}" srcOrd="0" destOrd="0" parTransId="{6EC85472-83A1-4566-B7C1-6046EE5CD46C}" sibTransId="{0D96AFCB-0FBF-418B-8C1C-1826C94E4D5B}"/>
    <dgm:cxn modelId="{5655325D-7082-41E6-8E1F-9B5CAD95E9EC}" type="presOf" srcId="{AC7790BA-EE00-4FFE-8F04-B7D1FD66BFE2}" destId="{12D60F8F-D6EC-41A7-94A8-133DCE193F3E}" srcOrd="0" destOrd="2" presId="urn:microsoft.com/office/officeart/2005/8/layout/hList1"/>
    <dgm:cxn modelId="{54B2A10E-52CE-4622-BDDC-227D7EB4DB28}" srcId="{F7547AFA-6C6A-4FCE-8E3F-1E852C804B48}" destId="{AC7790BA-EE00-4FFE-8F04-B7D1FD66BFE2}" srcOrd="2" destOrd="0" parTransId="{BC70D41C-EAF6-4C1D-9E8F-0FBEE1265627}" sibTransId="{5315ED0F-715F-4499-95E3-B4697D5AD79A}"/>
    <dgm:cxn modelId="{E477B0C9-67C2-454C-8E8C-EF42DC31B3CF}" type="presOf" srcId="{0A715802-F652-4364-B14D-16CABEEE3631}" destId="{6734E144-8E9B-4F1E-BDFC-E4C2DE839FFB}" srcOrd="0" destOrd="2" presId="urn:microsoft.com/office/officeart/2005/8/layout/hList1"/>
    <dgm:cxn modelId="{8784BBC1-B1E9-4468-9008-BA3C18FACB4D}" srcId="{536A73FB-2DE6-4577-A9B3-D6B13DE6D2D5}" destId="{0A715802-F652-4364-B14D-16CABEEE3631}" srcOrd="2" destOrd="0" parTransId="{2BDB6714-F9C9-489A-8072-E5A31BC71E2D}" sibTransId="{8F110FE7-48EF-4705-95DF-336152DAE78A}"/>
    <dgm:cxn modelId="{D524391F-60D9-47D4-B7A5-442427FEF1E3}" type="presOf" srcId="{536A73FB-2DE6-4577-A9B3-D6B13DE6D2D5}" destId="{CE891E6B-822B-4DD8-9CC7-19EFC7283D09}" srcOrd="0" destOrd="0" presId="urn:microsoft.com/office/officeart/2005/8/layout/hList1"/>
    <dgm:cxn modelId="{7527F5E9-9A87-4C85-8DB5-DE4A9ED70C79}" type="presParOf" srcId="{91E6309E-8AC6-4465-B472-0550A3F01ADB}" destId="{6A91CF15-0B94-47E6-ADAE-755FBF31D631}" srcOrd="0" destOrd="0" presId="urn:microsoft.com/office/officeart/2005/8/layout/hList1"/>
    <dgm:cxn modelId="{E1F14A26-7A02-43C9-9941-1AE3B0EDDC84}" type="presParOf" srcId="{6A91CF15-0B94-47E6-ADAE-755FBF31D631}" destId="{B12B3C0F-EA4D-4E11-90D1-1C9183B42CCC}" srcOrd="0" destOrd="0" presId="urn:microsoft.com/office/officeart/2005/8/layout/hList1"/>
    <dgm:cxn modelId="{190B5F00-6AF5-491E-8A9B-6FF3A7454B3F}" type="presParOf" srcId="{6A91CF15-0B94-47E6-ADAE-755FBF31D631}" destId="{12D60F8F-D6EC-41A7-94A8-133DCE193F3E}" srcOrd="1" destOrd="0" presId="urn:microsoft.com/office/officeart/2005/8/layout/hList1"/>
    <dgm:cxn modelId="{EB9FE788-76D8-480B-8FCF-D588646B4911}" type="presParOf" srcId="{91E6309E-8AC6-4465-B472-0550A3F01ADB}" destId="{24BC881F-27A9-4A60-BCE0-0531CBA1E55A}" srcOrd="1" destOrd="0" presId="urn:microsoft.com/office/officeart/2005/8/layout/hList1"/>
    <dgm:cxn modelId="{EEE27540-D9F3-4363-BC17-91A21F5D7F24}" type="presParOf" srcId="{91E6309E-8AC6-4465-B472-0550A3F01ADB}" destId="{A5BF46F9-0470-449D-8F4C-D3D057989860}" srcOrd="2" destOrd="0" presId="urn:microsoft.com/office/officeart/2005/8/layout/hList1"/>
    <dgm:cxn modelId="{762E2D52-7373-46CD-8E02-8DB72DEDE0DE}" type="presParOf" srcId="{A5BF46F9-0470-449D-8F4C-D3D057989860}" destId="{CE891E6B-822B-4DD8-9CC7-19EFC7283D09}" srcOrd="0" destOrd="0" presId="urn:microsoft.com/office/officeart/2005/8/layout/hList1"/>
    <dgm:cxn modelId="{23E4730B-D4F6-4E0E-BEF9-2152D57D1703}" type="presParOf" srcId="{A5BF46F9-0470-449D-8F4C-D3D057989860}" destId="{6734E144-8E9B-4F1E-BDFC-E4C2DE839FF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03B59F7-5AE0-4237-8160-A48F36838901}" type="doc">
      <dgm:prSet loTypeId="urn:microsoft.com/office/officeart/2005/8/layout/default#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CA79C194-5CA7-4D1B-845B-4DF5E4C9DD41}">
      <dgm:prSet phldrT="[Текст]" custT="1"/>
      <dgm:spPr/>
      <dgm:t>
        <a:bodyPr/>
        <a:lstStyle/>
        <a:p>
          <a:r>
            <a:rPr lang="ru-RU" sz="2800" dirty="0" err="1" smtClean="0"/>
            <a:t>Местечковость</a:t>
          </a:r>
          <a:endParaRPr lang="ru-RU" sz="2800" dirty="0"/>
        </a:p>
      </dgm:t>
    </dgm:pt>
    <dgm:pt modelId="{5C8A301A-6E44-48FB-A403-A63C772E370A}" type="parTrans" cxnId="{D4DB864C-87A2-43E7-B305-0C9FE3F41E87}">
      <dgm:prSet/>
      <dgm:spPr/>
      <dgm:t>
        <a:bodyPr/>
        <a:lstStyle/>
        <a:p>
          <a:endParaRPr lang="ru-RU" sz="3600"/>
        </a:p>
      </dgm:t>
    </dgm:pt>
    <dgm:pt modelId="{21B0E348-2375-4A45-BE89-82766F13364E}" type="sibTrans" cxnId="{D4DB864C-87A2-43E7-B305-0C9FE3F41E87}">
      <dgm:prSet/>
      <dgm:spPr/>
      <dgm:t>
        <a:bodyPr/>
        <a:lstStyle/>
        <a:p>
          <a:endParaRPr lang="ru-RU" sz="3600"/>
        </a:p>
      </dgm:t>
    </dgm:pt>
    <dgm:pt modelId="{DA34DC5B-044F-446F-AFF4-5DDFEB6ECBC7}">
      <dgm:prSet phldrT="[Текст]" custT="1"/>
      <dgm:spPr/>
      <dgm:t>
        <a:bodyPr/>
        <a:lstStyle/>
        <a:p>
          <a:r>
            <a:rPr lang="ru-RU" sz="2800" dirty="0" smtClean="0"/>
            <a:t>Непрозрачность компаний</a:t>
          </a:r>
          <a:endParaRPr lang="ru-RU" sz="2800" dirty="0"/>
        </a:p>
      </dgm:t>
    </dgm:pt>
    <dgm:pt modelId="{C6C43418-4F4C-413A-A93A-84C9222D10A3}" type="parTrans" cxnId="{94CA10D4-8B39-4E73-8028-51BB6EBFC3AA}">
      <dgm:prSet/>
      <dgm:spPr/>
      <dgm:t>
        <a:bodyPr/>
        <a:lstStyle/>
        <a:p>
          <a:endParaRPr lang="ru-RU" sz="3600"/>
        </a:p>
      </dgm:t>
    </dgm:pt>
    <dgm:pt modelId="{8782986E-29AF-4529-8525-140694639334}" type="sibTrans" cxnId="{94CA10D4-8B39-4E73-8028-51BB6EBFC3AA}">
      <dgm:prSet/>
      <dgm:spPr/>
      <dgm:t>
        <a:bodyPr/>
        <a:lstStyle/>
        <a:p>
          <a:endParaRPr lang="ru-RU" sz="3600"/>
        </a:p>
      </dgm:t>
    </dgm:pt>
    <dgm:pt modelId="{EDE81366-A815-4D25-AE0E-77FE99CE4D69}">
      <dgm:prSet phldrT="[Текст]" custT="1"/>
      <dgm:spPr/>
      <dgm:t>
        <a:bodyPr/>
        <a:lstStyle/>
        <a:p>
          <a:r>
            <a:rPr lang="ru-RU" sz="2800" dirty="0" err="1" smtClean="0"/>
            <a:t>Сверхконцентрация</a:t>
          </a:r>
          <a:r>
            <a:rPr lang="ru-RU" sz="2800" dirty="0" smtClean="0"/>
            <a:t> собственности</a:t>
          </a:r>
          <a:endParaRPr lang="ru-RU" sz="2800" dirty="0"/>
        </a:p>
      </dgm:t>
    </dgm:pt>
    <dgm:pt modelId="{5C8CAC35-404F-41AF-9A4E-39BCC3D73086}" type="parTrans" cxnId="{BABE8D62-E43B-48F5-B626-E9093A1EE519}">
      <dgm:prSet/>
      <dgm:spPr/>
      <dgm:t>
        <a:bodyPr/>
        <a:lstStyle/>
        <a:p>
          <a:endParaRPr lang="ru-RU" sz="3600"/>
        </a:p>
      </dgm:t>
    </dgm:pt>
    <dgm:pt modelId="{36B6B58A-4287-4481-B323-A1E9389A9E1B}" type="sibTrans" cxnId="{BABE8D62-E43B-48F5-B626-E9093A1EE519}">
      <dgm:prSet/>
      <dgm:spPr/>
      <dgm:t>
        <a:bodyPr/>
        <a:lstStyle/>
        <a:p>
          <a:endParaRPr lang="ru-RU" sz="3600"/>
        </a:p>
      </dgm:t>
    </dgm:pt>
    <dgm:pt modelId="{45F0573C-D4D8-4AA9-AAE3-95C806701935}">
      <dgm:prSet phldrT="[Текст]" custT="1"/>
      <dgm:spPr/>
      <dgm:t>
        <a:bodyPr/>
        <a:lstStyle/>
        <a:p>
          <a:r>
            <a:rPr lang="ru-RU" sz="2800" dirty="0" smtClean="0"/>
            <a:t>Спрос на оффшорные схемы</a:t>
          </a:r>
          <a:endParaRPr lang="ru-RU" sz="2800" dirty="0"/>
        </a:p>
      </dgm:t>
    </dgm:pt>
    <dgm:pt modelId="{877FB646-3E72-4399-80DB-9A2549DF50A9}" type="parTrans" cxnId="{DA46C53D-F122-41D1-A78D-DD6418D168F5}">
      <dgm:prSet/>
      <dgm:spPr/>
      <dgm:t>
        <a:bodyPr/>
        <a:lstStyle/>
        <a:p>
          <a:endParaRPr lang="ru-RU" sz="3600"/>
        </a:p>
      </dgm:t>
    </dgm:pt>
    <dgm:pt modelId="{C9F9415A-6E63-4610-B69D-C83EF3984941}" type="sibTrans" cxnId="{DA46C53D-F122-41D1-A78D-DD6418D168F5}">
      <dgm:prSet/>
      <dgm:spPr/>
      <dgm:t>
        <a:bodyPr/>
        <a:lstStyle/>
        <a:p>
          <a:endParaRPr lang="ru-RU" sz="3600"/>
        </a:p>
      </dgm:t>
    </dgm:pt>
    <dgm:pt modelId="{82A62474-6D5F-4A8C-A999-8C94FEB2C898}" type="pres">
      <dgm:prSet presAssocID="{203B59F7-5AE0-4237-8160-A48F3683890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5E9F35-702C-4AB0-B5B9-46FEF7F3117D}" type="pres">
      <dgm:prSet presAssocID="{CA79C194-5CA7-4D1B-845B-4DF5E4C9DD41}" presName="node" presStyleLbl="node1" presStyleIdx="0" presStyleCnt="4" custScaleX="151526" custLinFactNeighborX="4191" custLinFactNeighborY="-4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8FCBB9-B2F8-4BE4-849F-84D5984492FC}" type="pres">
      <dgm:prSet presAssocID="{21B0E348-2375-4A45-BE89-82766F13364E}" presName="sibTrans" presStyleCnt="0"/>
      <dgm:spPr/>
    </dgm:pt>
    <dgm:pt modelId="{24C711D8-DFA9-4D18-97F6-42F3476FC591}" type="pres">
      <dgm:prSet presAssocID="{DA34DC5B-044F-446F-AFF4-5DDFEB6ECBC7}" presName="node" presStyleLbl="node1" presStyleIdx="1" presStyleCnt="4" custScaleX="151526" custLinFactNeighborX="-2758" custLinFactNeighborY="-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72BE0F-BFFD-4CB6-94AC-56B20D4CE801}" type="pres">
      <dgm:prSet presAssocID="{8782986E-29AF-4529-8525-140694639334}" presName="sibTrans" presStyleCnt="0"/>
      <dgm:spPr/>
    </dgm:pt>
    <dgm:pt modelId="{6FC6B936-C2F0-4C86-B9FD-1F630A7C33CB}" type="pres">
      <dgm:prSet presAssocID="{EDE81366-A815-4D25-AE0E-77FE99CE4D69}" presName="node" presStyleLbl="node1" presStyleIdx="2" presStyleCnt="4" custScaleX="151526" custLinFactNeighborX="4191" custLinFactNeighborY="-117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56562F-6254-4F96-A074-5461537EAE35}" type="pres">
      <dgm:prSet presAssocID="{36B6B58A-4287-4481-B323-A1E9389A9E1B}" presName="sibTrans" presStyleCnt="0"/>
      <dgm:spPr/>
    </dgm:pt>
    <dgm:pt modelId="{BDBC0976-6C4C-4AB0-8F29-72AD821618CE}" type="pres">
      <dgm:prSet presAssocID="{45F0573C-D4D8-4AA9-AAE3-95C806701935}" presName="node" presStyleLbl="node1" presStyleIdx="3" presStyleCnt="4" custScaleX="151526" custLinFactNeighborX="-2758" custLinFactNeighborY="-117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CA10D4-8B39-4E73-8028-51BB6EBFC3AA}" srcId="{203B59F7-5AE0-4237-8160-A48F36838901}" destId="{DA34DC5B-044F-446F-AFF4-5DDFEB6ECBC7}" srcOrd="1" destOrd="0" parTransId="{C6C43418-4F4C-413A-A93A-84C9222D10A3}" sibTransId="{8782986E-29AF-4529-8525-140694639334}"/>
    <dgm:cxn modelId="{FAC553FA-9BBB-4768-AA89-6969E9BC761B}" type="presOf" srcId="{45F0573C-D4D8-4AA9-AAE3-95C806701935}" destId="{BDBC0976-6C4C-4AB0-8F29-72AD821618CE}" srcOrd="0" destOrd="0" presId="urn:microsoft.com/office/officeart/2005/8/layout/default#3"/>
    <dgm:cxn modelId="{D4DB864C-87A2-43E7-B305-0C9FE3F41E87}" srcId="{203B59F7-5AE0-4237-8160-A48F36838901}" destId="{CA79C194-5CA7-4D1B-845B-4DF5E4C9DD41}" srcOrd="0" destOrd="0" parTransId="{5C8A301A-6E44-48FB-A403-A63C772E370A}" sibTransId="{21B0E348-2375-4A45-BE89-82766F13364E}"/>
    <dgm:cxn modelId="{BABE8D62-E43B-48F5-B626-E9093A1EE519}" srcId="{203B59F7-5AE0-4237-8160-A48F36838901}" destId="{EDE81366-A815-4D25-AE0E-77FE99CE4D69}" srcOrd="2" destOrd="0" parTransId="{5C8CAC35-404F-41AF-9A4E-39BCC3D73086}" sibTransId="{36B6B58A-4287-4481-B323-A1E9389A9E1B}"/>
    <dgm:cxn modelId="{A53DF937-5E41-4F22-8D5F-A047F4BB05C5}" type="presOf" srcId="{EDE81366-A815-4D25-AE0E-77FE99CE4D69}" destId="{6FC6B936-C2F0-4C86-B9FD-1F630A7C33CB}" srcOrd="0" destOrd="0" presId="urn:microsoft.com/office/officeart/2005/8/layout/default#3"/>
    <dgm:cxn modelId="{C45C990B-BD01-4DF1-9260-22653C9F637E}" type="presOf" srcId="{DA34DC5B-044F-446F-AFF4-5DDFEB6ECBC7}" destId="{24C711D8-DFA9-4D18-97F6-42F3476FC591}" srcOrd="0" destOrd="0" presId="urn:microsoft.com/office/officeart/2005/8/layout/default#3"/>
    <dgm:cxn modelId="{EDF196F2-0C28-4018-8B59-4E776D9A5DE2}" type="presOf" srcId="{203B59F7-5AE0-4237-8160-A48F36838901}" destId="{82A62474-6D5F-4A8C-A999-8C94FEB2C898}" srcOrd="0" destOrd="0" presId="urn:microsoft.com/office/officeart/2005/8/layout/default#3"/>
    <dgm:cxn modelId="{030420D7-8B54-40EA-B127-C8C63DC59EC4}" type="presOf" srcId="{CA79C194-5CA7-4D1B-845B-4DF5E4C9DD41}" destId="{765E9F35-702C-4AB0-B5B9-46FEF7F3117D}" srcOrd="0" destOrd="0" presId="urn:microsoft.com/office/officeart/2005/8/layout/default#3"/>
    <dgm:cxn modelId="{DA46C53D-F122-41D1-A78D-DD6418D168F5}" srcId="{203B59F7-5AE0-4237-8160-A48F36838901}" destId="{45F0573C-D4D8-4AA9-AAE3-95C806701935}" srcOrd="3" destOrd="0" parTransId="{877FB646-3E72-4399-80DB-9A2549DF50A9}" sibTransId="{C9F9415A-6E63-4610-B69D-C83EF3984941}"/>
    <dgm:cxn modelId="{2057526B-0470-4649-A68B-07954619501D}" type="presParOf" srcId="{82A62474-6D5F-4A8C-A999-8C94FEB2C898}" destId="{765E9F35-702C-4AB0-B5B9-46FEF7F3117D}" srcOrd="0" destOrd="0" presId="urn:microsoft.com/office/officeart/2005/8/layout/default#3"/>
    <dgm:cxn modelId="{4FDBCD7C-C26C-4630-B7E8-D0B699F7F09F}" type="presParOf" srcId="{82A62474-6D5F-4A8C-A999-8C94FEB2C898}" destId="{E98FCBB9-B2F8-4BE4-849F-84D5984492FC}" srcOrd="1" destOrd="0" presId="urn:microsoft.com/office/officeart/2005/8/layout/default#3"/>
    <dgm:cxn modelId="{12028668-E737-4A8B-A3F1-03958526DFEC}" type="presParOf" srcId="{82A62474-6D5F-4A8C-A999-8C94FEB2C898}" destId="{24C711D8-DFA9-4D18-97F6-42F3476FC591}" srcOrd="2" destOrd="0" presId="urn:microsoft.com/office/officeart/2005/8/layout/default#3"/>
    <dgm:cxn modelId="{F63D3DA6-C22C-449B-B892-280D57D02D1F}" type="presParOf" srcId="{82A62474-6D5F-4A8C-A999-8C94FEB2C898}" destId="{A172BE0F-BFFD-4CB6-94AC-56B20D4CE801}" srcOrd="3" destOrd="0" presId="urn:microsoft.com/office/officeart/2005/8/layout/default#3"/>
    <dgm:cxn modelId="{B52C2168-1678-4D56-811A-143D7CADC479}" type="presParOf" srcId="{82A62474-6D5F-4A8C-A999-8C94FEB2C898}" destId="{6FC6B936-C2F0-4C86-B9FD-1F630A7C33CB}" srcOrd="4" destOrd="0" presId="urn:microsoft.com/office/officeart/2005/8/layout/default#3"/>
    <dgm:cxn modelId="{71AB142F-C353-4025-8844-1984923D88D6}" type="presParOf" srcId="{82A62474-6D5F-4A8C-A999-8C94FEB2C898}" destId="{1B56562F-6254-4F96-A074-5461537EAE35}" srcOrd="5" destOrd="0" presId="urn:microsoft.com/office/officeart/2005/8/layout/default#3"/>
    <dgm:cxn modelId="{9EFA7FAD-43BC-497F-9289-5BD7F03BB4F5}" type="presParOf" srcId="{82A62474-6D5F-4A8C-A999-8C94FEB2C898}" destId="{BDBC0976-6C4C-4AB0-8F29-72AD821618CE}" srcOrd="6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03B59F7-5AE0-4237-8160-A48F36838901}" type="doc">
      <dgm:prSet loTypeId="urn:microsoft.com/office/officeart/2005/8/layout/hierarchy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CA79C194-5CA7-4D1B-845B-4DF5E4C9DD41}">
      <dgm:prSet phldrT="[Текст]" custT="1"/>
      <dgm:spPr/>
      <dgm:t>
        <a:bodyPr/>
        <a:lstStyle/>
        <a:p>
          <a:r>
            <a:rPr lang="ru-RU" sz="2800" dirty="0" err="1" smtClean="0"/>
            <a:t>Местечковость</a:t>
          </a:r>
          <a:endParaRPr lang="ru-RU" sz="2800" dirty="0"/>
        </a:p>
      </dgm:t>
    </dgm:pt>
    <dgm:pt modelId="{5C8A301A-6E44-48FB-A403-A63C772E370A}" type="parTrans" cxnId="{D4DB864C-87A2-43E7-B305-0C9FE3F41E87}">
      <dgm:prSet/>
      <dgm:spPr/>
      <dgm:t>
        <a:bodyPr/>
        <a:lstStyle/>
        <a:p>
          <a:endParaRPr lang="ru-RU" sz="3600"/>
        </a:p>
      </dgm:t>
    </dgm:pt>
    <dgm:pt modelId="{21B0E348-2375-4A45-BE89-82766F13364E}" type="sibTrans" cxnId="{D4DB864C-87A2-43E7-B305-0C9FE3F41E87}">
      <dgm:prSet/>
      <dgm:spPr/>
      <dgm:t>
        <a:bodyPr/>
        <a:lstStyle/>
        <a:p>
          <a:endParaRPr lang="ru-RU" sz="3600"/>
        </a:p>
      </dgm:t>
    </dgm:pt>
    <dgm:pt modelId="{DA34DC5B-044F-446F-AFF4-5DDFEB6ECBC7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2800" dirty="0" smtClean="0"/>
            <a:t>Непрозрачность компаний</a:t>
          </a:r>
          <a:endParaRPr lang="ru-RU" sz="2800" dirty="0"/>
        </a:p>
      </dgm:t>
    </dgm:pt>
    <dgm:pt modelId="{C6C43418-4F4C-413A-A93A-84C9222D10A3}" type="parTrans" cxnId="{94CA10D4-8B39-4E73-8028-51BB6EBFC3AA}">
      <dgm:prSet/>
      <dgm:spPr/>
      <dgm:t>
        <a:bodyPr/>
        <a:lstStyle/>
        <a:p>
          <a:endParaRPr lang="ru-RU" sz="3600"/>
        </a:p>
      </dgm:t>
    </dgm:pt>
    <dgm:pt modelId="{8782986E-29AF-4529-8525-140694639334}" type="sibTrans" cxnId="{94CA10D4-8B39-4E73-8028-51BB6EBFC3AA}">
      <dgm:prSet/>
      <dgm:spPr/>
      <dgm:t>
        <a:bodyPr/>
        <a:lstStyle/>
        <a:p>
          <a:endParaRPr lang="ru-RU" sz="3600"/>
        </a:p>
      </dgm:t>
    </dgm:pt>
    <dgm:pt modelId="{A3D06835-C92F-46AB-B7DE-635C59FADF66}">
      <dgm:prSet/>
      <dgm:spPr/>
      <dgm:t>
        <a:bodyPr/>
        <a:lstStyle/>
        <a:p>
          <a:r>
            <a:rPr lang="ru-RU" dirty="0" smtClean="0"/>
            <a:t>Система вознаграждения + Структура владения + Права акционеров + Фин. отчётность</a:t>
          </a:r>
          <a:endParaRPr lang="ru-RU" dirty="0"/>
        </a:p>
      </dgm:t>
    </dgm:pt>
    <dgm:pt modelId="{533AC13B-6B44-4612-91FA-C045BBA28E29}" type="parTrans" cxnId="{FE7DEE5F-6E81-4B9E-BC92-554457820569}">
      <dgm:prSet/>
      <dgm:spPr/>
      <dgm:t>
        <a:bodyPr/>
        <a:lstStyle/>
        <a:p>
          <a:endParaRPr lang="ru-RU"/>
        </a:p>
      </dgm:t>
    </dgm:pt>
    <dgm:pt modelId="{927D5EF8-1194-483A-BEA7-0E76A90336C8}" type="sibTrans" cxnId="{FE7DEE5F-6E81-4B9E-BC92-554457820569}">
      <dgm:prSet/>
      <dgm:spPr/>
      <dgm:t>
        <a:bodyPr/>
        <a:lstStyle/>
        <a:p>
          <a:endParaRPr lang="ru-RU"/>
        </a:p>
      </dgm:t>
    </dgm:pt>
    <dgm:pt modelId="{D6D71C4E-6E50-495F-AEFD-34562EF496BC}">
      <dgm:prSet/>
      <dgm:spPr/>
      <dgm:t>
        <a:bodyPr/>
        <a:lstStyle/>
        <a:p>
          <a:r>
            <a:rPr lang="ru-RU" dirty="0" smtClean="0"/>
            <a:t>Неформальные отношения </a:t>
          </a:r>
          <a:r>
            <a:rPr lang="ru-RU" dirty="0" smtClean="0">
              <a:latin typeface="Calibri" panose="020F0502020204030204" pitchFamily="34" charset="0"/>
            </a:rPr>
            <a:t>→</a:t>
          </a:r>
          <a:r>
            <a:rPr lang="ru-RU" dirty="0" smtClean="0"/>
            <a:t> регистрация и защита прав собственности </a:t>
          </a:r>
          <a:endParaRPr lang="ru-RU" dirty="0"/>
        </a:p>
      </dgm:t>
    </dgm:pt>
    <dgm:pt modelId="{5309B863-3586-48D9-A8B7-C5A2832F59B8}" type="parTrans" cxnId="{AA04C4A7-1AD0-43B8-988D-20D4E79D2776}">
      <dgm:prSet/>
      <dgm:spPr/>
      <dgm:t>
        <a:bodyPr/>
        <a:lstStyle/>
        <a:p>
          <a:endParaRPr lang="ru-RU"/>
        </a:p>
      </dgm:t>
    </dgm:pt>
    <dgm:pt modelId="{D9E688E4-64C9-48E5-9291-BB4B7A7F6271}" type="sibTrans" cxnId="{AA04C4A7-1AD0-43B8-988D-20D4E79D2776}">
      <dgm:prSet/>
      <dgm:spPr/>
      <dgm:t>
        <a:bodyPr/>
        <a:lstStyle/>
        <a:p>
          <a:endParaRPr lang="ru-RU"/>
        </a:p>
      </dgm:t>
    </dgm:pt>
    <dgm:pt modelId="{05AF7FF3-0E33-4C0D-AD23-6EE2BA6DE6D3}" type="pres">
      <dgm:prSet presAssocID="{203B59F7-5AE0-4237-8160-A48F3683890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927BA01-74E5-457F-8131-CE86C69666A9}" type="pres">
      <dgm:prSet presAssocID="{CA79C194-5CA7-4D1B-845B-4DF5E4C9DD41}" presName="root" presStyleCnt="0"/>
      <dgm:spPr/>
    </dgm:pt>
    <dgm:pt modelId="{A3C65EFC-9824-497D-89E6-925F41BA61A1}" type="pres">
      <dgm:prSet presAssocID="{CA79C194-5CA7-4D1B-845B-4DF5E4C9DD41}" presName="rootComposite" presStyleCnt="0"/>
      <dgm:spPr/>
    </dgm:pt>
    <dgm:pt modelId="{0D3433EA-7DA3-45A0-876C-CCB142943571}" type="pres">
      <dgm:prSet presAssocID="{CA79C194-5CA7-4D1B-845B-4DF5E4C9DD41}" presName="rootText" presStyleLbl="node1" presStyleIdx="0" presStyleCnt="2"/>
      <dgm:spPr/>
      <dgm:t>
        <a:bodyPr/>
        <a:lstStyle/>
        <a:p>
          <a:endParaRPr lang="ru-RU"/>
        </a:p>
      </dgm:t>
    </dgm:pt>
    <dgm:pt modelId="{98AD86AA-2A3C-4BEF-990C-404FAAEF13B9}" type="pres">
      <dgm:prSet presAssocID="{CA79C194-5CA7-4D1B-845B-4DF5E4C9DD41}" presName="rootConnector" presStyleLbl="node1" presStyleIdx="0" presStyleCnt="2"/>
      <dgm:spPr/>
      <dgm:t>
        <a:bodyPr/>
        <a:lstStyle/>
        <a:p>
          <a:endParaRPr lang="ru-RU"/>
        </a:p>
      </dgm:t>
    </dgm:pt>
    <dgm:pt modelId="{8C63D94D-D9A7-453D-9B43-75B0E6B41A25}" type="pres">
      <dgm:prSet presAssocID="{CA79C194-5CA7-4D1B-845B-4DF5E4C9DD41}" presName="childShape" presStyleCnt="0"/>
      <dgm:spPr/>
    </dgm:pt>
    <dgm:pt modelId="{698F93D6-A8AB-464E-BD32-7077129E3E8A}" type="pres">
      <dgm:prSet presAssocID="{5309B863-3586-48D9-A8B7-C5A2832F59B8}" presName="Name13" presStyleLbl="parChTrans1D2" presStyleIdx="0" presStyleCnt="2"/>
      <dgm:spPr/>
      <dgm:t>
        <a:bodyPr/>
        <a:lstStyle/>
        <a:p>
          <a:endParaRPr lang="ru-RU"/>
        </a:p>
      </dgm:t>
    </dgm:pt>
    <dgm:pt modelId="{220D9299-2CAD-423C-B5EF-545EE8B62D67}" type="pres">
      <dgm:prSet presAssocID="{D6D71C4E-6E50-495F-AEFD-34562EF496BC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04F769-4392-4549-A85A-5B9198A214E1}" type="pres">
      <dgm:prSet presAssocID="{DA34DC5B-044F-446F-AFF4-5DDFEB6ECBC7}" presName="root" presStyleCnt="0"/>
      <dgm:spPr/>
    </dgm:pt>
    <dgm:pt modelId="{62955687-26B2-474C-A65B-AAC6A37DBF5E}" type="pres">
      <dgm:prSet presAssocID="{DA34DC5B-044F-446F-AFF4-5DDFEB6ECBC7}" presName="rootComposite" presStyleCnt="0"/>
      <dgm:spPr/>
    </dgm:pt>
    <dgm:pt modelId="{A9E33106-26D0-45FF-8A6A-100E14D619FE}" type="pres">
      <dgm:prSet presAssocID="{DA34DC5B-044F-446F-AFF4-5DDFEB6ECBC7}" presName="rootText" presStyleLbl="node1" presStyleIdx="1" presStyleCnt="2"/>
      <dgm:spPr/>
      <dgm:t>
        <a:bodyPr/>
        <a:lstStyle/>
        <a:p>
          <a:endParaRPr lang="ru-RU"/>
        </a:p>
      </dgm:t>
    </dgm:pt>
    <dgm:pt modelId="{0579B49C-8BA1-4D4B-945C-679650BF018C}" type="pres">
      <dgm:prSet presAssocID="{DA34DC5B-044F-446F-AFF4-5DDFEB6ECBC7}" presName="rootConnector" presStyleLbl="node1" presStyleIdx="1" presStyleCnt="2"/>
      <dgm:spPr/>
      <dgm:t>
        <a:bodyPr/>
        <a:lstStyle/>
        <a:p>
          <a:endParaRPr lang="ru-RU"/>
        </a:p>
      </dgm:t>
    </dgm:pt>
    <dgm:pt modelId="{EFBA18F3-AB11-482A-9605-D66AF520E0B9}" type="pres">
      <dgm:prSet presAssocID="{DA34DC5B-044F-446F-AFF4-5DDFEB6ECBC7}" presName="childShape" presStyleCnt="0"/>
      <dgm:spPr/>
    </dgm:pt>
    <dgm:pt modelId="{096F80B6-02B9-4279-A884-CCF189DB2CF2}" type="pres">
      <dgm:prSet presAssocID="{533AC13B-6B44-4612-91FA-C045BBA28E29}" presName="Name13" presStyleLbl="parChTrans1D2" presStyleIdx="1" presStyleCnt="2"/>
      <dgm:spPr/>
      <dgm:t>
        <a:bodyPr/>
        <a:lstStyle/>
        <a:p>
          <a:endParaRPr lang="ru-RU"/>
        </a:p>
      </dgm:t>
    </dgm:pt>
    <dgm:pt modelId="{48F963CC-5BCD-4F66-9D0B-84893F2DC28C}" type="pres">
      <dgm:prSet presAssocID="{A3D06835-C92F-46AB-B7DE-635C59FADF66}" presName="childText" presStyleLbl="bgAcc1" presStyleIdx="1" presStyleCnt="2" custLinFactNeighborX="-2415" custLinFactNeighborY="-22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311143-FC05-49E1-A46A-4BF1ADC6922E}" type="presOf" srcId="{533AC13B-6B44-4612-91FA-C045BBA28E29}" destId="{096F80B6-02B9-4279-A884-CCF189DB2CF2}" srcOrd="0" destOrd="0" presId="urn:microsoft.com/office/officeart/2005/8/layout/hierarchy3"/>
    <dgm:cxn modelId="{295EB524-F674-4568-B408-F0B5CE33CFCE}" type="presOf" srcId="{DA34DC5B-044F-446F-AFF4-5DDFEB6ECBC7}" destId="{A9E33106-26D0-45FF-8A6A-100E14D619FE}" srcOrd="0" destOrd="0" presId="urn:microsoft.com/office/officeart/2005/8/layout/hierarchy3"/>
    <dgm:cxn modelId="{FE7DEE5F-6E81-4B9E-BC92-554457820569}" srcId="{DA34DC5B-044F-446F-AFF4-5DDFEB6ECBC7}" destId="{A3D06835-C92F-46AB-B7DE-635C59FADF66}" srcOrd="0" destOrd="0" parTransId="{533AC13B-6B44-4612-91FA-C045BBA28E29}" sibTransId="{927D5EF8-1194-483A-BEA7-0E76A90336C8}"/>
    <dgm:cxn modelId="{D4DB864C-87A2-43E7-B305-0C9FE3F41E87}" srcId="{203B59F7-5AE0-4237-8160-A48F36838901}" destId="{CA79C194-5CA7-4D1B-845B-4DF5E4C9DD41}" srcOrd="0" destOrd="0" parTransId="{5C8A301A-6E44-48FB-A403-A63C772E370A}" sibTransId="{21B0E348-2375-4A45-BE89-82766F13364E}"/>
    <dgm:cxn modelId="{65346F06-8116-4D9E-A21C-B3E1C96420FB}" type="presOf" srcId="{D6D71C4E-6E50-495F-AEFD-34562EF496BC}" destId="{220D9299-2CAD-423C-B5EF-545EE8B62D67}" srcOrd="0" destOrd="0" presId="urn:microsoft.com/office/officeart/2005/8/layout/hierarchy3"/>
    <dgm:cxn modelId="{94CA10D4-8B39-4E73-8028-51BB6EBFC3AA}" srcId="{203B59F7-5AE0-4237-8160-A48F36838901}" destId="{DA34DC5B-044F-446F-AFF4-5DDFEB6ECBC7}" srcOrd="1" destOrd="0" parTransId="{C6C43418-4F4C-413A-A93A-84C9222D10A3}" sibTransId="{8782986E-29AF-4529-8525-140694639334}"/>
    <dgm:cxn modelId="{A9B92254-AB85-449B-9262-7AB433B0EDC8}" type="presOf" srcId="{CA79C194-5CA7-4D1B-845B-4DF5E4C9DD41}" destId="{98AD86AA-2A3C-4BEF-990C-404FAAEF13B9}" srcOrd="1" destOrd="0" presId="urn:microsoft.com/office/officeart/2005/8/layout/hierarchy3"/>
    <dgm:cxn modelId="{EE822F81-5A35-4747-811F-F4AAEF0246E4}" type="presOf" srcId="{203B59F7-5AE0-4237-8160-A48F36838901}" destId="{05AF7FF3-0E33-4C0D-AD23-6EE2BA6DE6D3}" srcOrd="0" destOrd="0" presId="urn:microsoft.com/office/officeart/2005/8/layout/hierarchy3"/>
    <dgm:cxn modelId="{8D8BFCA6-36D3-410E-BCD4-D7AF0C11E2E5}" type="presOf" srcId="{5309B863-3586-48D9-A8B7-C5A2832F59B8}" destId="{698F93D6-A8AB-464E-BD32-7077129E3E8A}" srcOrd="0" destOrd="0" presId="urn:microsoft.com/office/officeart/2005/8/layout/hierarchy3"/>
    <dgm:cxn modelId="{64070322-095A-4534-BA57-306035A944A3}" type="presOf" srcId="{A3D06835-C92F-46AB-B7DE-635C59FADF66}" destId="{48F963CC-5BCD-4F66-9D0B-84893F2DC28C}" srcOrd="0" destOrd="0" presId="urn:microsoft.com/office/officeart/2005/8/layout/hierarchy3"/>
    <dgm:cxn modelId="{EFC07C2C-BAF0-4862-BF21-BCDB64DE83BD}" type="presOf" srcId="{CA79C194-5CA7-4D1B-845B-4DF5E4C9DD41}" destId="{0D3433EA-7DA3-45A0-876C-CCB142943571}" srcOrd="0" destOrd="0" presId="urn:microsoft.com/office/officeart/2005/8/layout/hierarchy3"/>
    <dgm:cxn modelId="{901C9BC0-C4B7-4511-ADC4-136D52459341}" type="presOf" srcId="{DA34DC5B-044F-446F-AFF4-5DDFEB6ECBC7}" destId="{0579B49C-8BA1-4D4B-945C-679650BF018C}" srcOrd="1" destOrd="0" presId="urn:microsoft.com/office/officeart/2005/8/layout/hierarchy3"/>
    <dgm:cxn modelId="{AA04C4A7-1AD0-43B8-988D-20D4E79D2776}" srcId="{CA79C194-5CA7-4D1B-845B-4DF5E4C9DD41}" destId="{D6D71C4E-6E50-495F-AEFD-34562EF496BC}" srcOrd="0" destOrd="0" parTransId="{5309B863-3586-48D9-A8B7-C5A2832F59B8}" sibTransId="{D9E688E4-64C9-48E5-9291-BB4B7A7F6271}"/>
    <dgm:cxn modelId="{5227B087-D8B4-475B-AC48-1460F42EB27F}" type="presParOf" srcId="{05AF7FF3-0E33-4C0D-AD23-6EE2BA6DE6D3}" destId="{4927BA01-74E5-457F-8131-CE86C69666A9}" srcOrd="0" destOrd="0" presId="urn:microsoft.com/office/officeart/2005/8/layout/hierarchy3"/>
    <dgm:cxn modelId="{6E483826-D8CA-4AB3-BD94-12364818F53D}" type="presParOf" srcId="{4927BA01-74E5-457F-8131-CE86C69666A9}" destId="{A3C65EFC-9824-497D-89E6-925F41BA61A1}" srcOrd="0" destOrd="0" presId="urn:microsoft.com/office/officeart/2005/8/layout/hierarchy3"/>
    <dgm:cxn modelId="{B6B5D221-0D4C-4947-BB3F-A3108ECB8607}" type="presParOf" srcId="{A3C65EFC-9824-497D-89E6-925F41BA61A1}" destId="{0D3433EA-7DA3-45A0-876C-CCB142943571}" srcOrd="0" destOrd="0" presId="urn:microsoft.com/office/officeart/2005/8/layout/hierarchy3"/>
    <dgm:cxn modelId="{7A9D821B-7BD0-4376-8506-45B561F6E8CE}" type="presParOf" srcId="{A3C65EFC-9824-497D-89E6-925F41BA61A1}" destId="{98AD86AA-2A3C-4BEF-990C-404FAAEF13B9}" srcOrd="1" destOrd="0" presId="urn:microsoft.com/office/officeart/2005/8/layout/hierarchy3"/>
    <dgm:cxn modelId="{9856FBEB-76CD-4D3E-8412-0243CDAD1B12}" type="presParOf" srcId="{4927BA01-74E5-457F-8131-CE86C69666A9}" destId="{8C63D94D-D9A7-453D-9B43-75B0E6B41A25}" srcOrd="1" destOrd="0" presId="urn:microsoft.com/office/officeart/2005/8/layout/hierarchy3"/>
    <dgm:cxn modelId="{80CB4910-E510-4E93-ADFC-4A141993000D}" type="presParOf" srcId="{8C63D94D-D9A7-453D-9B43-75B0E6B41A25}" destId="{698F93D6-A8AB-464E-BD32-7077129E3E8A}" srcOrd="0" destOrd="0" presId="urn:microsoft.com/office/officeart/2005/8/layout/hierarchy3"/>
    <dgm:cxn modelId="{743FBD80-C7D7-4F4D-A70A-82D0D42EF1A4}" type="presParOf" srcId="{8C63D94D-D9A7-453D-9B43-75B0E6B41A25}" destId="{220D9299-2CAD-423C-B5EF-545EE8B62D67}" srcOrd="1" destOrd="0" presId="urn:microsoft.com/office/officeart/2005/8/layout/hierarchy3"/>
    <dgm:cxn modelId="{22B43E7E-8929-436F-B538-703844DDB8F8}" type="presParOf" srcId="{05AF7FF3-0E33-4C0D-AD23-6EE2BA6DE6D3}" destId="{5A04F769-4392-4549-A85A-5B9198A214E1}" srcOrd="1" destOrd="0" presId="urn:microsoft.com/office/officeart/2005/8/layout/hierarchy3"/>
    <dgm:cxn modelId="{D89DECD0-7010-446F-ACFC-E40DADE94FA6}" type="presParOf" srcId="{5A04F769-4392-4549-A85A-5B9198A214E1}" destId="{62955687-26B2-474C-A65B-AAC6A37DBF5E}" srcOrd="0" destOrd="0" presId="urn:microsoft.com/office/officeart/2005/8/layout/hierarchy3"/>
    <dgm:cxn modelId="{A2A327DD-830C-42A5-9CC9-4C1C0AA883D7}" type="presParOf" srcId="{62955687-26B2-474C-A65B-AAC6A37DBF5E}" destId="{A9E33106-26D0-45FF-8A6A-100E14D619FE}" srcOrd="0" destOrd="0" presId="urn:microsoft.com/office/officeart/2005/8/layout/hierarchy3"/>
    <dgm:cxn modelId="{1C143D77-08F6-4DDF-8612-AFF13616CF15}" type="presParOf" srcId="{62955687-26B2-474C-A65B-AAC6A37DBF5E}" destId="{0579B49C-8BA1-4D4B-945C-679650BF018C}" srcOrd="1" destOrd="0" presId="urn:microsoft.com/office/officeart/2005/8/layout/hierarchy3"/>
    <dgm:cxn modelId="{8359F994-9AA9-4DF6-AD29-26B98DAB2D9C}" type="presParOf" srcId="{5A04F769-4392-4549-A85A-5B9198A214E1}" destId="{EFBA18F3-AB11-482A-9605-D66AF520E0B9}" srcOrd="1" destOrd="0" presId="urn:microsoft.com/office/officeart/2005/8/layout/hierarchy3"/>
    <dgm:cxn modelId="{F274E927-A833-454F-91A8-B0655D4E08C8}" type="presParOf" srcId="{EFBA18F3-AB11-482A-9605-D66AF520E0B9}" destId="{096F80B6-02B9-4279-A884-CCF189DB2CF2}" srcOrd="0" destOrd="0" presId="urn:microsoft.com/office/officeart/2005/8/layout/hierarchy3"/>
    <dgm:cxn modelId="{A3473A35-F39D-45FB-B041-9903FE5C3FA1}" type="presParOf" srcId="{EFBA18F3-AB11-482A-9605-D66AF520E0B9}" destId="{48F963CC-5BCD-4F66-9D0B-84893F2DC28C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03B59F7-5AE0-4237-8160-A48F36838901}" type="doc">
      <dgm:prSet loTypeId="urn:microsoft.com/office/officeart/2005/8/layout/hierarchy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CA79C194-5CA7-4D1B-845B-4DF5E4C9DD41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800" dirty="0" err="1" smtClean="0"/>
            <a:t>Сверхконцентрация</a:t>
          </a:r>
          <a:r>
            <a:rPr lang="ru-RU" sz="2800" dirty="0" smtClean="0"/>
            <a:t> собственности</a:t>
          </a:r>
          <a:endParaRPr lang="ru-RU" sz="2800" dirty="0"/>
        </a:p>
      </dgm:t>
    </dgm:pt>
    <dgm:pt modelId="{5C8A301A-6E44-48FB-A403-A63C772E370A}" type="parTrans" cxnId="{D4DB864C-87A2-43E7-B305-0C9FE3F41E87}">
      <dgm:prSet/>
      <dgm:spPr/>
      <dgm:t>
        <a:bodyPr/>
        <a:lstStyle/>
        <a:p>
          <a:endParaRPr lang="ru-RU" sz="3600"/>
        </a:p>
      </dgm:t>
    </dgm:pt>
    <dgm:pt modelId="{21B0E348-2375-4A45-BE89-82766F13364E}" type="sibTrans" cxnId="{D4DB864C-87A2-43E7-B305-0C9FE3F41E87}">
      <dgm:prSet/>
      <dgm:spPr/>
      <dgm:t>
        <a:bodyPr/>
        <a:lstStyle/>
        <a:p>
          <a:endParaRPr lang="ru-RU" sz="3600"/>
        </a:p>
      </dgm:t>
    </dgm:pt>
    <dgm:pt modelId="{DA34DC5B-044F-446F-AFF4-5DDFEB6ECBC7}">
      <dgm:prSet phldrT="[Текст]" custT="1"/>
      <dgm:spPr/>
      <dgm:t>
        <a:bodyPr/>
        <a:lstStyle/>
        <a:p>
          <a:r>
            <a:rPr lang="ru-RU" sz="2800" dirty="0" smtClean="0"/>
            <a:t>Спрос на оффшорные схемы</a:t>
          </a:r>
          <a:endParaRPr lang="ru-RU" sz="2800" dirty="0"/>
        </a:p>
      </dgm:t>
    </dgm:pt>
    <dgm:pt modelId="{C6C43418-4F4C-413A-A93A-84C9222D10A3}" type="parTrans" cxnId="{94CA10D4-8B39-4E73-8028-51BB6EBFC3AA}">
      <dgm:prSet/>
      <dgm:spPr/>
      <dgm:t>
        <a:bodyPr/>
        <a:lstStyle/>
        <a:p>
          <a:endParaRPr lang="ru-RU" sz="3600"/>
        </a:p>
      </dgm:t>
    </dgm:pt>
    <dgm:pt modelId="{8782986E-29AF-4529-8525-140694639334}" type="sibTrans" cxnId="{94CA10D4-8B39-4E73-8028-51BB6EBFC3AA}">
      <dgm:prSet/>
      <dgm:spPr/>
      <dgm:t>
        <a:bodyPr/>
        <a:lstStyle/>
        <a:p>
          <a:endParaRPr lang="ru-RU" sz="3600"/>
        </a:p>
      </dgm:t>
    </dgm:pt>
    <dgm:pt modelId="{A3D06835-C92F-46AB-B7DE-635C59FADF66}">
      <dgm:prSet/>
      <dgm:spPr/>
      <dgm:t>
        <a:bodyPr/>
        <a:lstStyle/>
        <a:p>
          <a:r>
            <a:rPr lang="en-US" dirty="0" err="1" smtClean="0"/>
            <a:t>Dharmapala</a:t>
          </a:r>
          <a:r>
            <a:rPr lang="en-US" dirty="0" smtClean="0"/>
            <a:t>, Hines (2007)</a:t>
          </a:r>
          <a:r>
            <a:rPr lang="ru-RU" dirty="0" smtClean="0"/>
            <a:t>: </a:t>
          </a:r>
          <a:r>
            <a:rPr lang="ru-RU" dirty="0" err="1" smtClean="0"/>
            <a:t>Оффшорам</a:t>
          </a:r>
          <a:r>
            <a:rPr lang="ru-RU" dirty="0" smtClean="0"/>
            <a:t> чаще пользуются из стран с худшей институциональной средой </a:t>
          </a:r>
          <a:endParaRPr lang="ru-RU" dirty="0"/>
        </a:p>
      </dgm:t>
    </dgm:pt>
    <dgm:pt modelId="{533AC13B-6B44-4612-91FA-C045BBA28E29}" type="parTrans" cxnId="{FE7DEE5F-6E81-4B9E-BC92-554457820569}">
      <dgm:prSet/>
      <dgm:spPr/>
      <dgm:t>
        <a:bodyPr/>
        <a:lstStyle/>
        <a:p>
          <a:endParaRPr lang="ru-RU"/>
        </a:p>
      </dgm:t>
    </dgm:pt>
    <dgm:pt modelId="{927D5EF8-1194-483A-BEA7-0E76A90336C8}" type="sibTrans" cxnId="{FE7DEE5F-6E81-4B9E-BC92-554457820569}">
      <dgm:prSet/>
      <dgm:spPr/>
      <dgm:t>
        <a:bodyPr/>
        <a:lstStyle/>
        <a:p>
          <a:endParaRPr lang="ru-RU"/>
        </a:p>
      </dgm:t>
    </dgm:pt>
    <dgm:pt modelId="{D6D71C4E-6E50-495F-AEFD-34562EF496BC}">
      <dgm:prSet custT="1"/>
      <dgm:spPr/>
      <dgm:t>
        <a:bodyPr/>
        <a:lstStyle/>
        <a:p>
          <a:r>
            <a:rPr lang="ru-RU" sz="2800" dirty="0" err="1" smtClean="0"/>
            <a:t>Миноритарий</a:t>
          </a:r>
          <a:r>
            <a:rPr lang="ru-RU" sz="2800" dirty="0" smtClean="0"/>
            <a:t> </a:t>
          </a:r>
          <a:r>
            <a:rPr lang="ru-RU" sz="2800" dirty="0" smtClean="0">
              <a:latin typeface="Calibri" panose="020F0502020204030204" pitchFamily="34" charset="0"/>
            </a:rPr>
            <a:t>– </a:t>
          </a:r>
          <a:r>
            <a:rPr lang="ru-RU" sz="2800" dirty="0" smtClean="0">
              <a:solidFill>
                <a:schemeClr val="tx1"/>
              </a:solidFill>
              <a:latin typeface="Calibri" panose="020F0502020204030204" pitchFamily="34" charset="0"/>
            </a:rPr>
            <a:t>дверь для рейдера</a:t>
          </a:r>
          <a:endParaRPr lang="ru-RU" sz="2800" dirty="0">
            <a:solidFill>
              <a:schemeClr val="tx1"/>
            </a:solidFill>
          </a:endParaRPr>
        </a:p>
      </dgm:t>
    </dgm:pt>
    <dgm:pt modelId="{5309B863-3586-48D9-A8B7-C5A2832F59B8}" type="parTrans" cxnId="{AA04C4A7-1AD0-43B8-988D-20D4E79D2776}">
      <dgm:prSet/>
      <dgm:spPr/>
      <dgm:t>
        <a:bodyPr/>
        <a:lstStyle/>
        <a:p>
          <a:endParaRPr lang="ru-RU"/>
        </a:p>
      </dgm:t>
    </dgm:pt>
    <dgm:pt modelId="{D9E688E4-64C9-48E5-9291-BB4B7A7F6271}" type="sibTrans" cxnId="{AA04C4A7-1AD0-43B8-988D-20D4E79D2776}">
      <dgm:prSet/>
      <dgm:spPr/>
      <dgm:t>
        <a:bodyPr/>
        <a:lstStyle/>
        <a:p>
          <a:endParaRPr lang="ru-RU"/>
        </a:p>
      </dgm:t>
    </dgm:pt>
    <dgm:pt modelId="{05AF7FF3-0E33-4C0D-AD23-6EE2BA6DE6D3}" type="pres">
      <dgm:prSet presAssocID="{203B59F7-5AE0-4237-8160-A48F3683890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927BA01-74E5-457F-8131-CE86C69666A9}" type="pres">
      <dgm:prSet presAssocID="{CA79C194-5CA7-4D1B-845B-4DF5E4C9DD41}" presName="root" presStyleCnt="0"/>
      <dgm:spPr/>
    </dgm:pt>
    <dgm:pt modelId="{A3C65EFC-9824-497D-89E6-925F41BA61A1}" type="pres">
      <dgm:prSet presAssocID="{CA79C194-5CA7-4D1B-845B-4DF5E4C9DD41}" presName="rootComposite" presStyleCnt="0"/>
      <dgm:spPr/>
    </dgm:pt>
    <dgm:pt modelId="{0D3433EA-7DA3-45A0-876C-CCB142943571}" type="pres">
      <dgm:prSet presAssocID="{CA79C194-5CA7-4D1B-845B-4DF5E4C9DD41}" presName="rootText" presStyleLbl="node1" presStyleIdx="0" presStyleCnt="2"/>
      <dgm:spPr/>
      <dgm:t>
        <a:bodyPr/>
        <a:lstStyle/>
        <a:p>
          <a:endParaRPr lang="ru-RU"/>
        </a:p>
      </dgm:t>
    </dgm:pt>
    <dgm:pt modelId="{98AD86AA-2A3C-4BEF-990C-404FAAEF13B9}" type="pres">
      <dgm:prSet presAssocID="{CA79C194-5CA7-4D1B-845B-4DF5E4C9DD41}" presName="rootConnector" presStyleLbl="node1" presStyleIdx="0" presStyleCnt="2"/>
      <dgm:spPr/>
      <dgm:t>
        <a:bodyPr/>
        <a:lstStyle/>
        <a:p>
          <a:endParaRPr lang="ru-RU"/>
        </a:p>
      </dgm:t>
    </dgm:pt>
    <dgm:pt modelId="{8C63D94D-D9A7-453D-9B43-75B0E6B41A25}" type="pres">
      <dgm:prSet presAssocID="{CA79C194-5CA7-4D1B-845B-4DF5E4C9DD41}" presName="childShape" presStyleCnt="0"/>
      <dgm:spPr/>
    </dgm:pt>
    <dgm:pt modelId="{698F93D6-A8AB-464E-BD32-7077129E3E8A}" type="pres">
      <dgm:prSet presAssocID="{5309B863-3586-48D9-A8B7-C5A2832F59B8}" presName="Name13" presStyleLbl="parChTrans1D2" presStyleIdx="0" presStyleCnt="2"/>
      <dgm:spPr/>
      <dgm:t>
        <a:bodyPr/>
        <a:lstStyle/>
        <a:p>
          <a:endParaRPr lang="ru-RU"/>
        </a:p>
      </dgm:t>
    </dgm:pt>
    <dgm:pt modelId="{220D9299-2CAD-423C-B5EF-545EE8B62D67}" type="pres">
      <dgm:prSet presAssocID="{D6D71C4E-6E50-495F-AEFD-34562EF496BC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04F769-4392-4549-A85A-5B9198A214E1}" type="pres">
      <dgm:prSet presAssocID="{DA34DC5B-044F-446F-AFF4-5DDFEB6ECBC7}" presName="root" presStyleCnt="0"/>
      <dgm:spPr/>
    </dgm:pt>
    <dgm:pt modelId="{62955687-26B2-474C-A65B-AAC6A37DBF5E}" type="pres">
      <dgm:prSet presAssocID="{DA34DC5B-044F-446F-AFF4-5DDFEB6ECBC7}" presName="rootComposite" presStyleCnt="0"/>
      <dgm:spPr/>
    </dgm:pt>
    <dgm:pt modelId="{A9E33106-26D0-45FF-8A6A-100E14D619FE}" type="pres">
      <dgm:prSet presAssocID="{DA34DC5B-044F-446F-AFF4-5DDFEB6ECBC7}" presName="rootText" presStyleLbl="node1" presStyleIdx="1" presStyleCnt="2"/>
      <dgm:spPr/>
      <dgm:t>
        <a:bodyPr/>
        <a:lstStyle/>
        <a:p>
          <a:endParaRPr lang="ru-RU"/>
        </a:p>
      </dgm:t>
    </dgm:pt>
    <dgm:pt modelId="{0579B49C-8BA1-4D4B-945C-679650BF018C}" type="pres">
      <dgm:prSet presAssocID="{DA34DC5B-044F-446F-AFF4-5DDFEB6ECBC7}" presName="rootConnector" presStyleLbl="node1" presStyleIdx="1" presStyleCnt="2"/>
      <dgm:spPr/>
      <dgm:t>
        <a:bodyPr/>
        <a:lstStyle/>
        <a:p>
          <a:endParaRPr lang="ru-RU"/>
        </a:p>
      </dgm:t>
    </dgm:pt>
    <dgm:pt modelId="{EFBA18F3-AB11-482A-9605-D66AF520E0B9}" type="pres">
      <dgm:prSet presAssocID="{DA34DC5B-044F-446F-AFF4-5DDFEB6ECBC7}" presName="childShape" presStyleCnt="0"/>
      <dgm:spPr/>
    </dgm:pt>
    <dgm:pt modelId="{096F80B6-02B9-4279-A884-CCF189DB2CF2}" type="pres">
      <dgm:prSet presAssocID="{533AC13B-6B44-4612-91FA-C045BBA28E29}" presName="Name13" presStyleLbl="parChTrans1D2" presStyleIdx="1" presStyleCnt="2"/>
      <dgm:spPr/>
      <dgm:t>
        <a:bodyPr/>
        <a:lstStyle/>
        <a:p>
          <a:endParaRPr lang="ru-RU"/>
        </a:p>
      </dgm:t>
    </dgm:pt>
    <dgm:pt modelId="{48F963CC-5BCD-4F66-9D0B-84893F2DC28C}" type="pres">
      <dgm:prSet presAssocID="{A3D06835-C92F-46AB-B7DE-635C59FADF66}" presName="childText" presStyleLbl="bgAcc1" presStyleIdx="1" presStyleCnt="2" custLinFactNeighborX="-2415" custLinFactNeighborY="-22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CF0605-F7D3-4891-BF48-B554E209B101}" type="presOf" srcId="{CA79C194-5CA7-4D1B-845B-4DF5E4C9DD41}" destId="{98AD86AA-2A3C-4BEF-990C-404FAAEF13B9}" srcOrd="1" destOrd="0" presId="urn:microsoft.com/office/officeart/2005/8/layout/hierarchy3"/>
    <dgm:cxn modelId="{89A7E90B-2BFD-48FF-9057-B367DD6AA539}" type="presOf" srcId="{5309B863-3586-48D9-A8B7-C5A2832F59B8}" destId="{698F93D6-A8AB-464E-BD32-7077129E3E8A}" srcOrd="0" destOrd="0" presId="urn:microsoft.com/office/officeart/2005/8/layout/hierarchy3"/>
    <dgm:cxn modelId="{83BF60FD-66F1-4BDD-9561-2F4D5F74421E}" type="presOf" srcId="{203B59F7-5AE0-4237-8160-A48F36838901}" destId="{05AF7FF3-0E33-4C0D-AD23-6EE2BA6DE6D3}" srcOrd="0" destOrd="0" presId="urn:microsoft.com/office/officeart/2005/8/layout/hierarchy3"/>
    <dgm:cxn modelId="{94CA10D4-8B39-4E73-8028-51BB6EBFC3AA}" srcId="{203B59F7-5AE0-4237-8160-A48F36838901}" destId="{DA34DC5B-044F-446F-AFF4-5DDFEB6ECBC7}" srcOrd="1" destOrd="0" parTransId="{C6C43418-4F4C-413A-A93A-84C9222D10A3}" sibTransId="{8782986E-29AF-4529-8525-140694639334}"/>
    <dgm:cxn modelId="{FE7DEE5F-6E81-4B9E-BC92-554457820569}" srcId="{DA34DC5B-044F-446F-AFF4-5DDFEB6ECBC7}" destId="{A3D06835-C92F-46AB-B7DE-635C59FADF66}" srcOrd="0" destOrd="0" parTransId="{533AC13B-6B44-4612-91FA-C045BBA28E29}" sibTransId="{927D5EF8-1194-483A-BEA7-0E76A90336C8}"/>
    <dgm:cxn modelId="{D4DB864C-87A2-43E7-B305-0C9FE3F41E87}" srcId="{203B59F7-5AE0-4237-8160-A48F36838901}" destId="{CA79C194-5CA7-4D1B-845B-4DF5E4C9DD41}" srcOrd="0" destOrd="0" parTransId="{5C8A301A-6E44-48FB-A403-A63C772E370A}" sibTransId="{21B0E348-2375-4A45-BE89-82766F13364E}"/>
    <dgm:cxn modelId="{9A1B8A32-23A7-4A38-9203-FCF87BE9F057}" type="presOf" srcId="{533AC13B-6B44-4612-91FA-C045BBA28E29}" destId="{096F80B6-02B9-4279-A884-CCF189DB2CF2}" srcOrd="0" destOrd="0" presId="urn:microsoft.com/office/officeart/2005/8/layout/hierarchy3"/>
    <dgm:cxn modelId="{56BD314E-5471-4576-9065-EE5CD18DB07B}" type="presOf" srcId="{DA34DC5B-044F-446F-AFF4-5DDFEB6ECBC7}" destId="{0579B49C-8BA1-4D4B-945C-679650BF018C}" srcOrd="1" destOrd="0" presId="urn:microsoft.com/office/officeart/2005/8/layout/hierarchy3"/>
    <dgm:cxn modelId="{51F2406A-9972-4C60-BE1A-CC2309369D29}" type="presOf" srcId="{A3D06835-C92F-46AB-B7DE-635C59FADF66}" destId="{48F963CC-5BCD-4F66-9D0B-84893F2DC28C}" srcOrd="0" destOrd="0" presId="urn:microsoft.com/office/officeart/2005/8/layout/hierarchy3"/>
    <dgm:cxn modelId="{B1AB48C8-9B7A-4E26-BCDC-C433D755D207}" type="presOf" srcId="{DA34DC5B-044F-446F-AFF4-5DDFEB6ECBC7}" destId="{A9E33106-26D0-45FF-8A6A-100E14D619FE}" srcOrd="0" destOrd="0" presId="urn:microsoft.com/office/officeart/2005/8/layout/hierarchy3"/>
    <dgm:cxn modelId="{DCE3120A-BB38-41EB-876B-B090E33ADAC4}" type="presOf" srcId="{CA79C194-5CA7-4D1B-845B-4DF5E4C9DD41}" destId="{0D3433EA-7DA3-45A0-876C-CCB142943571}" srcOrd="0" destOrd="0" presId="urn:microsoft.com/office/officeart/2005/8/layout/hierarchy3"/>
    <dgm:cxn modelId="{B5001276-83C5-4229-945E-CB55E45E0C77}" type="presOf" srcId="{D6D71C4E-6E50-495F-AEFD-34562EF496BC}" destId="{220D9299-2CAD-423C-B5EF-545EE8B62D67}" srcOrd="0" destOrd="0" presId="urn:microsoft.com/office/officeart/2005/8/layout/hierarchy3"/>
    <dgm:cxn modelId="{AA04C4A7-1AD0-43B8-988D-20D4E79D2776}" srcId="{CA79C194-5CA7-4D1B-845B-4DF5E4C9DD41}" destId="{D6D71C4E-6E50-495F-AEFD-34562EF496BC}" srcOrd="0" destOrd="0" parTransId="{5309B863-3586-48D9-A8B7-C5A2832F59B8}" sibTransId="{D9E688E4-64C9-48E5-9291-BB4B7A7F6271}"/>
    <dgm:cxn modelId="{6597286C-1440-4351-A884-A8799EA96CC8}" type="presParOf" srcId="{05AF7FF3-0E33-4C0D-AD23-6EE2BA6DE6D3}" destId="{4927BA01-74E5-457F-8131-CE86C69666A9}" srcOrd="0" destOrd="0" presId="urn:microsoft.com/office/officeart/2005/8/layout/hierarchy3"/>
    <dgm:cxn modelId="{A4AFD58F-02E6-4081-B4AB-A835BD15B0BD}" type="presParOf" srcId="{4927BA01-74E5-457F-8131-CE86C69666A9}" destId="{A3C65EFC-9824-497D-89E6-925F41BA61A1}" srcOrd="0" destOrd="0" presId="urn:microsoft.com/office/officeart/2005/8/layout/hierarchy3"/>
    <dgm:cxn modelId="{2A004782-9BE6-4C05-A064-48AEC76C0836}" type="presParOf" srcId="{A3C65EFC-9824-497D-89E6-925F41BA61A1}" destId="{0D3433EA-7DA3-45A0-876C-CCB142943571}" srcOrd="0" destOrd="0" presId="urn:microsoft.com/office/officeart/2005/8/layout/hierarchy3"/>
    <dgm:cxn modelId="{7C95B2D5-BEA2-4289-A0E5-C53201B13AE5}" type="presParOf" srcId="{A3C65EFC-9824-497D-89E6-925F41BA61A1}" destId="{98AD86AA-2A3C-4BEF-990C-404FAAEF13B9}" srcOrd="1" destOrd="0" presId="urn:microsoft.com/office/officeart/2005/8/layout/hierarchy3"/>
    <dgm:cxn modelId="{4D0A3403-B5FF-4131-904C-4E850830FD60}" type="presParOf" srcId="{4927BA01-74E5-457F-8131-CE86C69666A9}" destId="{8C63D94D-D9A7-453D-9B43-75B0E6B41A25}" srcOrd="1" destOrd="0" presId="urn:microsoft.com/office/officeart/2005/8/layout/hierarchy3"/>
    <dgm:cxn modelId="{41DC9325-57ED-421F-93CB-7BA91C26E64E}" type="presParOf" srcId="{8C63D94D-D9A7-453D-9B43-75B0E6B41A25}" destId="{698F93D6-A8AB-464E-BD32-7077129E3E8A}" srcOrd="0" destOrd="0" presId="urn:microsoft.com/office/officeart/2005/8/layout/hierarchy3"/>
    <dgm:cxn modelId="{E6D871C8-AF0B-47DD-B5FE-589CA0FBEC87}" type="presParOf" srcId="{8C63D94D-D9A7-453D-9B43-75B0E6B41A25}" destId="{220D9299-2CAD-423C-B5EF-545EE8B62D67}" srcOrd="1" destOrd="0" presId="urn:microsoft.com/office/officeart/2005/8/layout/hierarchy3"/>
    <dgm:cxn modelId="{ABB37796-4633-4B74-9B09-B788881D50E5}" type="presParOf" srcId="{05AF7FF3-0E33-4C0D-AD23-6EE2BA6DE6D3}" destId="{5A04F769-4392-4549-A85A-5B9198A214E1}" srcOrd="1" destOrd="0" presId="urn:microsoft.com/office/officeart/2005/8/layout/hierarchy3"/>
    <dgm:cxn modelId="{E2A04173-1FB5-43D7-9F9E-8511AD99134B}" type="presParOf" srcId="{5A04F769-4392-4549-A85A-5B9198A214E1}" destId="{62955687-26B2-474C-A65B-AAC6A37DBF5E}" srcOrd="0" destOrd="0" presId="urn:microsoft.com/office/officeart/2005/8/layout/hierarchy3"/>
    <dgm:cxn modelId="{F0F4C209-CDD6-4CF6-BD40-A59529D66228}" type="presParOf" srcId="{62955687-26B2-474C-A65B-AAC6A37DBF5E}" destId="{A9E33106-26D0-45FF-8A6A-100E14D619FE}" srcOrd="0" destOrd="0" presId="urn:microsoft.com/office/officeart/2005/8/layout/hierarchy3"/>
    <dgm:cxn modelId="{2B5D8D86-6360-4AD1-A054-C31E1C8291E3}" type="presParOf" srcId="{62955687-26B2-474C-A65B-AAC6A37DBF5E}" destId="{0579B49C-8BA1-4D4B-945C-679650BF018C}" srcOrd="1" destOrd="0" presId="urn:microsoft.com/office/officeart/2005/8/layout/hierarchy3"/>
    <dgm:cxn modelId="{34DE0CB4-AB30-4D9F-9370-8DAEEE26EB39}" type="presParOf" srcId="{5A04F769-4392-4549-A85A-5B9198A214E1}" destId="{EFBA18F3-AB11-482A-9605-D66AF520E0B9}" srcOrd="1" destOrd="0" presId="urn:microsoft.com/office/officeart/2005/8/layout/hierarchy3"/>
    <dgm:cxn modelId="{FCC15C3C-734F-4565-8368-3B1DA0910A06}" type="presParOf" srcId="{EFBA18F3-AB11-482A-9605-D66AF520E0B9}" destId="{096F80B6-02B9-4279-A884-CCF189DB2CF2}" srcOrd="0" destOrd="0" presId="urn:microsoft.com/office/officeart/2005/8/layout/hierarchy3"/>
    <dgm:cxn modelId="{9C623C26-38C2-4E83-A710-74229A63928B}" type="presParOf" srcId="{EFBA18F3-AB11-482A-9605-D66AF520E0B9}" destId="{48F963CC-5BCD-4F66-9D0B-84893F2DC28C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51CF61-2055-44B0-938C-C0395280C15D}" type="doc">
      <dgm:prSet loTypeId="urn:microsoft.com/office/officeart/2005/8/layout/hList1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402601EB-5891-4813-95C4-EBA03157A5F2}">
      <dgm:prSet phldrT="[Текст]"/>
      <dgm:spPr/>
      <dgm:t>
        <a:bodyPr/>
        <a:lstStyle/>
        <a:p>
          <a:r>
            <a:rPr lang="ru-RU" dirty="0" smtClean="0"/>
            <a:t>Благо</a:t>
          </a:r>
          <a:endParaRPr lang="ru-RU" dirty="0"/>
        </a:p>
      </dgm:t>
    </dgm:pt>
    <dgm:pt modelId="{EF1E4B4D-C228-49E0-8383-3500985AB9BB}" type="parTrans" cxnId="{A733DA60-24D4-452B-904E-ACF4D0EC256B}">
      <dgm:prSet/>
      <dgm:spPr/>
      <dgm:t>
        <a:bodyPr/>
        <a:lstStyle/>
        <a:p>
          <a:endParaRPr lang="ru-RU"/>
        </a:p>
      </dgm:t>
    </dgm:pt>
    <dgm:pt modelId="{885D52ED-FDCA-4609-8F34-6EEFCC0068F7}" type="sibTrans" cxnId="{A733DA60-24D4-452B-904E-ACF4D0EC256B}">
      <dgm:prSet/>
      <dgm:spPr/>
      <dgm:t>
        <a:bodyPr/>
        <a:lstStyle/>
        <a:p>
          <a:endParaRPr lang="ru-RU"/>
        </a:p>
      </dgm:t>
    </dgm:pt>
    <dgm:pt modelId="{F91BDE1F-7E37-4DD0-A72F-D32E1E9E8A83}">
      <dgm:prSet phldrT="[Текст]"/>
      <dgm:spPr/>
      <dgm:t>
        <a:bodyPr/>
        <a:lstStyle/>
        <a:p>
          <a:r>
            <a:rPr lang="ru-RU" dirty="0" smtClean="0"/>
            <a:t>Стоимость активов (</a:t>
          </a:r>
          <a:r>
            <a:rPr lang="en-US" dirty="0" smtClean="0"/>
            <a:t>shareholder value)</a:t>
          </a:r>
          <a:endParaRPr lang="ru-RU" dirty="0"/>
        </a:p>
      </dgm:t>
    </dgm:pt>
    <dgm:pt modelId="{9AFD52D1-FE2C-4B29-9B74-981AE994E6FE}" type="parTrans" cxnId="{52A901C9-1029-4727-AD4B-DB60C23B7501}">
      <dgm:prSet/>
      <dgm:spPr/>
      <dgm:t>
        <a:bodyPr/>
        <a:lstStyle/>
        <a:p>
          <a:endParaRPr lang="ru-RU"/>
        </a:p>
      </dgm:t>
    </dgm:pt>
    <dgm:pt modelId="{281AC0BB-EA8A-4B86-AF80-1255AB04B522}" type="sibTrans" cxnId="{52A901C9-1029-4727-AD4B-DB60C23B7501}">
      <dgm:prSet/>
      <dgm:spPr/>
      <dgm:t>
        <a:bodyPr/>
        <a:lstStyle/>
        <a:p>
          <a:endParaRPr lang="ru-RU"/>
        </a:p>
      </dgm:t>
    </dgm:pt>
    <dgm:pt modelId="{8C276428-FD9D-48B0-AA52-3F06ACE81DDE}">
      <dgm:prSet phldrT="[Текст]"/>
      <dgm:spPr/>
      <dgm:t>
        <a:bodyPr/>
        <a:lstStyle/>
        <a:p>
          <a:r>
            <a:rPr lang="ru-RU" dirty="0" smtClean="0"/>
            <a:t>Издержки</a:t>
          </a:r>
          <a:endParaRPr lang="ru-RU" dirty="0"/>
        </a:p>
      </dgm:t>
    </dgm:pt>
    <dgm:pt modelId="{4B94BCBD-BE7A-4DB4-8C5F-034D15431C50}" type="parTrans" cxnId="{C5A234FB-5105-4446-8215-88CFE83665C5}">
      <dgm:prSet/>
      <dgm:spPr/>
      <dgm:t>
        <a:bodyPr/>
        <a:lstStyle/>
        <a:p>
          <a:endParaRPr lang="ru-RU"/>
        </a:p>
      </dgm:t>
    </dgm:pt>
    <dgm:pt modelId="{DD7DD156-34C6-48D8-9B51-77848BCDCE38}" type="sibTrans" cxnId="{C5A234FB-5105-4446-8215-88CFE83665C5}">
      <dgm:prSet/>
      <dgm:spPr/>
      <dgm:t>
        <a:bodyPr/>
        <a:lstStyle/>
        <a:p>
          <a:endParaRPr lang="ru-RU"/>
        </a:p>
      </dgm:t>
    </dgm:pt>
    <dgm:pt modelId="{0FBCC32E-157F-42B7-81DF-7D03B1AAA096}">
      <dgm:prSet phldrT="[Текст]"/>
      <dgm:spPr/>
      <dgm:t>
        <a:bodyPr/>
        <a:lstStyle/>
        <a:p>
          <a:r>
            <a:rPr lang="ru-RU" dirty="0" smtClean="0"/>
            <a:t>Контроль за менеджментом</a:t>
          </a:r>
          <a:endParaRPr lang="ru-RU" dirty="0"/>
        </a:p>
      </dgm:t>
    </dgm:pt>
    <dgm:pt modelId="{44A65B98-8185-4C1E-8226-7522DF8A4DE6}" type="parTrans" cxnId="{FC4F1897-03EC-40DC-AA1F-9D313065234A}">
      <dgm:prSet/>
      <dgm:spPr/>
      <dgm:t>
        <a:bodyPr/>
        <a:lstStyle/>
        <a:p>
          <a:endParaRPr lang="ru-RU"/>
        </a:p>
      </dgm:t>
    </dgm:pt>
    <dgm:pt modelId="{59B8738B-4638-485E-95EE-A6F78AC9B861}" type="sibTrans" cxnId="{FC4F1897-03EC-40DC-AA1F-9D313065234A}">
      <dgm:prSet/>
      <dgm:spPr/>
      <dgm:t>
        <a:bodyPr/>
        <a:lstStyle/>
        <a:p>
          <a:endParaRPr lang="ru-RU"/>
        </a:p>
      </dgm:t>
    </dgm:pt>
    <dgm:pt modelId="{0EB22AFD-965D-41CB-9220-CE3CCCAC5A50}">
      <dgm:prSet/>
      <dgm:spPr/>
      <dgm:t>
        <a:bodyPr/>
        <a:lstStyle/>
        <a:p>
          <a:endParaRPr lang="ru-RU" dirty="0" smtClean="0"/>
        </a:p>
      </dgm:t>
    </dgm:pt>
    <dgm:pt modelId="{FE919C28-8314-421C-9DE3-F87F6928CCE5}" type="parTrans" cxnId="{A7AB2C54-462D-4DCB-A695-5DD8E23745CE}">
      <dgm:prSet/>
      <dgm:spPr/>
      <dgm:t>
        <a:bodyPr/>
        <a:lstStyle/>
        <a:p>
          <a:endParaRPr lang="ru-RU"/>
        </a:p>
      </dgm:t>
    </dgm:pt>
    <dgm:pt modelId="{41FDE226-C9D1-47D9-9563-E0D400516205}" type="sibTrans" cxnId="{A7AB2C54-462D-4DCB-A695-5DD8E23745CE}">
      <dgm:prSet/>
      <dgm:spPr/>
      <dgm:t>
        <a:bodyPr/>
        <a:lstStyle/>
        <a:p>
          <a:endParaRPr lang="ru-RU"/>
        </a:p>
      </dgm:t>
    </dgm:pt>
    <dgm:pt modelId="{E9D810FC-E0FE-4522-8201-89777FCD248D}" type="pres">
      <dgm:prSet presAssocID="{EA51CF61-2055-44B0-938C-C0395280C1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17F6E10-BF93-4F34-97C1-5D02E43F8357}" type="pres">
      <dgm:prSet presAssocID="{402601EB-5891-4813-95C4-EBA03157A5F2}" presName="composite" presStyleCnt="0"/>
      <dgm:spPr/>
    </dgm:pt>
    <dgm:pt modelId="{0694A512-02F1-451B-9A28-F3DFF3F66806}" type="pres">
      <dgm:prSet presAssocID="{402601EB-5891-4813-95C4-EBA03157A5F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FE3BA0-8442-4AAE-8E5D-4C24898F4C8B}" type="pres">
      <dgm:prSet presAssocID="{402601EB-5891-4813-95C4-EBA03157A5F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69461E-2725-47E6-B6E8-77CA2DCF1145}" type="pres">
      <dgm:prSet presAssocID="{885D52ED-FDCA-4609-8F34-6EEFCC0068F7}" presName="space" presStyleCnt="0"/>
      <dgm:spPr/>
    </dgm:pt>
    <dgm:pt modelId="{B638E7C5-45AD-4364-B8FE-1B053AECE7C1}" type="pres">
      <dgm:prSet presAssocID="{8C276428-FD9D-48B0-AA52-3F06ACE81DDE}" presName="composite" presStyleCnt="0"/>
      <dgm:spPr/>
    </dgm:pt>
    <dgm:pt modelId="{8D0155F5-BA0E-4D20-B6EA-0B60084D5FEE}" type="pres">
      <dgm:prSet presAssocID="{8C276428-FD9D-48B0-AA52-3F06ACE81DD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61E064-2305-47AE-9770-71F7C5F17666}" type="pres">
      <dgm:prSet presAssocID="{8C276428-FD9D-48B0-AA52-3F06ACE81DDE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2E3093-3F3C-472E-BFC9-7B354D1C4712}" type="presOf" srcId="{8C276428-FD9D-48B0-AA52-3F06ACE81DDE}" destId="{8D0155F5-BA0E-4D20-B6EA-0B60084D5FEE}" srcOrd="0" destOrd="0" presId="urn:microsoft.com/office/officeart/2005/8/layout/hList1"/>
    <dgm:cxn modelId="{5FCDCC13-4067-446D-AB64-C9FAA4CB4DBA}" type="presOf" srcId="{0FBCC32E-157F-42B7-81DF-7D03B1AAA096}" destId="{4961E064-2305-47AE-9770-71F7C5F17666}" srcOrd="0" destOrd="0" presId="urn:microsoft.com/office/officeart/2005/8/layout/hList1"/>
    <dgm:cxn modelId="{52A901C9-1029-4727-AD4B-DB60C23B7501}" srcId="{402601EB-5891-4813-95C4-EBA03157A5F2}" destId="{F91BDE1F-7E37-4DD0-A72F-D32E1E9E8A83}" srcOrd="0" destOrd="0" parTransId="{9AFD52D1-FE2C-4B29-9B74-981AE994E6FE}" sibTransId="{281AC0BB-EA8A-4B86-AF80-1255AB04B522}"/>
    <dgm:cxn modelId="{C5A234FB-5105-4446-8215-88CFE83665C5}" srcId="{EA51CF61-2055-44B0-938C-C0395280C15D}" destId="{8C276428-FD9D-48B0-AA52-3F06ACE81DDE}" srcOrd="1" destOrd="0" parTransId="{4B94BCBD-BE7A-4DB4-8C5F-034D15431C50}" sibTransId="{DD7DD156-34C6-48D8-9B51-77848BCDCE38}"/>
    <dgm:cxn modelId="{A7AB2C54-462D-4DCB-A695-5DD8E23745CE}" srcId="{402601EB-5891-4813-95C4-EBA03157A5F2}" destId="{0EB22AFD-965D-41CB-9220-CE3CCCAC5A50}" srcOrd="1" destOrd="0" parTransId="{FE919C28-8314-421C-9DE3-F87F6928CCE5}" sibTransId="{41FDE226-C9D1-47D9-9563-E0D400516205}"/>
    <dgm:cxn modelId="{FC4F1897-03EC-40DC-AA1F-9D313065234A}" srcId="{8C276428-FD9D-48B0-AA52-3F06ACE81DDE}" destId="{0FBCC32E-157F-42B7-81DF-7D03B1AAA096}" srcOrd="0" destOrd="0" parTransId="{44A65B98-8185-4C1E-8226-7522DF8A4DE6}" sibTransId="{59B8738B-4638-485E-95EE-A6F78AC9B861}"/>
    <dgm:cxn modelId="{121FC46A-89CF-4E90-A0F4-CDE1ADDD2D65}" type="presOf" srcId="{EA51CF61-2055-44B0-938C-C0395280C15D}" destId="{E9D810FC-E0FE-4522-8201-89777FCD248D}" srcOrd="0" destOrd="0" presId="urn:microsoft.com/office/officeart/2005/8/layout/hList1"/>
    <dgm:cxn modelId="{367AF22A-78CF-4201-9BC0-74D2EA5A7CBF}" type="presOf" srcId="{402601EB-5891-4813-95C4-EBA03157A5F2}" destId="{0694A512-02F1-451B-9A28-F3DFF3F66806}" srcOrd="0" destOrd="0" presId="urn:microsoft.com/office/officeart/2005/8/layout/hList1"/>
    <dgm:cxn modelId="{A733DA60-24D4-452B-904E-ACF4D0EC256B}" srcId="{EA51CF61-2055-44B0-938C-C0395280C15D}" destId="{402601EB-5891-4813-95C4-EBA03157A5F2}" srcOrd="0" destOrd="0" parTransId="{EF1E4B4D-C228-49E0-8383-3500985AB9BB}" sibTransId="{885D52ED-FDCA-4609-8F34-6EEFCC0068F7}"/>
    <dgm:cxn modelId="{9EAB2737-853F-4022-BA12-E778E151A3AC}" type="presOf" srcId="{F91BDE1F-7E37-4DD0-A72F-D32E1E9E8A83}" destId="{0EFE3BA0-8442-4AAE-8E5D-4C24898F4C8B}" srcOrd="0" destOrd="0" presId="urn:microsoft.com/office/officeart/2005/8/layout/hList1"/>
    <dgm:cxn modelId="{885D563E-ABF7-466B-B9EF-C06B3F746C90}" type="presOf" srcId="{0EB22AFD-965D-41CB-9220-CE3CCCAC5A50}" destId="{0EFE3BA0-8442-4AAE-8E5D-4C24898F4C8B}" srcOrd="0" destOrd="1" presId="urn:microsoft.com/office/officeart/2005/8/layout/hList1"/>
    <dgm:cxn modelId="{3254B7F1-ED7F-43B8-8423-1B25E06A8021}" type="presParOf" srcId="{E9D810FC-E0FE-4522-8201-89777FCD248D}" destId="{717F6E10-BF93-4F34-97C1-5D02E43F8357}" srcOrd="0" destOrd="0" presId="urn:microsoft.com/office/officeart/2005/8/layout/hList1"/>
    <dgm:cxn modelId="{011F0275-4C70-48A8-8C76-972346E3B0EC}" type="presParOf" srcId="{717F6E10-BF93-4F34-97C1-5D02E43F8357}" destId="{0694A512-02F1-451B-9A28-F3DFF3F66806}" srcOrd="0" destOrd="0" presId="urn:microsoft.com/office/officeart/2005/8/layout/hList1"/>
    <dgm:cxn modelId="{653DE99C-EBBD-49E9-875F-8222EDE5A614}" type="presParOf" srcId="{717F6E10-BF93-4F34-97C1-5D02E43F8357}" destId="{0EFE3BA0-8442-4AAE-8E5D-4C24898F4C8B}" srcOrd="1" destOrd="0" presId="urn:microsoft.com/office/officeart/2005/8/layout/hList1"/>
    <dgm:cxn modelId="{C8A0067B-F0F9-4ACD-BDEA-D56C767332E1}" type="presParOf" srcId="{E9D810FC-E0FE-4522-8201-89777FCD248D}" destId="{4F69461E-2725-47E6-B6E8-77CA2DCF1145}" srcOrd="1" destOrd="0" presId="urn:microsoft.com/office/officeart/2005/8/layout/hList1"/>
    <dgm:cxn modelId="{63F61589-6A57-47EC-90E0-5515F1E3A3E9}" type="presParOf" srcId="{E9D810FC-E0FE-4522-8201-89777FCD248D}" destId="{B638E7C5-45AD-4364-B8FE-1B053AECE7C1}" srcOrd="2" destOrd="0" presId="urn:microsoft.com/office/officeart/2005/8/layout/hList1"/>
    <dgm:cxn modelId="{FE42F9B8-3FC9-43B3-B7D0-52D8B48EA1CA}" type="presParOf" srcId="{B638E7C5-45AD-4364-B8FE-1B053AECE7C1}" destId="{8D0155F5-BA0E-4D20-B6EA-0B60084D5FEE}" srcOrd="0" destOrd="0" presId="urn:microsoft.com/office/officeart/2005/8/layout/hList1"/>
    <dgm:cxn modelId="{B3A55096-2742-4B0F-B62E-0C8B470BC201}" type="presParOf" srcId="{B638E7C5-45AD-4364-B8FE-1B053AECE7C1}" destId="{4961E064-2305-47AE-9770-71F7C5F1766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0C557F-0354-4AC9-B755-7F14E9CA7844}" type="doc">
      <dgm:prSet loTypeId="urn:microsoft.com/office/officeart/2005/8/layout/default#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1801367-4F78-4DF4-9866-895FB8DA8466}">
      <dgm:prSet phldrT="[Текст]"/>
      <dgm:spPr/>
      <dgm:t>
        <a:bodyPr/>
        <a:lstStyle/>
        <a:p>
          <a:r>
            <a:rPr lang="ru-RU" dirty="0" smtClean="0"/>
            <a:t>Концентрация владения у </a:t>
          </a:r>
          <a:r>
            <a:rPr lang="ru-RU" dirty="0" err="1" smtClean="0"/>
            <a:t>мажоритариев</a:t>
          </a:r>
          <a:endParaRPr lang="ru-RU" dirty="0"/>
        </a:p>
      </dgm:t>
    </dgm:pt>
    <dgm:pt modelId="{555EEAC9-5DC8-4823-AC89-C0EC612C38FD}" type="parTrans" cxnId="{1B3228D0-2F1B-48EF-B0B8-DA1415560A00}">
      <dgm:prSet/>
      <dgm:spPr/>
      <dgm:t>
        <a:bodyPr/>
        <a:lstStyle/>
        <a:p>
          <a:endParaRPr lang="ru-RU"/>
        </a:p>
      </dgm:t>
    </dgm:pt>
    <dgm:pt modelId="{17BE8E19-1B96-4D22-8682-F18BE06AA5A1}" type="sibTrans" cxnId="{1B3228D0-2F1B-48EF-B0B8-DA1415560A00}">
      <dgm:prSet/>
      <dgm:spPr/>
      <dgm:t>
        <a:bodyPr/>
        <a:lstStyle/>
        <a:p>
          <a:endParaRPr lang="ru-RU"/>
        </a:p>
      </dgm:t>
    </dgm:pt>
    <dgm:pt modelId="{F7547AFA-6C6A-4FCE-8E3F-1E852C804B48}">
      <dgm:prSet phldrT="[Текст]"/>
      <dgm:spPr/>
      <dgm:t>
        <a:bodyPr/>
        <a:lstStyle/>
        <a:p>
          <a:r>
            <a:rPr lang="ru-RU" dirty="0" smtClean="0"/>
            <a:t>Недружественный захват</a:t>
          </a:r>
          <a:endParaRPr lang="ru-RU" dirty="0"/>
        </a:p>
      </dgm:t>
    </dgm:pt>
    <dgm:pt modelId="{6EC85472-83A1-4566-B7C1-6046EE5CD46C}" type="parTrans" cxnId="{5FFDC621-6815-471C-B250-AF69D8F1F233}">
      <dgm:prSet/>
      <dgm:spPr/>
      <dgm:t>
        <a:bodyPr/>
        <a:lstStyle/>
        <a:p>
          <a:endParaRPr lang="ru-RU"/>
        </a:p>
      </dgm:t>
    </dgm:pt>
    <dgm:pt modelId="{0D96AFCB-0FBF-418B-8C1C-1826C94E4D5B}" type="sibTrans" cxnId="{5FFDC621-6815-471C-B250-AF69D8F1F233}">
      <dgm:prSet/>
      <dgm:spPr/>
      <dgm:t>
        <a:bodyPr/>
        <a:lstStyle/>
        <a:p>
          <a:endParaRPr lang="ru-RU"/>
        </a:p>
      </dgm:t>
    </dgm:pt>
    <dgm:pt modelId="{53003093-3D0A-47D8-BA17-654354D7837C}">
      <dgm:prSet phldrT="[Текст]"/>
      <dgm:spPr/>
      <dgm:t>
        <a:bodyPr/>
        <a:lstStyle/>
        <a:p>
          <a:r>
            <a:rPr lang="ru-RU" dirty="0" smtClean="0"/>
            <a:t>Делегирование полномочий совету директоров</a:t>
          </a:r>
          <a:endParaRPr lang="ru-RU" dirty="0"/>
        </a:p>
      </dgm:t>
    </dgm:pt>
    <dgm:pt modelId="{B94A24A2-B9B2-44EB-9E9E-ED6773639375}" type="parTrans" cxnId="{AEADD8A4-1426-42CF-A82E-D1CBC626A02A}">
      <dgm:prSet/>
      <dgm:spPr/>
      <dgm:t>
        <a:bodyPr/>
        <a:lstStyle/>
        <a:p>
          <a:endParaRPr lang="ru-RU"/>
        </a:p>
      </dgm:t>
    </dgm:pt>
    <dgm:pt modelId="{8AD93D46-F155-4DCC-8429-E9F5FE32FD5C}" type="sibTrans" cxnId="{AEADD8A4-1426-42CF-A82E-D1CBC626A02A}">
      <dgm:prSet/>
      <dgm:spPr/>
      <dgm:t>
        <a:bodyPr/>
        <a:lstStyle/>
        <a:p>
          <a:endParaRPr lang="ru-RU"/>
        </a:p>
      </dgm:t>
    </dgm:pt>
    <dgm:pt modelId="{0EDD9692-B8D6-40ED-A05E-8E79D4CE1F1B}">
      <dgm:prSet phldrT="[Текст]"/>
      <dgm:spPr/>
      <dgm:t>
        <a:bodyPr/>
        <a:lstStyle/>
        <a:p>
          <a:r>
            <a:rPr lang="ru-RU" dirty="0" smtClean="0"/>
            <a:t>Стимулирующий контракт для менеджмента</a:t>
          </a:r>
          <a:endParaRPr lang="ru-RU" dirty="0"/>
        </a:p>
      </dgm:t>
    </dgm:pt>
    <dgm:pt modelId="{F91472C8-422C-46ED-8702-C4A3F08BAD14}" type="parTrans" cxnId="{BA7094AE-07A7-4A03-863D-7E36C4637662}">
      <dgm:prSet/>
      <dgm:spPr/>
      <dgm:t>
        <a:bodyPr/>
        <a:lstStyle/>
        <a:p>
          <a:endParaRPr lang="ru-RU"/>
        </a:p>
      </dgm:t>
    </dgm:pt>
    <dgm:pt modelId="{F542DBCA-4303-45E8-98FA-DA3476D225D3}" type="sibTrans" cxnId="{BA7094AE-07A7-4A03-863D-7E36C4637662}">
      <dgm:prSet/>
      <dgm:spPr/>
      <dgm:t>
        <a:bodyPr/>
        <a:lstStyle/>
        <a:p>
          <a:endParaRPr lang="ru-RU"/>
        </a:p>
      </dgm:t>
    </dgm:pt>
    <dgm:pt modelId="{A9B7FCE8-8EEB-4EED-B313-2A708B2D7B82}">
      <dgm:prSet phldrT="[Текст]"/>
      <dgm:spPr/>
      <dgm:t>
        <a:bodyPr/>
        <a:lstStyle/>
        <a:p>
          <a:r>
            <a:rPr lang="ru-RU" dirty="0" smtClean="0"/>
            <a:t>Материальная ответственность менеджмента </a:t>
          </a:r>
          <a:endParaRPr lang="ru-RU" dirty="0"/>
        </a:p>
      </dgm:t>
    </dgm:pt>
    <dgm:pt modelId="{51233EEE-F4AA-46E0-AF7C-AE5FD4B4728F}" type="parTrans" cxnId="{10B01E5F-58CC-49F5-8D7D-CBA8E726BF81}">
      <dgm:prSet/>
      <dgm:spPr/>
      <dgm:t>
        <a:bodyPr/>
        <a:lstStyle/>
        <a:p>
          <a:endParaRPr lang="ru-RU"/>
        </a:p>
      </dgm:t>
    </dgm:pt>
    <dgm:pt modelId="{92DD5479-9078-4ABE-AB70-09F0BB0523ED}" type="sibTrans" cxnId="{10B01E5F-58CC-49F5-8D7D-CBA8E726BF81}">
      <dgm:prSet/>
      <dgm:spPr/>
      <dgm:t>
        <a:bodyPr/>
        <a:lstStyle/>
        <a:p>
          <a:endParaRPr lang="ru-RU"/>
        </a:p>
      </dgm:t>
    </dgm:pt>
    <dgm:pt modelId="{123740E1-4BB5-4EE9-8C93-72039CFBF36C}" type="pres">
      <dgm:prSet presAssocID="{2F0C557F-0354-4AC9-B755-7F14E9CA784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7E8C30-5F82-4DC0-85DF-3858126A4A28}" type="pres">
      <dgm:prSet presAssocID="{91801367-4F78-4DF4-9866-895FB8DA846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2759A7-1337-401C-9463-A28C7DE66606}" type="pres">
      <dgm:prSet presAssocID="{17BE8E19-1B96-4D22-8682-F18BE06AA5A1}" presName="sibTrans" presStyleCnt="0"/>
      <dgm:spPr/>
    </dgm:pt>
    <dgm:pt modelId="{2E0BF3F3-8E6D-4477-9DEE-7AAF2E778C58}" type="pres">
      <dgm:prSet presAssocID="{F7547AFA-6C6A-4FCE-8E3F-1E852C804B4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3A3445-023F-4F32-A273-875A4EB621A6}" type="pres">
      <dgm:prSet presAssocID="{0D96AFCB-0FBF-418B-8C1C-1826C94E4D5B}" presName="sibTrans" presStyleCnt="0"/>
      <dgm:spPr/>
    </dgm:pt>
    <dgm:pt modelId="{843A5772-56A3-4CB5-A164-DDBCEBC3DBB9}" type="pres">
      <dgm:prSet presAssocID="{53003093-3D0A-47D8-BA17-654354D7837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FE44E3-828B-47F0-9927-C6925BE96FE7}" type="pres">
      <dgm:prSet presAssocID="{8AD93D46-F155-4DCC-8429-E9F5FE32FD5C}" presName="sibTrans" presStyleCnt="0"/>
      <dgm:spPr/>
    </dgm:pt>
    <dgm:pt modelId="{48844A48-A8D0-4CD5-AC74-649BA62554EA}" type="pres">
      <dgm:prSet presAssocID="{0EDD9692-B8D6-40ED-A05E-8E79D4CE1F1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09D106-B010-4149-9A27-784669B4BC42}" type="pres">
      <dgm:prSet presAssocID="{F542DBCA-4303-45E8-98FA-DA3476D225D3}" presName="sibTrans" presStyleCnt="0"/>
      <dgm:spPr/>
    </dgm:pt>
    <dgm:pt modelId="{32D8F844-A192-45FE-A347-E0D1990082D1}" type="pres">
      <dgm:prSet presAssocID="{A9B7FCE8-8EEB-4EED-B313-2A708B2D7B8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7094AE-07A7-4A03-863D-7E36C4637662}" srcId="{2F0C557F-0354-4AC9-B755-7F14E9CA7844}" destId="{0EDD9692-B8D6-40ED-A05E-8E79D4CE1F1B}" srcOrd="3" destOrd="0" parTransId="{F91472C8-422C-46ED-8702-C4A3F08BAD14}" sibTransId="{F542DBCA-4303-45E8-98FA-DA3476D225D3}"/>
    <dgm:cxn modelId="{AEADD8A4-1426-42CF-A82E-D1CBC626A02A}" srcId="{2F0C557F-0354-4AC9-B755-7F14E9CA7844}" destId="{53003093-3D0A-47D8-BA17-654354D7837C}" srcOrd="2" destOrd="0" parTransId="{B94A24A2-B9B2-44EB-9E9E-ED6773639375}" sibTransId="{8AD93D46-F155-4DCC-8429-E9F5FE32FD5C}"/>
    <dgm:cxn modelId="{3A128A04-E4B6-4A6D-A564-F5ACA1DD59A1}" type="presOf" srcId="{2F0C557F-0354-4AC9-B755-7F14E9CA7844}" destId="{123740E1-4BB5-4EE9-8C93-72039CFBF36C}" srcOrd="0" destOrd="0" presId="urn:microsoft.com/office/officeart/2005/8/layout/default#1"/>
    <dgm:cxn modelId="{B9BA5116-C291-4D4E-B7DE-48E308B52B20}" type="presOf" srcId="{0EDD9692-B8D6-40ED-A05E-8E79D4CE1F1B}" destId="{48844A48-A8D0-4CD5-AC74-649BA62554EA}" srcOrd="0" destOrd="0" presId="urn:microsoft.com/office/officeart/2005/8/layout/default#1"/>
    <dgm:cxn modelId="{9EE424BA-34CD-45FF-9469-B9DBF0785D9D}" type="presOf" srcId="{91801367-4F78-4DF4-9866-895FB8DA8466}" destId="{7E7E8C30-5F82-4DC0-85DF-3858126A4A28}" srcOrd="0" destOrd="0" presId="urn:microsoft.com/office/officeart/2005/8/layout/default#1"/>
    <dgm:cxn modelId="{1B3228D0-2F1B-48EF-B0B8-DA1415560A00}" srcId="{2F0C557F-0354-4AC9-B755-7F14E9CA7844}" destId="{91801367-4F78-4DF4-9866-895FB8DA8466}" srcOrd="0" destOrd="0" parTransId="{555EEAC9-5DC8-4823-AC89-C0EC612C38FD}" sibTransId="{17BE8E19-1B96-4D22-8682-F18BE06AA5A1}"/>
    <dgm:cxn modelId="{131DE600-150C-46FA-9B34-BE6F004BB47F}" type="presOf" srcId="{A9B7FCE8-8EEB-4EED-B313-2A708B2D7B82}" destId="{32D8F844-A192-45FE-A347-E0D1990082D1}" srcOrd="0" destOrd="0" presId="urn:microsoft.com/office/officeart/2005/8/layout/default#1"/>
    <dgm:cxn modelId="{10B01E5F-58CC-49F5-8D7D-CBA8E726BF81}" srcId="{2F0C557F-0354-4AC9-B755-7F14E9CA7844}" destId="{A9B7FCE8-8EEB-4EED-B313-2A708B2D7B82}" srcOrd="4" destOrd="0" parTransId="{51233EEE-F4AA-46E0-AF7C-AE5FD4B4728F}" sibTransId="{92DD5479-9078-4ABE-AB70-09F0BB0523ED}"/>
    <dgm:cxn modelId="{2771ACA8-7BB4-4F12-97CC-19DE3B21E953}" type="presOf" srcId="{53003093-3D0A-47D8-BA17-654354D7837C}" destId="{843A5772-56A3-4CB5-A164-DDBCEBC3DBB9}" srcOrd="0" destOrd="0" presId="urn:microsoft.com/office/officeart/2005/8/layout/default#1"/>
    <dgm:cxn modelId="{5FFDC621-6815-471C-B250-AF69D8F1F233}" srcId="{2F0C557F-0354-4AC9-B755-7F14E9CA7844}" destId="{F7547AFA-6C6A-4FCE-8E3F-1E852C804B48}" srcOrd="1" destOrd="0" parTransId="{6EC85472-83A1-4566-B7C1-6046EE5CD46C}" sibTransId="{0D96AFCB-0FBF-418B-8C1C-1826C94E4D5B}"/>
    <dgm:cxn modelId="{F349BE4B-503F-4F40-8010-596A840EC4E0}" type="presOf" srcId="{F7547AFA-6C6A-4FCE-8E3F-1E852C804B48}" destId="{2E0BF3F3-8E6D-4477-9DEE-7AAF2E778C58}" srcOrd="0" destOrd="0" presId="urn:microsoft.com/office/officeart/2005/8/layout/default#1"/>
    <dgm:cxn modelId="{DDAED532-30CB-4C1C-9CBE-44B5EA7AF44E}" type="presParOf" srcId="{123740E1-4BB5-4EE9-8C93-72039CFBF36C}" destId="{7E7E8C30-5F82-4DC0-85DF-3858126A4A28}" srcOrd="0" destOrd="0" presId="urn:microsoft.com/office/officeart/2005/8/layout/default#1"/>
    <dgm:cxn modelId="{1D816370-FD93-4C0F-AC17-5C9A0BDB9A44}" type="presParOf" srcId="{123740E1-4BB5-4EE9-8C93-72039CFBF36C}" destId="{102759A7-1337-401C-9463-A28C7DE66606}" srcOrd="1" destOrd="0" presId="urn:microsoft.com/office/officeart/2005/8/layout/default#1"/>
    <dgm:cxn modelId="{9D4A7E99-9094-44F1-BE83-1CFCB828801D}" type="presParOf" srcId="{123740E1-4BB5-4EE9-8C93-72039CFBF36C}" destId="{2E0BF3F3-8E6D-4477-9DEE-7AAF2E778C58}" srcOrd="2" destOrd="0" presId="urn:microsoft.com/office/officeart/2005/8/layout/default#1"/>
    <dgm:cxn modelId="{991E0F44-B905-4B4B-BE55-6AB04D50F6DF}" type="presParOf" srcId="{123740E1-4BB5-4EE9-8C93-72039CFBF36C}" destId="{EE3A3445-023F-4F32-A273-875A4EB621A6}" srcOrd="3" destOrd="0" presId="urn:microsoft.com/office/officeart/2005/8/layout/default#1"/>
    <dgm:cxn modelId="{6B46A242-F1D8-4508-A6D4-DF81FFF1F656}" type="presParOf" srcId="{123740E1-4BB5-4EE9-8C93-72039CFBF36C}" destId="{843A5772-56A3-4CB5-A164-DDBCEBC3DBB9}" srcOrd="4" destOrd="0" presId="urn:microsoft.com/office/officeart/2005/8/layout/default#1"/>
    <dgm:cxn modelId="{29922E12-4C50-4F7C-80F6-8169F34FF0C7}" type="presParOf" srcId="{123740E1-4BB5-4EE9-8C93-72039CFBF36C}" destId="{09FE44E3-828B-47F0-9927-C6925BE96FE7}" srcOrd="5" destOrd="0" presId="urn:microsoft.com/office/officeart/2005/8/layout/default#1"/>
    <dgm:cxn modelId="{1A6F6FB3-3118-4FDE-9A1E-090B80933580}" type="presParOf" srcId="{123740E1-4BB5-4EE9-8C93-72039CFBF36C}" destId="{48844A48-A8D0-4CD5-AC74-649BA62554EA}" srcOrd="6" destOrd="0" presId="urn:microsoft.com/office/officeart/2005/8/layout/default#1"/>
    <dgm:cxn modelId="{7BFA76CE-2C16-48CC-B6F2-BF3A248FCAF4}" type="presParOf" srcId="{123740E1-4BB5-4EE9-8C93-72039CFBF36C}" destId="{1C09D106-B010-4149-9A27-784669B4BC42}" srcOrd="7" destOrd="0" presId="urn:microsoft.com/office/officeart/2005/8/layout/default#1"/>
    <dgm:cxn modelId="{9D51F060-84CB-47B9-8B65-8AECEB9624C4}" type="presParOf" srcId="{123740E1-4BB5-4EE9-8C93-72039CFBF36C}" destId="{32D8F844-A192-45FE-A347-E0D1990082D1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F0C557F-0354-4AC9-B755-7F14E9CA7844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EDD9692-B8D6-40ED-A05E-8E79D4CE1F1B}">
      <dgm:prSet phldrT="[Текст]" custT="1"/>
      <dgm:spPr/>
      <dgm:t>
        <a:bodyPr/>
        <a:lstStyle/>
        <a:p>
          <a:r>
            <a:rPr lang="ru-RU" sz="4000" dirty="0" smtClean="0"/>
            <a:t>Стимулирующий контракт для менеджмента</a:t>
          </a:r>
          <a:endParaRPr lang="ru-RU" sz="4000" dirty="0"/>
        </a:p>
      </dgm:t>
    </dgm:pt>
    <dgm:pt modelId="{F91472C8-422C-46ED-8702-C4A3F08BAD14}" type="parTrans" cxnId="{BA7094AE-07A7-4A03-863D-7E36C4637662}">
      <dgm:prSet/>
      <dgm:spPr/>
      <dgm:t>
        <a:bodyPr/>
        <a:lstStyle/>
        <a:p>
          <a:endParaRPr lang="ru-RU"/>
        </a:p>
      </dgm:t>
    </dgm:pt>
    <dgm:pt modelId="{F542DBCA-4303-45E8-98FA-DA3476D225D3}" type="sibTrans" cxnId="{BA7094AE-07A7-4A03-863D-7E36C4637662}">
      <dgm:prSet/>
      <dgm:spPr/>
      <dgm:t>
        <a:bodyPr/>
        <a:lstStyle/>
        <a:p>
          <a:endParaRPr lang="ru-RU"/>
        </a:p>
      </dgm:t>
    </dgm:pt>
    <dgm:pt modelId="{5FC45A7D-EF00-4C41-91E6-5B3F26E34901}">
      <dgm:prSet custT="1"/>
      <dgm:spPr/>
      <dgm:t>
        <a:bodyPr/>
        <a:lstStyle/>
        <a:p>
          <a:r>
            <a:rPr lang="ru-RU" sz="3000" dirty="0" smtClean="0">
              <a:solidFill>
                <a:srgbClr val="20BE98"/>
              </a:solidFill>
            </a:rPr>
            <a:t>КАК</a:t>
          </a:r>
          <a:r>
            <a:rPr lang="ru-RU" sz="3000" dirty="0" smtClean="0"/>
            <a:t>? Опционные схемы, соучастие в прибылях и т.д.</a:t>
          </a:r>
          <a:endParaRPr lang="ru-RU" sz="3000" dirty="0"/>
        </a:p>
      </dgm:t>
    </dgm:pt>
    <dgm:pt modelId="{B8744CA0-492B-4404-B293-39C3F94BC541}" type="parTrans" cxnId="{1A0D33C2-F5CD-4F99-9434-06E49EF2F0D8}">
      <dgm:prSet/>
      <dgm:spPr/>
      <dgm:t>
        <a:bodyPr/>
        <a:lstStyle/>
        <a:p>
          <a:endParaRPr lang="ru-RU"/>
        </a:p>
      </dgm:t>
    </dgm:pt>
    <dgm:pt modelId="{8FA34867-9D72-4D27-B159-7FAC0984862C}" type="sibTrans" cxnId="{1A0D33C2-F5CD-4F99-9434-06E49EF2F0D8}">
      <dgm:prSet/>
      <dgm:spPr/>
      <dgm:t>
        <a:bodyPr/>
        <a:lstStyle/>
        <a:p>
          <a:endParaRPr lang="ru-RU"/>
        </a:p>
      </dgm:t>
    </dgm:pt>
    <dgm:pt modelId="{2D8F2D6C-3545-4162-94C1-BCBA1D414831}">
      <dgm:prSet custT="1"/>
      <dgm:spPr/>
      <dgm:t>
        <a:bodyPr/>
        <a:lstStyle/>
        <a:p>
          <a:r>
            <a:rPr lang="ru-RU" sz="3000" dirty="0" smtClean="0">
              <a:solidFill>
                <a:srgbClr val="FF0000"/>
              </a:solidFill>
            </a:rPr>
            <a:t>Минус</a:t>
          </a:r>
          <a:r>
            <a:rPr lang="ru-RU" sz="3000" dirty="0" smtClean="0"/>
            <a:t>. «Эффект кобры»: пропадает связь между измерителем и целью. Дело </a:t>
          </a:r>
          <a:r>
            <a:rPr lang="en-US" sz="3000" dirty="0" smtClean="0"/>
            <a:t>ENRON</a:t>
          </a:r>
          <a:endParaRPr lang="ru-RU" sz="3000" dirty="0"/>
        </a:p>
      </dgm:t>
    </dgm:pt>
    <dgm:pt modelId="{3B24C349-8BC7-45D9-BB4F-3D0B4B843F18}" type="parTrans" cxnId="{3707A2EC-F7E6-4E26-81B9-A78380710537}">
      <dgm:prSet/>
      <dgm:spPr/>
      <dgm:t>
        <a:bodyPr/>
        <a:lstStyle/>
        <a:p>
          <a:endParaRPr lang="ru-RU"/>
        </a:p>
      </dgm:t>
    </dgm:pt>
    <dgm:pt modelId="{612524C6-0CAA-44E6-83F9-161FE066E7C6}" type="sibTrans" cxnId="{3707A2EC-F7E6-4E26-81B9-A78380710537}">
      <dgm:prSet/>
      <dgm:spPr/>
      <dgm:t>
        <a:bodyPr/>
        <a:lstStyle/>
        <a:p>
          <a:endParaRPr lang="ru-RU"/>
        </a:p>
      </dgm:t>
    </dgm:pt>
    <dgm:pt modelId="{6C769D40-C48F-4D83-9305-A243795EFFB1}">
      <dgm:prSet custT="1"/>
      <dgm:spPr/>
      <dgm:t>
        <a:bodyPr/>
        <a:lstStyle/>
        <a:p>
          <a:r>
            <a:rPr lang="ru-RU" sz="3000" dirty="0" smtClean="0">
              <a:solidFill>
                <a:srgbClr val="FF0000"/>
              </a:solidFill>
            </a:rPr>
            <a:t>Минус</a:t>
          </a:r>
          <a:r>
            <a:rPr lang="ru-RU" sz="3000" dirty="0" smtClean="0"/>
            <a:t>. Многозадачность и достаточная статистика</a:t>
          </a:r>
          <a:endParaRPr lang="ru-RU" sz="3000" dirty="0"/>
        </a:p>
      </dgm:t>
    </dgm:pt>
    <dgm:pt modelId="{4B685415-6028-49A7-B3FC-693120EEAA0B}" type="parTrans" cxnId="{48F38086-044F-469C-8E06-82E6B5A4B2D8}">
      <dgm:prSet/>
      <dgm:spPr/>
      <dgm:t>
        <a:bodyPr/>
        <a:lstStyle/>
        <a:p>
          <a:endParaRPr lang="ru-RU"/>
        </a:p>
      </dgm:t>
    </dgm:pt>
    <dgm:pt modelId="{655AE3ED-3238-4535-9323-85233EAA7970}" type="sibTrans" cxnId="{48F38086-044F-469C-8E06-82E6B5A4B2D8}">
      <dgm:prSet/>
      <dgm:spPr/>
      <dgm:t>
        <a:bodyPr/>
        <a:lstStyle/>
        <a:p>
          <a:endParaRPr lang="ru-RU"/>
        </a:p>
      </dgm:t>
    </dgm:pt>
    <dgm:pt modelId="{00EEB813-EA34-4477-AB79-BB1D5BA25F13}" type="pres">
      <dgm:prSet presAssocID="{2F0C557F-0354-4AC9-B755-7F14E9CA78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0397EB-1F60-4413-8A44-471312C3B72A}" type="pres">
      <dgm:prSet presAssocID="{0EDD9692-B8D6-40ED-A05E-8E79D4CE1F1B}" presName="composite" presStyleCnt="0"/>
      <dgm:spPr/>
    </dgm:pt>
    <dgm:pt modelId="{44F775C6-B148-48D5-9A3F-12791293ADD7}" type="pres">
      <dgm:prSet presAssocID="{0EDD9692-B8D6-40ED-A05E-8E79D4CE1F1B}" presName="parTx" presStyleLbl="alignNode1" presStyleIdx="0" presStyleCnt="1" custScaleY="1269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AE1EDD-B0EC-4CFE-80B8-AE310691168C}" type="pres">
      <dgm:prSet presAssocID="{0EDD9692-B8D6-40ED-A05E-8E79D4CE1F1B}" presName="desTx" presStyleLbl="alignAccFollowNode1" presStyleIdx="0" presStyleCnt="1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7094AE-07A7-4A03-863D-7E36C4637662}" srcId="{2F0C557F-0354-4AC9-B755-7F14E9CA7844}" destId="{0EDD9692-B8D6-40ED-A05E-8E79D4CE1F1B}" srcOrd="0" destOrd="0" parTransId="{F91472C8-422C-46ED-8702-C4A3F08BAD14}" sibTransId="{F542DBCA-4303-45E8-98FA-DA3476D225D3}"/>
    <dgm:cxn modelId="{90F1CCE9-1FA8-4CA4-8ACE-0E8BB15D03EE}" type="presOf" srcId="{0EDD9692-B8D6-40ED-A05E-8E79D4CE1F1B}" destId="{44F775C6-B148-48D5-9A3F-12791293ADD7}" srcOrd="0" destOrd="0" presId="urn:microsoft.com/office/officeart/2005/8/layout/hList1"/>
    <dgm:cxn modelId="{48F38086-044F-469C-8E06-82E6B5A4B2D8}" srcId="{0EDD9692-B8D6-40ED-A05E-8E79D4CE1F1B}" destId="{6C769D40-C48F-4D83-9305-A243795EFFB1}" srcOrd="2" destOrd="0" parTransId="{4B685415-6028-49A7-B3FC-693120EEAA0B}" sibTransId="{655AE3ED-3238-4535-9323-85233EAA7970}"/>
    <dgm:cxn modelId="{3374D884-59BA-4E3F-9DC1-2DD44EC12BFC}" type="presOf" srcId="{2F0C557F-0354-4AC9-B755-7F14E9CA7844}" destId="{00EEB813-EA34-4477-AB79-BB1D5BA25F13}" srcOrd="0" destOrd="0" presId="urn:microsoft.com/office/officeart/2005/8/layout/hList1"/>
    <dgm:cxn modelId="{D925CB14-81E4-4A10-B662-37E704E56A98}" type="presOf" srcId="{2D8F2D6C-3545-4162-94C1-BCBA1D414831}" destId="{99AE1EDD-B0EC-4CFE-80B8-AE310691168C}" srcOrd="0" destOrd="1" presId="urn:microsoft.com/office/officeart/2005/8/layout/hList1"/>
    <dgm:cxn modelId="{714CD1B7-3359-4926-8A60-4AEA5E165A1C}" type="presOf" srcId="{5FC45A7D-EF00-4C41-91E6-5B3F26E34901}" destId="{99AE1EDD-B0EC-4CFE-80B8-AE310691168C}" srcOrd="0" destOrd="0" presId="urn:microsoft.com/office/officeart/2005/8/layout/hList1"/>
    <dgm:cxn modelId="{1A0D33C2-F5CD-4F99-9434-06E49EF2F0D8}" srcId="{0EDD9692-B8D6-40ED-A05E-8E79D4CE1F1B}" destId="{5FC45A7D-EF00-4C41-91E6-5B3F26E34901}" srcOrd="0" destOrd="0" parTransId="{B8744CA0-492B-4404-B293-39C3F94BC541}" sibTransId="{8FA34867-9D72-4D27-B159-7FAC0984862C}"/>
    <dgm:cxn modelId="{3707A2EC-F7E6-4E26-81B9-A78380710537}" srcId="{0EDD9692-B8D6-40ED-A05E-8E79D4CE1F1B}" destId="{2D8F2D6C-3545-4162-94C1-BCBA1D414831}" srcOrd="1" destOrd="0" parTransId="{3B24C349-8BC7-45D9-BB4F-3D0B4B843F18}" sibTransId="{612524C6-0CAA-44E6-83F9-161FE066E7C6}"/>
    <dgm:cxn modelId="{0EDE4E63-44B5-46D2-9334-F98E4A768B78}" type="presOf" srcId="{6C769D40-C48F-4D83-9305-A243795EFFB1}" destId="{99AE1EDD-B0EC-4CFE-80B8-AE310691168C}" srcOrd="0" destOrd="2" presId="urn:microsoft.com/office/officeart/2005/8/layout/hList1"/>
    <dgm:cxn modelId="{3F26F921-5CDD-4000-8F36-AE90BFACC61B}" type="presParOf" srcId="{00EEB813-EA34-4477-AB79-BB1D5BA25F13}" destId="{DF0397EB-1F60-4413-8A44-471312C3B72A}" srcOrd="0" destOrd="0" presId="urn:microsoft.com/office/officeart/2005/8/layout/hList1"/>
    <dgm:cxn modelId="{D9688DCB-2766-439B-B386-3347FABF0182}" type="presParOf" srcId="{DF0397EB-1F60-4413-8A44-471312C3B72A}" destId="{44F775C6-B148-48D5-9A3F-12791293ADD7}" srcOrd="0" destOrd="0" presId="urn:microsoft.com/office/officeart/2005/8/layout/hList1"/>
    <dgm:cxn modelId="{D8A6BE64-0D84-4461-BD76-457C2EB9E82F}" type="presParOf" srcId="{DF0397EB-1F60-4413-8A44-471312C3B72A}" destId="{99AE1EDD-B0EC-4CFE-80B8-AE310691168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F0C557F-0354-4AC9-B755-7F14E9CA7844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A9B7FCE8-8EEB-4EED-B313-2A708B2D7B82}">
      <dgm:prSet phldrT="[Текст]" custT="1"/>
      <dgm:spPr/>
      <dgm:t>
        <a:bodyPr/>
        <a:lstStyle/>
        <a:p>
          <a:r>
            <a:rPr lang="ru-RU" sz="4000" dirty="0" smtClean="0"/>
            <a:t>Материальная ответственность менеджмента </a:t>
          </a:r>
          <a:endParaRPr lang="ru-RU" sz="4000" dirty="0"/>
        </a:p>
      </dgm:t>
    </dgm:pt>
    <dgm:pt modelId="{51233EEE-F4AA-46E0-AF7C-AE5FD4B4728F}" type="parTrans" cxnId="{10B01E5F-58CC-49F5-8D7D-CBA8E726BF81}">
      <dgm:prSet/>
      <dgm:spPr/>
      <dgm:t>
        <a:bodyPr/>
        <a:lstStyle/>
        <a:p>
          <a:endParaRPr lang="ru-RU"/>
        </a:p>
      </dgm:t>
    </dgm:pt>
    <dgm:pt modelId="{92DD5479-9078-4ABE-AB70-09F0BB0523ED}" type="sibTrans" cxnId="{10B01E5F-58CC-49F5-8D7D-CBA8E726BF81}">
      <dgm:prSet/>
      <dgm:spPr/>
      <dgm:t>
        <a:bodyPr/>
        <a:lstStyle/>
        <a:p>
          <a:endParaRPr lang="ru-RU"/>
        </a:p>
      </dgm:t>
    </dgm:pt>
    <dgm:pt modelId="{58187988-8ED2-4F66-B2CC-D03A26124224}">
      <dgm:prSet custT="1"/>
      <dgm:spPr/>
      <dgm:t>
        <a:bodyPr anchor="ctr" anchorCtr="0"/>
        <a:lstStyle/>
        <a:p>
          <a:r>
            <a:rPr lang="ru-RU" sz="3200" dirty="0" smtClean="0">
              <a:solidFill>
                <a:srgbClr val="FF0000"/>
              </a:solidFill>
            </a:rPr>
            <a:t>Минус</a:t>
          </a:r>
          <a:r>
            <a:rPr lang="ru-RU" sz="3200" dirty="0" smtClean="0"/>
            <a:t>. Личная ответственность лишает смысла ограниченную ответственность</a:t>
          </a:r>
          <a:endParaRPr lang="ru-RU" sz="3200" dirty="0"/>
        </a:p>
      </dgm:t>
    </dgm:pt>
    <dgm:pt modelId="{2408E89F-FDEB-4179-B3EA-D781CA16FF33}" type="parTrans" cxnId="{376AB934-3596-4543-B6A7-43AA92359876}">
      <dgm:prSet/>
      <dgm:spPr/>
      <dgm:t>
        <a:bodyPr/>
        <a:lstStyle/>
        <a:p>
          <a:endParaRPr lang="ru-RU"/>
        </a:p>
      </dgm:t>
    </dgm:pt>
    <dgm:pt modelId="{EB38D32B-CB04-4E5C-9B3B-A044EDB3851C}" type="sibTrans" cxnId="{376AB934-3596-4543-B6A7-43AA92359876}">
      <dgm:prSet/>
      <dgm:spPr/>
      <dgm:t>
        <a:bodyPr/>
        <a:lstStyle/>
        <a:p>
          <a:endParaRPr lang="ru-RU"/>
        </a:p>
      </dgm:t>
    </dgm:pt>
    <dgm:pt modelId="{662E595D-E0DE-4AA2-A3BE-0C06F1097AF8}">
      <dgm:prSet custT="1"/>
      <dgm:spPr/>
      <dgm:t>
        <a:bodyPr anchor="ctr" anchorCtr="0"/>
        <a:lstStyle/>
        <a:p>
          <a:r>
            <a:rPr lang="ru-RU" sz="3200" dirty="0" smtClean="0">
              <a:solidFill>
                <a:srgbClr val="20BE98"/>
              </a:solidFill>
            </a:rPr>
            <a:t>КАК</a:t>
          </a:r>
          <a:r>
            <a:rPr lang="ru-RU" sz="3200" dirty="0" smtClean="0"/>
            <a:t>? Иски и страхование</a:t>
          </a:r>
          <a:endParaRPr lang="ru-RU" sz="3200" dirty="0"/>
        </a:p>
      </dgm:t>
    </dgm:pt>
    <dgm:pt modelId="{FD8FC61D-E650-4324-928B-961483A02EE3}" type="parTrans" cxnId="{6874B431-5B8F-4DF0-96EA-C0088AB7D711}">
      <dgm:prSet/>
      <dgm:spPr/>
      <dgm:t>
        <a:bodyPr/>
        <a:lstStyle/>
        <a:p>
          <a:endParaRPr lang="ru-RU"/>
        </a:p>
      </dgm:t>
    </dgm:pt>
    <dgm:pt modelId="{26472E83-DF2B-4D5B-824F-6C22872076E9}" type="sibTrans" cxnId="{6874B431-5B8F-4DF0-96EA-C0088AB7D711}">
      <dgm:prSet/>
      <dgm:spPr/>
      <dgm:t>
        <a:bodyPr/>
        <a:lstStyle/>
        <a:p>
          <a:endParaRPr lang="ru-RU"/>
        </a:p>
      </dgm:t>
    </dgm:pt>
    <dgm:pt modelId="{A6265AA8-A1D3-4099-823F-703417555D59}">
      <dgm:prSet custT="1"/>
      <dgm:spPr/>
      <dgm:t>
        <a:bodyPr anchor="ctr" anchorCtr="0"/>
        <a:lstStyle/>
        <a:p>
          <a:r>
            <a:rPr lang="ru-RU" sz="3200" dirty="0" smtClean="0">
              <a:solidFill>
                <a:srgbClr val="FF0000"/>
              </a:solidFill>
            </a:rPr>
            <a:t>Минус</a:t>
          </a:r>
          <a:r>
            <a:rPr lang="ru-RU" sz="3200" dirty="0" smtClean="0"/>
            <a:t>. Моральный риск страхуемых</a:t>
          </a:r>
          <a:endParaRPr lang="ru-RU" sz="3200" dirty="0"/>
        </a:p>
      </dgm:t>
    </dgm:pt>
    <dgm:pt modelId="{FE511085-5059-40FC-9FC5-0E0DE69E50C3}" type="parTrans" cxnId="{9CDAC353-0D87-4D08-A934-AADA9A859BC2}">
      <dgm:prSet/>
      <dgm:spPr/>
      <dgm:t>
        <a:bodyPr/>
        <a:lstStyle/>
        <a:p>
          <a:endParaRPr lang="ru-RU"/>
        </a:p>
      </dgm:t>
    </dgm:pt>
    <dgm:pt modelId="{37EA4379-6D5A-4B95-8D45-F5DEAD723A88}" type="sibTrans" cxnId="{9CDAC353-0D87-4D08-A934-AADA9A859BC2}">
      <dgm:prSet/>
      <dgm:spPr/>
      <dgm:t>
        <a:bodyPr/>
        <a:lstStyle/>
        <a:p>
          <a:endParaRPr lang="ru-RU"/>
        </a:p>
      </dgm:t>
    </dgm:pt>
    <dgm:pt modelId="{13435E09-EB0E-4B25-B629-F1D3EED89F43}" type="pres">
      <dgm:prSet presAssocID="{2F0C557F-0354-4AC9-B755-7F14E9CA78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415C7E-ADF4-4A58-B6B9-A744EA1F613E}" type="pres">
      <dgm:prSet presAssocID="{A9B7FCE8-8EEB-4EED-B313-2A708B2D7B82}" presName="composite" presStyleCnt="0"/>
      <dgm:spPr/>
    </dgm:pt>
    <dgm:pt modelId="{4A857D20-C70B-44EB-B472-41E9E43E8606}" type="pres">
      <dgm:prSet presAssocID="{A9B7FCE8-8EEB-4EED-B313-2A708B2D7B82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3D2B28-4F5C-4FE9-9D87-950B00131DCA}" type="pres">
      <dgm:prSet presAssocID="{A9B7FCE8-8EEB-4EED-B313-2A708B2D7B82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921E2C-0C0B-4027-BA5E-DEC161DEEAB3}" type="presOf" srcId="{58187988-8ED2-4F66-B2CC-D03A26124224}" destId="{3F3D2B28-4F5C-4FE9-9D87-950B00131DCA}" srcOrd="0" destOrd="1" presId="urn:microsoft.com/office/officeart/2005/8/layout/hList1"/>
    <dgm:cxn modelId="{6874B431-5B8F-4DF0-96EA-C0088AB7D711}" srcId="{A9B7FCE8-8EEB-4EED-B313-2A708B2D7B82}" destId="{662E595D-E0DE-4AA2-A3BE-0C06F1097AF8}" srcOrd="0" destOrd="0" parTransId="{FD8FC61D-E650-4324-928B-961483A02EE3}" sibTransId="{26472E83-DF2B-4D5B-824F-6C22872076E9}"/>
    <dgm:cxn modelId="{376AB934-3596-4543-B6A7-43AA92359876}" srcId="{A9B7FCE8-8EEB-4EED-B313-2A708B2D7B82}" destId="{58187988-8ED2-4F66-B2CC-D03A26124224}" srcOrd="1" destOrd="0" parTransId="{2408E89F-FDEB-4179-B3EA-D781CA16FF33}" sibTransId="{EB38D32B-CB04-4E5C-9B3B-A044EDB3851C}"/>
    <dgm:cxn modelId="{9CDAC353-0D87-4D08-A934-AADA9A859BC2}" srcId="{A9B7FCE8-8EEB-4EED-B313-2A708B2D7B82}" destId="{A6265AA8-A1D3-4099-823F-703417555D59}" srcOrd="2" destOrd="0" parTransId="{FE511085-5059-40FC-9FC5-0E0DE69E50C3}" sibTransId="{37EA4379-6D5A-4B95-8D45-F5DEAD723A88}"/>
    <dgm:cxn modelId="{66C10806-3458-45DB-8812-5751F0640557}" type="presOf" srcId="{2F0C557F-0354-4AC9-B755-7F14E9CA7844}" destId="{13435E09-EB0E-4B25-B629-F1D3EED89F43}" srcOrd="0" destOrd="0" presId="urn:microsoft.com/office/officeart/2005/8/layout/hList1"/>
    <dgm:cxn modelId="{9F7D4DB7-D931-4FB2-ADF3-7A7CC5A5CA4D}" type="presOf" srcId="{A9B7FCE8-8EEB-4EED-B313-2A708B2D7B82}" destId="{4A857D20-C70B-44EB-B472-41E9E43E8606}" srcOrd="0" destOrd="0" presId="urn:microsoft.com/office/officeart/2005/8/layout/hList1"/>
    <dgm:cxn modelId="{47FDA416-8778-4017-A7C5-EBF6D06D910A}" type="presOf" srcId="{662E595D-E0DE-4AA2-A3BE-0C06F1097AF8}" destId="{3F3D2B28-4F5C-4FE9-9D87-950B00131DCA}" srcOrd="0" destOrd="0" presId="urn:microsoft.com/office/officeart/2005/8/layout/hList1"/>
    <dgm:cxn modelId="{10B01E5F-58CC-49F5-8D7D-CBA8E726BF81}" srcId="{2F0C557F-0354-4AC9-B755-7F14E9CA7844}" destId="{A9B7FCE8-8EEB-4EED-B313-2A708B2D7B82}" srcOrd="0" destOrd="0" parTransId="{51233EEE-F4AA-46E0-AF7C-AE5FD4B4728F}" sibTransId="{92DD5479-9078-4ABE-AB70-09F0BB0523ED}"/>
    <dgm:cxn modelId="{7CF5B8DB-1756-440F-B12E-72B6FC30504F}" type="presOf" srcId="{A6265AA8-A1D3-4099-823F-703417555D59}" destId="{3F3D2B28-4F5C-4FE9-9D87-950B00131DCA}" srcOrd="0" destOrd="2" presId="urn:microsoft.com/office/officeart/2005/8/layout/hList1"/>
    <dgm:cxn modelId="{CEFB4D22-F242-4ED8-A47C-5A55D9216918}" type="presParOf" srcId="{13435E09-EB0E-4B25-B629-F1D3EED89F43}" destId="{D6415C7E-ADF4-4A58-B6B9-A744EA1F613E}" srcOrd="0" destOrd="0" presId="urn:microsoft.com/office/officeart/2005/8/layout/hList1"/>
    <dgm:cxn modelId="{52B12FB9-A727-43BE-BDC2-40FCDB7EF97F}" type="presParOf" srcId="{D6415C7E-ADF4-4A58-B6B9-A744EA1F613E}" destId="{4A857D20-C70B-44EB-B472-41E9E43E8606}" srcOrd="0" destOrd="0" presId="urn:microsoft.com/office/officeart/2005/8/layout/hList1"/>
    <dgm:cxn modelId="{4EF62B9B-4CE7-4FBA-BC7F-3623A42EAB46}" type="presParOf" srcId="{D6415C7E-ADF4-4A58-B6B9-A744EA1F613E}" destId="{3F3D2B28-4F5C-4FE9-9D87-950B00131DC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0C557F-0354-4AC9-B755-7F14E9CA7844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53003093-3D0A-47D8-BA17-654354D7837C}">
      <dgm:prSet phldrT="[Текст]"/>
      <dgm:spPr/>
      <dgm:t>
        <a:bodyPr/>
        <a:lstStyle/>
        <a:p>
          <a:r>
            <a:rPr lang="ru-RU" dirty="0" smtClean="0"/>
            <a:t>Делегирование полномочий совету директоров</a:t>
          </a:r>
          <a:endParaRPr lang="ru-RU" dirty="0"/>
        </a:p>
      </dgm:t>
    </dgm:pt>
    <dgm:pt modelId="{B94A24A2-B9B2-44EB-9E9E-ED6773639375}" type="parTrans" cxnId="{AEADD8A4-1426-42CF-A82E-D1CBC626A02A}">
      <dgm:prSet/>
      <dgm:spPr/>
      <dgm:t>
        <a:bodyPr/>
        <a:lstStyle/>
        <a:p>
          <a:endParaRPr lang="ru-RU"/>
        </a:p>
      </dgm:t>
    </dgm:pt>
    <dgm:pt modelId="{8AD93D46-F155-4DCC-8429-E9F5FE32FD5C}" type="sibTrans" cxnId="{AEADD8A4-1426-42CF-A82E-D1CBC626A02A}">
      <dgm:prSet/>
      <dgm:spPr/>
      <dgm:t>
        <a:bodyPr/>
        <a:lstStyle/>
        <a:p>
          <a:endParaRPr lang="ru-RU"/>
        </a:p>
      </dgm:t>
    </dgm:pt>
    <dgm:pt modelId="{BE5148CE-E071-4A47-BDB3-CB9EB363FDC3}">
      <dgm:prSet/>
      <dgm:spPr/>
      <dgm:t>
        <a:bodyPr/>
        <a:lstStyle/>
        <a:p>
          <a:r>
            <a:rPr lang="ru-RU" dirty="0" smtClean="0">
              <a:solidFill>
                <a:srgbClr val="20BE98"/>
              </a:solidFill>
            </a:rPr>
            <a:t>КАК? </a:t>
          </a:r>
          <a:r>
            <a:rPr lang="ru-RU" dirty="0" smtClean="0"/>
            <a:t>Полномочия по смещению + одобрению + слежению. Запрет (полный или частичный) на участие в управлении.  </a:t>
          </a:r>
          <a:endParaRPr lang="ru-RU" dirty="0"/>
        </a:p>
      </dgm:t>
    </dgm:pt>
    <dgm:pt modelId="{D9398F1D-8C1F-41F5-9969-F70CE77DE6BA}" type="parTrans" cxnId="{54FDA99A-C860-415D-808B-1BD2ACA37B46}">
      <dgm:prSet/>
      <dgm:spPr/>
      <dgm:t>
        <a:bodyPr/>
        <a:lstStyle/>
        <a:p>
          <a:endParaRPr lang="ru-RU"/>
        </a:p>
      </dgm:t>
    </dgm:pt>
    <dgm:pt modelId="{2A123427-8F96-470C-9513-15D29000C433}" type="sibTrans" cxnId="{54FDA99A-C860-415D-808B-1BD2ACA37B46}">
      <dgm:prSet/>
      <dgm:spPr/>
      <dgm:t>
        <a:bodyPr/>
        <a:lstStyle/>
        <a:p>
          <a:endParaRPr lang="ru-RU"/>
        </a:p>
      </dgm:t>
    </dgm:pt>
    <dgm:pt modelId="{A4C7B443-E09B-4649-8E41-87C9CCD50962}">
      <dgm:prSet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Минус</a:t>
          </a:r>
          <a:r>
            <a:rPr lang="ru-RU" dirty="0" smtClean="0"/>
            <a:t>. Кто следит за следящим?</a:t>
          </a:r>
          <a:endParaRPr lang="ru-RU" dirty="0"/>
        </a:p>
      </dgm:t>
    </dgm:pt>
    <dgm:pt modelId="{FB5FFA3A-684E-428C-9412-9752197B9AD5}" type="parTrans" cxnId="{19AF66A7-A5E8-469D-B5BE-CC7F54C803B1}">
      <dgm:prSet/>
      <dgm:spPr/>
      <dgm:t>
        <a:bodyPr/>
        <a:lstStyle/>
        <a:p>
          <a:endParaRPr lang="ru-RU"/>
        </a:p>
      </dgm:t>
    </dgm:pt>
    <dgm:pt modelId="{FCC37991-6FF4-46E3-82DE-9130B8498FE8}" type="sibTrans" cxnId="{19AF66A7-A5E8-469D-B5BE-CC7F54C803B1}">
      <dgm:prSet/>
      <dgm:spPr/>
      <dgm:t>
        <a:bodyPr/>
        <a:lstStyle/>
        <a:p>
          <a:endParaRPr lang="ru-RU"/>
        </a:p>
      </dgm:t>
    </dgm:pt>
    <dgm:pt modelId="{764F9F35-4DD0-479E-B1F1-AF944C1AAF10}">
      <dgm:prSet/>
      <dgm:spPr/>
      <dgm:t>
        <a:bodyPr/>
        <a:lstStyle/>
        <a:p>
          <a:r>
            <a:rPr lang="ru-RU" dirty="0" smtClean="0">
              <a:solidFill>
                <a:srgbClr val="7030A0"/>
              </a:solidFill>
            </a:rPr>
            <a:t>Дискуссии</a:t>
          </a:r>
          <a:r>
            <a:rPr lang="ru-RU" dirty="0" smtClean="0"/>
            <a:t>. Независимый директор + оплата труда </a:t>
          </a:r>
          <a:endParaRPr lang="ru-RU" dirty="0"/>
        </a:p>
      </dgm:t>
    </dgm:pt>
    <dgm:pt modelId="{C94E0564-171F-4B09-B1ED-61F9FEE5A4C5}" type="parTrans" cxnId="{80DECBA1-2BA5-4224-BE14-A126D6BCD69E}">
      <dgm:prSet/>
      <dgm:spPr/>
      <dgm:t>
        <a:bodyPr/>
        <a:lstStyle/>
        <a:p>
          <a:endParaRPr lang="ru-RU"/>
        </a:p>
      </dgm:t>
    </dgm:pt>
    <dgm:pt modelId="{2A5C4D6A-6893-4B8E-96EC-9B779F128DC2}" type="sibTrans" cxnId="{80DECBA1-2BA5-4224-BE14-A126D6BCD69E}">
      <dgm:prSet/>
      <dgm:spPr/>
      <dgm:t>
        <a:bodyPr/>
        <a:lstStyle/>
        <a:p>
          <a:endParaRPr lang="ru-RU"/>
        </a:p>
      </dgm:t>
    </dgm:pt>
    <dgm:pt modelId="{A1348B71-A27D-4FDB-9590-CAA1192E6B2D}">
      <dgm:prSet/>
      <dgm:spPr/>
      <dgm:t>
        <a:bodyPr/>
        <a:lstStyle/>
        <a:p>
          <a:r>
            <a:rPr lang="ru-RU" dirty="0" smtClean="0"/>
            <a:t>Не путать с исполнительным органом!!!</a:t>
          </a:r>
          <a:endParaRPr lang="ru-RU" dirty="0"/>
        </a:p>
      </dgm:t>
    </dgm:pt>
    <dgm:pt modelId="{97AE1120-4D48-4AB2-B3D6-8CC95B08ECF9}" type="parTrans" cxnId="{A7104BF5-BE93-43B2-92E4-407631AE5BC1}">
      <dgm:prSet/>
      <dgm:spPr/>
      <dgm:t>
        <a:bodyPr/>
        <a:lstStyle/>
        <a:p>
          <a:endParaRPr lang="ru-RU"/>
        </a:p>
      </dgm:t>
    </dgm:pt>
    <dgm:pt modelId="{E5E88D11-9D1A-43C8-8C05-E8876AD86FEF}" type="sibTrans" cxnId="{A7104BF5-BE93-43B2-92E4-407631AE5BC1}">
      <dgm:prSet/>
      <dgm:spPr/>
      <dgm:t>
        <a:bodyPr/>
        <a:lstStyle/>
        <a:p>
          <a:endParaRPr lang="ru-RU"/>
        </a:p>
      </dgm:t>
    </dgm:pt>
    <dgm:pt modelId="{D4DEF88B-AC4F-43F8-8FF4-194AC6B4A6E7}" type="pres">
      <dgm:prSet presAssocID="{2F0C557F-0354-4AC9-B755-7F14E9CA78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84E522-A3A0-4F0F-AD18-205FCFCE3650}" type="pres">
      <dgm:prSet presAssocID="{53003093-3D0A-47D8-BA17-654354D7837C}" presName="composite" presStyleCnt="0"/>
      <dgm:spPr/>
    </dgm:pt>
    <dgm:pt modelId="{9F52349D-3E06-4ECC-AFDD-420018C7DD8B}" type="pres">
      <dgm:prSet presAssocID="{53003093-3D0A-47D8-BA17-654354D7837C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632409-BD8A-48F1-AE49-EAFDDB339DE0}" type="pres">
      <dgm:prSet presAssocID="{53003093-3D0A-47D8-BA17-654354D7837C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E4D4A2-4CE3-4169-B730-3B7AB9737D5A}" type="presOf" srcId="{BE5148CE-E071-4A47-BDB3-CB9EB363FDC3}" destId="{1C632409-BD8A-48F1-AE49-EAFDDB339DE0}" srcOrd="0" destOrd="1" presId="urn:microsoft.com/office/officeart/2005/8/layout/hList1"/>
    <dgm:cxn modelId="{A568B9F4-05C4-4A67-92F4-FDC4F70D9B6E}" type="presOf" srcId="{2F0C557F-0354-4AC9-B755-7F14E9CA7844}" destId="{D4DEF88B-AC4F-43F8-8FF4-194AC6B4A6E7}" srcOrd="0" destOrd="0" presId="urn:microsoft.com/office/officeart/2005/8/layout/hList1"/>
    <dgm:cxn modelId="{AEADD8A4-1426-42CF-A82E-D1CBC626A02A}" srcId="{2F0C557F-0354-4AC9-B755-7F14E9CA7844}" destId="{53003093-3D0A-47D8-BA17-654354D7837C}" srcOrd="0" destOrd="0" parTransId="{B94A24A2-B9B2-44EB-9E9E-ED6773639375}" sibTransId="{8AD93D46-F155-4DCC-8429-E9F5FE32FD5C}"/>
    <dgm:cxn modelId="{54FDA99A-C860-415D-808B-1BD2ACA37B46}" srcId="{53003093-3D0A-47D8-BA17-654354D7837C}" destId="{BE5148CE-E071-4A47-BDB3-CB9EB363FDC3}" srcOrd="1" destOrd="0" parTransId="{D9398F1D-8C1F-41F5-9969-F70CE77DE6BA}" sibTransId="{2A123427-8F96-470C-9513-15D29000C433}"/>
    <dgm:cxn modelId="{19AF66A7-A5E8-469D-B5BE-CC7F54C803B1}" srcId="{53003093-3D0A-47D8-BA17-654354D7837C}" destId="{A4C7B443-E09B-4649-8E41-87C9CCD50962}" srcOrd="2" destOrd="0" parTransId="{FB5FFA3A-684E-428C-9412-9752197B9AD5}" sibTransId="{FCC37991-6FF4-46E3-82DE-9130B8498FE8}"/>
    <dgm:cxn modelId="{162B7060-1B61-46FA-9DBE-B40CCB1FFAED}" type="presOf" srcId="{A1348B71-A27D-4FDB-9590-CAA1192E6B2D}" destId="{1C632409-BD8A-48F1-AE49-EAFDDB339DE0}" srcOrd="0" destOrd="0" presId="urn:microsoft.com/office/officeart/2005/8/layout/hList1"/>
    <dgm:cxn modelId="{80DECBA1-2BA5-4224-BE14-A126D6BCD69E}" srcId="{53003093-3D0A-47D8-BA17-654354D7837C}" destId="{764F9F35-4DD0-479E-B1F1-AF944C1AAF10}" srcOrd="3" destOrd="0" parTransId="{C94E0564-171F-4B09-B1ED-61F9FEE5A4C5}" sibTransId="{2A5C4D6A-6893-4B8E-96EC-9B779F128DC2}"/>
    <dgm:cxn modelId="{16765118-6B05-4B00-B01F-0998490C3780}" type="presOf" srcId="{53003093-3D0A-47D8-BA17-654354D7837C}" destId="{9F52349D-3E06-4ECC-AFDD-420018C7DD8B}" srcOrd="0" destOrd="0" presId="urn:microsoft.com/office/officeart/2005/8/layout/hList1"/>
    <dgm:cxn modelId="{A7104BF5-BE93-43B2-92E4-407631AE5BC1}" srcId="{53003093-3D0A-47D8-BA17-654354D7837C}" destId="{A1348B71-A27D-4FDB-9590-CAA1192E6B2D}" srcOrd="0" destOrd="0" parTransId="{97AE1120-4D48-4AB2-B3D6-8CC95B08ECF9}" sibTransId="{E5E88D11-9D1A-43C8-8C05-E8876AD86FEF}"/>
    <dgm:cxn modelId="{2B98F349-693F-4F06-B1C3-7D3444623153}" type="presOf" srcId="{A4C7B443-E09B-4649-8E41-87C9CCD50962}" destId="{1C632409-BD8A-48F1-AE49-EAFDDB339DE0}" srcOrd="0" destOrd="2" presId="urn:microsoft.com/office/officeart/2005/8/layout/hList1"/>
    <dgm:cxn modelId="{0A752ED9-5ADC-48AF-8D8E-3B17F20D80E4}" type="presOf" srcId="{764F9F35-4DD0-479E-B1F1-AF944C1AAF10}" destId="{1C632409-BD8A-48F1-AE49-EAFDDB339DE0}" srcOrd="0" destOrd="3" presId="urn:microsoft.com/office/officeart/2005/8/layout/hList1"/>
    <dgm:cxn modelId="{E8F9552D-A2F1-45D9-BF38-80CB20CD0BF6}" type="presParOf" srcId="{D4DEF88B-AC4F-43F8-8FF4-194AC6B4A6E7}" destId="{7784E522-A3A0-4F0F-AD18-205FCFCE3650}" srcOrd="0" destOrd="0" presId="urn:microsoft.com/office/officeart/2005/8/layout/hList1"/>
    <dgm:cxn modelId="{3DC685C6-535F-49B6-9516-33FE95E1A566}" type="presParOf" srcId="{7784E522-A3A0-4F0F-AD18-205FCFCE3650}" destId="{9F52349D-3E06-4ECC-AFDD-420018C7DD8B}" srcOrd="0" destOrd="0" presId="urn:microsoft.com/office/officeart/2005/8/layout/hList1"/>
    <dgm:cxn modelId="{C7245178-BDCA-49C5-AC57-93888F485643}" type="presParOf" srcId="{7784E522-A3A0-4F0F-AD18-205FCFCE3650}" destId="{1C632409-BD8A-48F1-AE49-EAFDDB339DE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F0C557F-0354-4AC9-B755-7F14E9CA7844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F7547AFA-6C6A-4FCE-8E3F-1E852C804B48}">
      <dgm:prSet phldrT="[Текст]"/>
      <dgm:spPr/>
      <dgm:t>
        <a:bodyPr/>
        <a:lstStyle/>
        <a:p>
          <a:r>
            <a:rPr lang="ru-RU" dirty="0" smtClean="0"/>
            <a:t>Недружественный захват</a:t>
          </a:r>
          <a:endParaRPr lang="ru-RU" dirty="0"/>
        </a:p>
      </dgm:t>
    </dgm:pt>
    <dgm:pt modelId="{6EC85472-83A1-4566-B7C1-6046EE5CD46C}" type="parTrans" cxnId="{5FFDC621-6815-471C-B250-AF69D8F1F233}">
      <dgm:prSet/>
      <dgm:spPr/>
      <dgm:t>
        <a:bodyPr/>
        <a:lstStyle/>
        <a:p>
          <a:endParaRPr lang="ru-RU"/>
        </a:p>
      </dgm:t>
    </dgm:pt>
    <dgm:pt modelId="{0D96AFCB-0FBF-418B-8C1C-1826C94E4D5B}" type="sibTrans" cxnId="{5FFDC621-6815-471C-B250-AF69D8F1F233}">
      <dgm:prSet/>
      <dgm:spPr/>
      <dgm:t>
        <a:bodyPr/>
        <a:lstStyle/>
        <a:p>
          <a:endParaRPr lang="ru-RU"/>
        </a:p>
      </dgm:t>
    </dgm:pt>
    <dgm:pt modelId="{E8C71A4D-46B3-42D9-98D3-D0C039977566}">
      <dgm:prSet/>
      <dgm:spPr/>
      <dgm:t>
        <a:bodyPr/>
        <a:lstStyle/>
        <a:p>
          <a:r>
            <a:rPr lang="ru-RU" dirty="0" smtClean="0">
              <a:solidFill>
                <a:srgbClr val="20BE98"/>
              </a:solidFill>
            </a:rPr>
            <a:t>КАК?</a:t>
          </a:r>
          <a:r>
            <a:rPr lang="ru-RU" dirty="0" smtClean="0"/>
            <a:t> Голосование по доверенности и скупка пакетов</a:t>
          </a:r>
          <a:endParaRPr lang="ru-RU" dirty="0"/>
        </a:p>
      </dgm:t>
    </dgm:pt>
    <dgm:pt modelId="{1BC300CD-5818-42DE-A020-E837C9431323}" type="parTrans" cxnId="{C4CC1472-0E8C-4AA4-9310-81CCED6B5E67}">
      <dgm:prSet/>
      <dgm:spPr/>
      <dgm:t>
        <a:bodyPr/>
        <a:lstStyle/>
        <a:p>
          <a:endParaRPr lang="ru-RU"/>
        </a:p>
      </dgm:t>
    </dgm:pt>
    <dgm:pt modelId="{C26033A1-5592-4AEE-A11B-5D4988FADC29}" type="sibTrans" cxnId="{C4CC1472-0E8C-4AA4-9310-81CCED6B5E67}">
      <dgm:prSet/>
      <dgm:spPr/>
      <dgm:t>
        <a:bodyPr/>
        <a:lstStyle/>
        <a:p>
          <a:endParaRPr lang="ru-RU"/>
        </a:p>
      </dgm:t>
    </dgm:pt>
    <dgm:pt modelId="{D0CB60F5-C8FA-4BF8-A1FC-FAC8BFCC5EDC}">
      <dgm:prSet/>
      <dgm:spPr/>
      <dgm:t>
        <a:bodyPr/>
        <a:lstStyle/>
        <a:p>
          <a:r>
            <a:rPr lang="ru-RU" dirty="0" smtClean="0"/>
            <a:t>Смещение менеджмента у корпорации с </a:t>
          </a:r>
          <a:r>
            <a:rPr lang="ru-RU" i="1" u="sng" dirty="0" smtClean="0"/>
            <a:t>низким</a:t>
          </a:r>
          <a:r>
            <a:rPr lang="ru-RU" dirty="0" smtClean="0"/>
            <a:t> уровнем котировок</a:t>
          </a:r>
          <a:endParaRPr lang="ru-RU" dirty="0"/>
        </a:p>
      </dgm:t>
    </dgm:pt>
    <dgm:pt modelId="{75A75F00-DB1C-4826-81DC-9DD72777AD28}" type="parTrans" cxnId="{C7F770EB-6CB8-492D-9AEF-D27F80D87E63}">
      <dgm:prSet/>
      <dgm:spPr/>
      <dgm:t>
        <a:bodyPr/>
        <a:lstStyle/>
        <a:p>
          <a:endParaRPr lang="ru-RU"/>
        </a:p>
      </dgm:t>
    </dgm:pt>
    <dgm:pt modelId="{A7E95B19-65C3-4A79-9001-4D78DEB4F35A}" type="sibTrans" cxnId="{C7F770EB-6CB8-492D-9AEF-D27F80D87E63}">
      <dgm:prSet/>
      <dgm:spPr/>
      <dgm:t>
        <a:bodyPr/>
        <a:lstStyle/>
        <a:p>
          <a:endParaRPr lang="ru-RU"/>
        </a:p>
      </dgm:t>
    </dgm:pt>
    <dgm:pt modelId="{61BB50A0-3DE8-428B-9BC7-E40E6DFBC8C4}">
      <dgm:prSet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Минус.</a:t>
          </a:r>
          <a:r>
            <a:rPr lang="ru-RU" dirty="0" smtClean="0"/>
            <a:t> Очень затратное и рискованное мероприятие, средства рейдерам давались </a:t>
          </a:r>
          <a:r>
            <a:rPr lang="ru-RU" dirty="0" err="1" smtClean="0"/>
            <a:t>инвест</a:t>
          </a:r>
          <a:r>
            <a:rPr lang="ru-RU" dirty="0" smtClean="0"/>
            <a:t>. банками</a:t>
          </a:r>
          <a:endParaRPr lang="ru-RU" dirty="0"/>
        </a:p>
      </dgm:t>
    </dgm:pt>
    <dgm:pt modelId="{FFA3C497-9F4C-403D-9CD2-59C084839B63}" type="parTrans" cxnId="{5512E21C-1276-4248-9197-D4D8E839C106}">
      <dgm:prSet/>
      <dgm:spPr/>
      <dgm:t>
        <a:bodyPr/>
        <a:lstStyle/>
        <a:p>
          <a:endParaRPr lang="ru-RU"/>
        </a:p>
      </dgm:t>
    </dgm:pt>
    <dgm:pt modelId="{D5C51A80-BEA2-45E0-9ABE-20E00529F16B}" type="sibTrans" cxnId="{5512E21C-1276-4248-9197-D4D8E839C106}">
      <dgm:prSet/>
      <dgm:spPr/>
      <dgm:t>
        <a:bodyPr/>
        <a:lstStyle/>
        <a:p>
          <a:endParaRPr lang="ru-RU"/>
        </a:p>
      </dgm:t>
    </dgm:pt>
    <dgm:pt modelId="{6367F439-7715-4085-95D7-ED1C307C9E50}">
      <dgm:prSet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Минус.</a:t>
          </a:r>
          <a:r>
            <a:rPr lang="ru-RU" dirty="0" smtClean="0"/>
            <a:t> Краткосрочные цели в урон долгосрочным</a:t>
          </a:r>
          <a:endParaRPr lang="ru-RU" dirty="0"/>
        </a:p>
      </dgm:t>
    </dgm:pt>
    <dgm:pt modelId="{6A6D6565-49B2-4F1A-B950-7213B4A29990}" type="parTrans" cxnId="{CD88FC05-19C6-4C1B-BA42-E00EF267033D}">
      <dgm:prSet/>
      <dgm:spPr/>
      <dgm:t>
        <a:bodyPr/>
        <a:lstStyle/>
        <a:p>
          <a:endParaRPr lang="ru-RU"/>
        </a:p>
      </dgm:t>
    </dgm:pt>
    <dgm:pt modelId="{30F24102-194B-447C-A38B-2E5AB028F71C}" type="sibTrans" cxnId="{CD88FC05-19C6-4C1B-BA42-E00EF267033D}">
      <dgm:prSet/>
      <dgm:spPr/>
      <dgm:t>
        <a:bodyPr/>
        <a:lstStyle/>
        <a:p>
          <a:endParaRPr lang="ru-RU"/>
        </a:p>
      </dgm:t>
    </dgm:pt>
    <dgm:pt modelId="{8C233B07-A647-46D7-84EE-FB4397636049}">
      <dgm:prSet/>
      <dgm:spPr/>
      <dgm:t>
        <a:bodyPr/>
        <a:lstStyle/>
        <a:p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Дискуссия. </a:t>
          </a:r>
          <a:r>
            <a:rPr lang="en-US" dirty="0" smtClean="0"/>
            <a:t>Poison pill – </a:t>
          </a:r>
          <a:r>
            <a:rPr lang="ru-RU" dirty="0" smtClean="0"/>
            <a:t>разрешать или запрещать?</a:t>
          </a:r>
          <a:endParaRPr lang="ru-RU" dirty="0"/>
        </a:p>
      </dgm:t>
    </dgm:pt>
    <dgm:pt modelId="{A3A220C5-7B76-443A-B4CA-428DA59BF8C2}" type="parTrans" cxnId="{C2948C5B-1E1D-470D-9C0C-3169856AF8A2}">
      <dgm:prSet/>
      <dgm:spPr/>
      <dgm:t>
        <a:bodyPr/>
        <a:lstStyle/>
        <a:p>
          <a:endParaRPr lang="ru-RU"/>
        </a:p>
      </dgm:t>
    </dgm:pt>
    <dgm:pt modelId="{2EF4F336-7413-4FF0-9C1D-C7D45A278451}" type="sibTrans" cxnId="{C2948C5B-1E1D-470D-9C0C-3169856AF8A2}">
      <dgm:prSet/>
      <dgm:spPr/>
      <dgm:t>
        <a:bodyPr/>
        <a:lstStyle/>
        <a:p>
          <a:endParaRPr lang="ru-RU"/>
        </a:p>
      </dgm:t>
    </dgm:pt>
    <dgm:pt modelId="{91E6309E-8AC6-4465-B472-0550A3F01ADB}" type="pres">
      <dgm:prSet presAssocID="{2F0C557F-0354-4AC9-B755-7F14E9CA78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91CF15-0B94-47E6-ADAE-755FBF31D631}" type="pres">
      <dgm:prSet presAssocID="{F7547AFA-6C6A-4FCE-8E3F-1E852C804B48}" presName="composite" presStyleCnt="0"/>
      <dgm:spPr/>
    </dgm:pt>
    <dgm:pt modelId="{B12B3C0F-EA4D-4E11-90D1-1C9183B42CCC}" type="pres">
      <dgm:prSet presAssocID="{F7547AFA-6C6A-4FCE-8E3F-1E852C804B48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60F8F-D6EC-41A7-94A8-133DCE193F3E}" type="pres">
      <dgm:prSet presAssocID="{F7547AFA-6C6A-4FCE-8E3F-1E852C804B48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0ABADF-89EA-4538-A790-CDA980C62D10}" type="presOf" srcId="{2F0C557F-0354-4AC9-B755-7F14E9CA7844}" destId="{91E6309E-8AC6-4465-B472-0550A3F01ADB}" srcOrd="0" destOrd="0" presId="urn:microsoft.com/office/officeart/2005/8/layout/hList1"/>
    <dgm:cxn modelId="{C7F770EB-6CB8-492D-9AEF-D27F80D87E63}" srcId="{F7547AFA-6C6A-4FCE-8E3F-1E852C804B48}" destId="{D0CB60F5-C8FA-4BF8-A1FC-FAC8BFCC5EDC}" srcOrd="0" destOrd="0" parTransId="{75A75F00-DB1C-4826-81DC-9DD72777AD28}" sibTransId="{A7E95B19-65C3-4A79-9001-4D78DEB4F35A}"/>
    <dgm:cxn modelId="{A1AE108E-EFC3-4871-AC74-834A3F184E59}" type="presOf" srcId="{6367F439-7715-4085-95D7-ED1C307C9E50}" destId="{12D60F8F-D6EC-41A7-94A8-133DCE193F3E}" srcOrd="0" destOrd="3" presId="urn:microsoft.com/office/officeart/2005/8/layout/hList1"/>
    <dgm:cxn modelId="{C4CC1472-0E8C-4AA4-9310-81CCED6B5E67}" srcId="{F7547AFA-6C6A-4FCE-8E3F-1E852C804B48}" destId="{E8C71A4D-46B3-42D9-98D3-D0C039977566}" srcOrd="1" destOrd="0" parTransId="{1BC300CD-5818-42DE-A020-E837C9431323}" sibTransId="{C26033A1-5592-4AEE-A11B-5D4988FADC29}"/>
    <dgm:cxn modelId="{5512E21C-1276-4248-9197-D4D8E839C106}" srcId="{F7547AFA-6C6A-4FCE-8E3F-1E852C804B48}" destId="{61BB50A0-3DE8-428B-9BC7-E40E6DFBC8C4}" srcOrd="2" destOrd="0" parTransId="{FFA3C497-9F4C-403D-9CD2-59C084839B63}" sibTransId="{D5C51A80-BEA2-45E0-9ABE-20E00529F16B}"/>
    <dgm:cxn modelId="{F71C3A18-3F02-4D65-A5A7-AFF4B0ACD127}" type="presOf" srcId="{E8C71A4D-46B3-42D9-98D3-D0C039977566}" destId="{12D60F8F-D6EC-41A7-94A8-133DCE193F3E}" srcOrd="0" destOrd="1" presId="urn:microsoft.com/office/officeart/2005/8/layout/hList1"/>
    <dgm:cxn modelId="{7F592347-D8D3-4F19-839E-30B93538D449}" type="presOf" srcId="{61BB50A0-3DE8-428B-9BC7-E40E6DFBC8C4}" destId="{12D60F8F-D6EC-41A7-94A8-133DCE193F3E}" srcOrd="0" destOrd="2" presId="urn:microsoft.com/office/officeart/2005/8/layout/hList1"/>
    <dgm:cxn modelId="{5FFDC621-6815-471C-B250-AF69D8F1F233}" srcId="{2F0C557F-0354-4AC9-B755-7F14E9CA7844}" destId="{F7547AFA-6C6A-4FCE-8E3F-1E852C804B48}" srcOrd="0" destOrd="0" parTransId="{6EC85472-83A1-4566-B7C1-6046EE5CD46C}" sibTransId="{0D96AFCB-0FBF-418B-8C1C-1826C94E4D5B}"/>
    <dgm:cxn modelId="{C2948C5B-1E1D-470D-9C0C-3169856AF8A2}" srcId="{F7547AFA-6C6A-4FCE-8E3F-1E852C804B48}" destId="{8C233B07-A647-46D7-84EE-FB4397636049}" srcOrd="4" destOrd="0" parTransId="{A3A220C5-7B76-443A-B4CA-428DA59BF8C2}" sibTransId="{2EF4F336-7413-4FF0-9C1D-C7D45A278451}"/>
    <dgm:cxn modelId="{0E05A79B-1955-45BD-8054-D43B7F3A71D5}" type="presOf" srcId="{8C233B07-A647-46D7-84EE-FB4397636049}" destId="{12D60F8F-D6EC-41A7-94A8-133DCE193F3E}" srcOrd="0" destOrd="4" presId="urn:microsoft.com/office/officeart/2005/8/layout/hList1"/>
    <dgm:cxn modelId="{CD88FC05-19C6-4C1B-BA42-E00EF267033D}" srcId="{F7547AFA-6C6A-4FCE-8E3F-1E852C804B48}" destId="{6367F439-7715-4085-95D7-ED1C307C9E50}" srcOrd="3" destOrd="0" parTransId="{6A6D6565-49B2-4F1A-B950-7213B4A29990}" sibTransId="{30F24102-194B-447C-A38B-2E5AB028F71C}"/>
    <dgm:cxn modelId="{8148DD51-5C22-47E7-9C96-6C677AA3669B}" type="presOf" srcId="{D0CB60F5-C8FA-4BF8-A1FC-FAC8BFCC5EDC}" destId="{12D60F8F-D6EC-41A7-94A8-133DCE193F3E}" srcOrd="0" destOrd="0" presId="urn:microsoft.com/office/officeart/2005/8/layout/hList1"/>
    <dgm:cxn modelId="{FAAE561B-4B7E-4EEB-8D7C-A4DA66AD6F55}" type="presOf" srcId="{F7547AFA-6C6A-4FCE-8E3F-1E852C804B48}" destId="{B12B3C0F-EA4D-4E11-90D1-1C9183B42CCC}" srcOrd="0" destOrd="0" presId="urn:microsoft.com/office/officeart/2005/8/layout/hList1"/>
    <dgm:cxn modelId="{5D0DF078-FCAB-4122-89B8-294F35D26520}" type="presParOf" srcId="{91E6309E-8AC6-4465-B472-0550A3F01ADB}" destId="{6A91CF15-0B94-47E6-ADAE-755FBF31D631}" srcOrd="0" destOrd="0" presId="urn:microsoft.com/office/officeart/2005/8/layout/hList1"/>
    <dgm:cxn modelId="{E77C0F29-F5CE-400D-9277-CA5AFE0C5291}" type="presParOf" srcId="{6A91CF15-0B94-47E6-ADAE-755FBF31D631}" destId="{B12B3C0F-EA4D-4E11-90D1-1C9183B42CCC}" srcOrd="0" destOrd="0" presId="urn:microsoft.com/office/officeart/2005/8/layout/hList1"/>
    <dgm:cxn modelId="{32530524-76A0-43B7-A6E6-F682F1032425}" type="presParOf" srcId="{6A91CF15-0B94-47E6-ADAE-755FBF31D631}" destId="{12D60F8F-D6EC-41A7-94A8-133DCE193F3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F0C557F-0354-4AC9-B755-7F14E9CA7844}" type="doc">
      <dgm:prSet loTypeId="urn:microsoft.com/office/officeart/2005/8/layout/default#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1801367-4F78-4DF4-9866-895FB8DA8466}">
      <dgm:prSet phldrT="[Текст]"/>
      <dgm:spPr/>
      <dgm:t>
        <a:bodyPr/>
        <a:lstStyle/>
        <a:p>
          <a:r>
            <a:rPr lang="ru-RU" dirty="0" smtClean="0"/>
            <a:t>Концентрация владения у </a:t>
          </a:r>
          <a:r>
            <a:rPr lang="ru-RU" dirty="0" err="1" smtClean="0"/>
            <a:t>мажоритариев</a:t>
          </a:r>
          <a:endParaRPr lang="ru-RU" dirty="0"/>
        </a:p>
      </dgm:t>
    </dgm:pt>
    <dgm:pt modelId="{555EEAC9-5DC8-4823-AC89-C0EC612C38FD}" type="parTrans" cxnId="{1B3228D0-2F1B-48EF-B0B8-DA1415560A00}">
      <dgm:prSet/>
      <dgm:spPr/>
      <dgm:t>
        <a:bodyPr/>
        <a:lstStyle/>
        <a:p>
          <a:endParaRPr lang="ru-RU"/>
        </a:p>
      </dgm:t>
    </dgm:pt>
    <dgm:pt modelId="{17BE8E19-1B96-4D22-8682-F18BE06AA5A1}" type="sibTrans" cxnId="{1B3228D0-2F1B-48EF-B0B8-DA1415560A00}">
      <dgm:prSet/>
      <dgm:spPr/>
      <dgm:t>
        <a:bodyPr/>
        <a:lstStyle/>
        <a:p>
          <a:endParaRPr lang="ru-RU"/>
        </a:p>
      </dgm:t>
    </dgm:pt>
    <dgm:pt modelId="{81152DDF-B302-4FDE-B351-B535CFE6C435}" type="pres">
      <dgm:prSet presAssocID="{2F0C557F-0354-4AC9-B755-7F14E9CA784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BCA1CE-6978-4E55-90AF-7A074556ADAF}" type="pres">
      <dgm:prSet presAssocID="{91801367-4F78-4DF4-9866-895FB8DA8466}" presName="node" presStyleLbl="node1" presStyleIdx="0" presStyleCnt="1" custScaleX="1559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38C2DB-6C9D-47E4-A1C3-8DF8855D0438}" type="presOf" srcId="{2F0C557F-0354-4AC9-B755-7F14E9CA7844}" destId="{81152DDF-B302-4FDE-B351-B535CFE6C435}" srcOrd="0" destOrd="0" presId="urn:microsoft.com/office/officeart/2005/8/layout/default#2"/>
    <dgm:cxn modelId="{1B3228D0-2F1B-48EF-B0B8-DA1415560A00}" srcId="{2F0C557F-0354-4AC9-B755-7F14E9CA7844}" destId="{91801367-4F78-4DF4-9866-895FB8DA8466}" srcOrd="0" destOrd="0" parTransId="{555EEAC9-5DC8-4823-AC89-C0EC612C38FD}" sibTransId="{17BE8E19-1B96-4D22-8682-F18BE06AA5A1}"/>
    <dgm:cxn modelId="{FA1C0445-170B-43C5-805D-269BC6F9C118}" type="presOf" srcId="{91801367-4F78-4DF4-9866-895FB8DA8466}" destId="{70BCA1CE-6978-4E55-90AF-7A074556ADAF}" srcOrd="0" destOrd="0" presId="urn:microsoft.com/office/officeart/2005/8/layout/default#2"/>
    <dgm:cxn modelId="{F48BDD6F-5969-4B35-908D-6ECE9F838CFF}" type="presParOf" srcId="{81152DDF-B302-4FDE-B351-B535CFE6C435}" destId="{70BCA1CE-6978-4E55-90AF-7A074556ADAF}" srcOrd="0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91DF79-162C-4B7D-BC7E-C2C6D5D21651}" type="doc">
      <dgm:prSet loTypeId="urn:microsoft.com/office/officeart/2005/8/layout/hList1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ru-RU"/>
        </a:p>
      </dgm:t>
    </dgm:pt>
    <dgm:pt modelId="{CC2AA37B-FDE1-4212-B3D8-8CB6D5DA6B84}">
      <dgm:prSet phldrT="[Текст]"/>
      <dgm:spPr/>
      <dgm:t>
        <a:bodyPr/>
        <a:lstStyle/>
        <a:p>
          <a:r>
            <a:rPr lang="ru-RU" dirty="0" smtClean="0"/>
            <a:t>Англо-американская модель</a:t>
          </a:r>
          <a:endParaRPr lang="ru-RU" dirty="0"/>
        </a:p>
      </dgm:t>
    </dgm:pt>
    <dgm:pt modelId="{2BF8F442-5A59-4B0D-9978-7EFCCAAF7AD1}" type="parTrans" cxnId="{227CD910-970F-4E52-AB67-FBE41669F960}">
      <dgm:prSet/>
      <dgm:spPr/>
      <dgm:t>
        <a:bodyPr/>
        <a:lstStyle/>
        <a:p>
          <a:endParaRPr lang="ru-RU"/>
        </a:p>
      </dgm:t>
    </dgm:pt>
    <dgm:pt modelId="{906F42D3-8449-424C-A4A6-DF82735E1516}" type="sibTrans" cxnId="{227CD910-970F-4E52-AB67-FBE41669F960}">
      <dgm:prSet/>
      <dgm:spPr/>
      <dgm:t>
        <a:bodyPr/>
        <a:lstStyle/>
        <a:p>
          <a:endParaRPr lang="ru-RU"/>
        </a:p>
      </dgm:t>
    </dgm:pt>
    <dgm:pt modelId="{BE5C57BD-DFE3-4510-A1E3-4F627563D086}">
      <dgm:prSet phldrT="[Текст]"/>
      <dgm:spPr>
        <a:solidFill>
          <a:srgbClr val="0070C0"/>
        </a:solidFill>
      </dgm:spPr>
      <dgm:t>
        <a:bodyPr/>
        <a:lstStyle/>
        <a:p>
          <a:r>
            <a:rPr lang="ru-RU" dirty="0" smtClean="0"/>
            <a:t>Германо-японская модель</a:t>
          </a:r>
          <a:endParaRPr lang="ru-RU" dirty="0"/>
        </a:p>
      </dgm:t>
    </dgm:pt>
    <dgm:pt modelId="{B37F59B4-583A-4706-B3DB-5F849B566B6E}" type="sibTrans" cxnId="{AF67CA53-B58A-4BBA-B392-03B4CE95108E}">
      <dgm:prSet/>
      <dgm:spPr/>
      <dgm:t>
        <a:bodyPr/>
        <a:lstStyle/>
        <a:p>
          <a:endParaRPr lang="ru-RU"/>
        </a:p>
      </dgm:t>
    </dgm:pt>
    <dgm:pt modelId="{B6DCCB39-A35C-44B0-B283-2D2BBF0432D1}" type="parTrans" cxnId="{AF67CA53-B58A-4BBA-B392-03B4CE95108E}">
      <dgm:prSet/>
      <dgm:spPr/>
      <dgm:t>
        <a:bodyPr/>
        <a:lstStyle/>
        <a:p>
          <a:endParaRPr lang="ru-RU"/>
        </a:p>
      </dgm:t>
    </dgm:pt>
    <dgm:pt modelId="{772587A0-23F0-4B9D-9E6B-13525AD24D70}">
      <dgm:prSet/>
      <dgm:spPr/>
      <dgm:t>
        <a:bodyPr/>
        <a:lstStyle/>
        <a:p>
          <a:r>
            <a:rPr lang="ru-RU" dirty="0" smtClean="0"/>
            <a:t>Рассеянная собственность</a:t>
          </a:r>
          <a:endParaRPr lang="ru-RU" dirty="0"/>
        </a:p>
      </dgm:t>
    </dgm:pt>
    <dgm:pt modelId="{B8A2385F-2B8A-459E-B949-AE13A060076F}" type="parTrans" cxnId="{3C776CD4-6DAD-489C-ADE4-0EF39E7F9C1B}">
      <dgm:prSet/>
      <dgm:spPr/>
      <dgm:t>
        <a:bodyPr/>
        <a:lstStyle/>
        <a:p>
          <a:endParaRPr lang="ru-RU"/>
        </a:p>
      </dgm:t>
    </dgm:pt>
    <dgm:pt modelId="{7A3DDEC0-6EC6-4E67-B6CC-78719C02A45A}" type="sibTrans" cxnId="{3C776CD4-6DAD-489C-ADE4-0EF39E7F9C1B}">
      <dgm:prSet/>
      <dgm:spPr/>
      <dgm:t>
        <a:bodyPr/>
        <a:lstStyle/>
        <a:p>
          <a:endParaRPr lang="ru-RU"/>
        </a:p>
      </dgm:t>
    </dgm:pt>
    <dgm:pt modelId="{4E485B83-F2D0-4718-9A2A-BEAB0F00B9D6}">
      <dgm:prSet/>
      <dgm:spPr/>
      <dgm:t>
        <a:bodyPr/>
        <a:lstStyle/>
        <a:p>
          <a:r>
            <a:rPr lang="ru-RU" dirty="0" smtClean="0"/>
            <a:t>Концентрированная собственность</a:t>
          </a:r>
          <a:endParaRPr lang="ru-RU" dirty="0"/>
        </a:p>
      </dgm:t>
    </dgm:pt>
    <dgm:pt modelId="{84117365-8DC4-4A06-86DB-4DBAFBFBEFD4}" type="parTrans" cxnId="{734048C0-77E3-404F-91F8-F37F06CE99FB}">
      <dgm:prSet/>
      <dgm:spPr/>
      <dgm:t>
        <a:bodyPr/>
        <a:lstStyle/>
        <a:p>
          <a:endParaRPr lang="ru-RU"/>
        </a:p>
      </dgm:t>
    </dgm:pt>
    <dgm:pt modelId="{68E1D3FE-9B5C-44AF-8C70-DB21DCA3DA51}" type="sibTrans" cxnId="{734048C0-77E3-404F-91F8-F37F06CE99FB}">
      <dgm:prSet/>
      <dgm:spPr/>
      <dgm:t>
        <a:bodyPr/>
        <a:lstStyle/>
        <a:p>
          <a:endParaRPr lang="ru-RU"/>
        </a:p>
      </dgm:t>
    </dgm:pt>
    <dgm:pt modelId="{49FB97E9-0FB8-4029-BEBA-8E5FD5FF990B}">
      <dgm:prSet/>
      <dgm:spPr/>
      <dgm:t>
        <a:bodyPr/>
        <a:lstStyle/>
        <a:p>
          <a:r>
            <a:rPr lang="ru-RU" dirty="0" smtClean="0"/>
            <a:t>Фондовый рынок –источник средств</a:t>
          </a:r>
          <a:endParaRPr lang="ru-RU" dirty="0"/>
        </a:p>
      </dgm:t>
    </dgm:pt>
    <dgm:pt modelId="{D10F34D2-EB7F-4DA7-B334-3F8E06AE1F40}" type="parTrans" cxnId="{726B2B4A-83F3-4024-9279-826EB35E64D0}">
      <dgm:prSet/>
      <dgm:spPr/>
      <dgm:t>
        <a:bodyPr/>
        <a:lstStyle/>
        <a:p>
          <a:endParaRPr lang="ru-RU"/>
        </a:p>
      </dgm:t>
    </dgm:pt>
    <dgm:pt modelId="{4F982E09-D2E2-4182-B725-FAD5051EDFBD}" type="sibTrans" cxnId="{726B2B4A-83F3-4024-9279-826EB35E64D0}">
      <dgm:prSet/>
      <dgm:spPr/>
      <dgm:t>
        <a:bodyPr/>
        <a:lstStyle/>
        <a:p>
          <a:endParaRPr lang="ru-RU"/>
        </a:p>
      </dgm:t>
    </dgm:pt>
    <dgm:pt modelId="{EFF79671-E7A7-47D7-B7BA-8051F1D43F98}">
      <dgm:prSet/>
      <dgm:spPr/>
      <dgm:t>
        <a:bodyPr/>
        <a:lstStyle/>
        <a:p>
          <a:r>
            <a:rPr lang="ru-RU" dirty="0" smtClean="0"/>
            <a:t>Банковские кредиты источник средств</a:t>
          </a:r>
          <a:endParaRPr lang="ru-RU" dirty="0"/>
        </a:p>
      </dgm:t>
    </dgm:pt>
    <dgm:pt modelId="{CC6CFCED-C257-4393-A2E7-73224627D9BB}" type="parTrans" cxnId="{5F2DD54B-C9E4-41D8-8017-8580823A181D}">
      <dgm:prSet/>
      <dgm:spPr/>
      <dgm:t>
        <a:bodyPr/>
        <a:lstStyle/>
        <a:p>
          <a:endParaRPr lang="ru-RU"/>
        </a:p>
      </dgm:t>
    </dgm:pt>
    <dgm:pt modelId="{533B0C08-3A2C-4518-9FDE-C41A0F0AD1D9}" type="sibTrans" cxnId="{5F2DD54B-C9E4-41D8-8017-8580823A181D}">
      <dgm:prSet/>
      <dgm:spPr/>
      <dgm:t>
        <a:bodyPr/>
        <a:lstStyle/>
        <a:p>
          <a:endParaRPr lang="ru-RU"/>
        </a:p>
      </dgm:t>
    </dgm:pt>
    <dgm:pt modelId="{0C277E10-3E51-4D98-8457-44C3EA6C13D1}" type="pres">
      <dgm:prSet presAssocID="{5991DF79-162C-4B7D-BC7E-C2C6D5D2165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F9E87C-15EB-4714-94D8-0061DBD3D410}" type="pres">
      <dgm:prSet presAssocID="{CC2AA37B-FDE1-4212-B3D8-8CB6D5DA6B84}" presName="composite" presStyleCnt="0"/>
      <dgm:spPr/>
    </dgm:pt>
    <dgm:pt modelId="{D68308E9-872B-43B6-8892-DA6259E6A596}" type="pres">
      <dgm:prSet presAssocID="{CC2AA37B-FDE1-4212-B3D8-8CB6D5DA6B8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2A905B-D12D-4D1C-ACAC-D751322EE9F2}" type="pres">
      <dgm:prSet presAssocID="{CC2AA37B-FDE1-4212-B3D8-8CB6D5DA6B84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6FB84E-100E-46C9-AE12-51BB72C4BF41}" type="pres">
      <dgm:prSet presAssocID="{906F42D3-8449-424C-A4A6-DF82735E1516}" presName="space" presStyleCnt="0"/>
      <dgm:spPr/>
    </dgm:pt>
    <dgm:pt modelId="{01A40625-797C-46CB-8D69-A8162C8A0A4A}" type="pres">
      <dgm:prSet presAssocID="{BE5C57BD-DFE3-4510-A1E3-4F627563D086}" presName="composite" presStyleCnt="0"/>
      <dgm:spPr/>
    </dgm:pt>
    <dgm:pt modelId="{136E39C6-A24C-4C99-9189-E5E5CE9AF964}" type="pres">
      <dgm:prSet presAssocID="{BE5C57BD-DFE3-4510-A1E3-4F627563D086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6107E4-B4FD-439F-A858-C3A21F13B366}" type="pres">
      <dgm:prSet presAssocID="{BE5C57BD-DFE3-4510-A1E3-4F627563D086}" presName="desTx" presStyleLbl="alignAccFollowNode1" presStyleIdx="1" presStyleCnt="2" custLinFactNeighborX="1835" custLinFactNeighborY="7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DAE90E-AB87-46A6-B8AD-FC79528B81EA}" type="presOf" srcId="{CC2AA37B-FDE1-4212-B3D8-8CB6D5DA6B84}" destId="{D68308E9-872B-43B6-8892-DA6259E6A596}" srcOrd="0" destOrd="0" presId="urn:microsoft.com/office/officeart/2005/8/layout/hList1"/>
    <dgm:cxn modelId="{C605B476-381D-4E90-84B9-22243D493F4D}" type="presOf" srcId="{772587A0-23F0-4B9D-9E6B-13525AD24D70}" destId="{E22A905B-D12D-4D1C-ACAC-D751322EE9F2}" srcOrd="0" destOrd="0" presId="urn:microsoft.com/office/officeart/2005/8/layout/hList1"/>
    <dgm:cxn modelId="{9D4EB70A-3809-4A9B-8B9A-E9D9AFE26024}" type="presOf" srcId="{BE5C57BD-DFE3-4510-A1E3-4F627563D086}" destId="{136E39C6-A24C-4C99-9189-E5E5CE9AF964}" srcOrd="0" destOrd="0" presId="urn:microsoft.com/office/officeart/2005/8/layout/hList1"/>
    <dgm:cxn modelId="{5F2DD54B-C9E4-41D8-8017-8580823A181D}" srcId="{BE5C57BD-DFE3-4510-A1E3-4F627563D086}" destId="{EFF79671-E7A7-47D7-B7BA-8051F1D43F98}" srcOrd="1" destOrd="0" parTransId="{CC6CFCED-C257-4393-A2E7-73224627D9BB}" sibTransId="{533B0C08-3A2C-4518-9FDE-C41A0F0AD1D9}"/>
    <dgm:cxn modelId="{1A2299AB-ECBC-4493-84E2-105CA6EFAD68}" type="presOf" srcId="{4E485B83-F2D0-4718-9A2A-BEAB0F00B9D6}" destId="{1B6107E4-B4FD-439F-A858-C3A21F13B366}" srcOrd="0" destOrd="0" presId="urn:microsoft.com/office/officeart/2005/8/layout/hList1"/>
    <dgm:cxn modelId="{E393AB17-35CB-4D45-BE36-542602500AC1}" type="presOf" srcId="{49FB97E9-0FB8-4029-BEBA-8E5FD5FF990B}" destId="{E22A905B-D12D-4D1C-ACAC-D751322EE9F2}" srcOrd="0" destOrd="1" presId="urn:microsoft.com/office/officeart/2005/8/layout/hList1"/>
    <dgm:cxn modelId="{3C776CD4-6DAD-489C-ADE4-0EF39E7F9C1B}" srcId="{CC2AA37B-FDE1-4212-B3D8-8CB6D5DA6B84}" destId="{772587A0-23F0-4B9D-9E6B-13525AD24D70}" srcOrd="0" destOrd="0" parTransId="{B8A2385F-2B8A-459E-B949-AE13A060076F}" sibTransId="{7A3DDEC0-6EC6-4E67-B6CC-78719C02A45A}"/>
    <dgm:cxn modelId="{227CD910-970F-4E52-AB67-FBE41669F960}" srcId="{5991DF79-162C-4B7D-BC7E-C2C6D5D21651}" destId="{CC2AA37B-FDE1-4212-B3D8-8CB6D5DA6B84}" srcOrd="0" destOrd="0" parTransId="{2BF8F442-5A59-4B0D-9978-7EFCCAAF7AD1}" sibTransId="{906F42D3-8449-424C-A4A6-DF82735E1516}"/>
    <dgm:cxn modelId="{726B2B4A-83F3-4024-9279-826EB35E64D0}" srcId="{CC2AA37B-FDE1-4212-B3D8-8CB6D5DA6B84}" destId="{49FB97E9-0FB8-4029-BEBA-8E5FD5FF990B}" srcOrd="1" destOrd="0" parTransId="{D10F34D2-EB7F-4DA7-B334-3F8E06AE1F40}" sibTransId="{4F982E09-D2E2-4182-B725-FAD5051EDFBD}"/>
    <dgm:cxn modelId="{0389F803-DFD9-4D65-8389-97C5A20272AB}" type="presOf" srcId="{5991DF79-162C-4B7D-BC7E-C2C6D5D21651}" destId="{0C277E10-3E51-4D98-8457-44C3EA6C13D1}" srcOrd="0" destOrd="0" presId="urn:microsoft.com/office/officeart/2005/8/layout/hList1"/>
    <dgm:cxn modelId="{128F4CF5-B0BB-4CD4-AC02-FAFD869F796C}" type="presOf" srcId="{EFF79671-E7A7-47D7-B7BA-8051F1D43F98}" destId="{1B6107E4-B4FD-439F-A858-C3A21F13B366}" srcOrd="0" destOrd="1" presId="urn:microsoft.com/office/officeart/2005/8/layout/hList1"/>
    <dgm:cxn modelId="{AF67CA53-B58A-4BBA-B392-03B4CE95108E}" srcId="{5991DF79-162C-4B7D-BC7E-C2C6D5D21651}" destId="{BE5C57BD-DFE3-4510-A1E3-4F627563D086}" srcOrd="1" destOrd="0" parTransId="{B6DCCB39-A35C-44B0-B283-2D2BBF0432D1}" sibTransId="{B37F59B4-583A-4706-B3DB-5F849B566B6E}"/>
    <dgm:cxn modelId="{734048C0-77E3-404F-91F8-F37F06CE99FB}" srcId="{BE5C57BD-DFE3-4510-A1E3-4F627563D086}" destId="{4E485B83-F2D0-4718-9A2A-BEAB0F00B9D6}" srcOrd="0" destOrd="0" parTransId="{84117365-8DC4-4A06-86DB-4DBAFBFBEFD4}" sibTransId="{68E1D3FE-9B5C-44AF-8C70-DB21DCA3DA51}"/>
    <dgm:cxn modelId="{D896494C-89F3-4E51-9A95-1F238B57039D}" type="presParOf" srcId="{0C277E10-3E51-4D98-8457-44C3EA6C13D1}" destId="{14F9E87C-15EB-4714-94D8-0061DBD3D410}" srcOrd="0" destOrd="0" presId="urn:microsoft.com/office/officeart/2005/8/layout/hList1"/>
    <dgm:cxn modelId="{C4AA1832-0BC3-4D9C-8154-C848D28BDC03}" type="presParOf" srcId="{14F9E87C-15EB-4714-94D8-0061DBD3D410}" destId="{D68308E9-872B-43B6-8892-DA6259E6A596}" srcOrd="0" destOrd="0" presId="urn:microsoft.com/office/officeart/2005/8/layout/hList1"/>
    <dgm:cxn modelId="{103FA397-2020-4E17-8298-0B8BC309E04A}" type="presParOf" srcId="{14F9E87C-15EB-4714-94D8-0061DBD3D410}" destId="{E22A905B-D12D-4D1C-ACAC-D751322EE9F2}" srcOrd="1" destOrd="0" presId="urn:microsoft.com/office/officeart/2005/8/layout/hList1"/>
    <dgm:cxn modelId="{FD9FB9DD-BA01-46FE-A80B-85393C46D637}" type="presParOf" srcId="{0C277E10-3E51-4D98-8457-44C3EA6C13D1}" destId="{396FB84E-100E-46C9-AE12-51BB72C4BF41}" srcOrd="1" destOrd="0" presId="urn:microsoft.com/office/officeart/2005/8/layout/hList1"/>
    <dgm:cxn modelId="{E3B26980-FF80-4907-AE1A-89D2761742D2}" type="presParOf" srcId="{0C277E10-3E51-4D98-8457-44C3EA6C13D1}" destId="{01A40625-797C-46CB-8D69-A8162C8A0A4A}" srcOrd="2" destOrd="0" presId="urn:microsoft.com/office/officeart/2005/8/layout/hList1"/>
    <dgm:cxn modelId="{9BB59DBB-5654-4899-9A94-515B470E9593}" type="presParOf" srcId="{01A40625-797C-46CB-8D69-A8162C8A0A4A}" destId="{136E39C6-A24C-4C99-9189-E5E5CE9AF964}" srcOrd="0" destOrd="0" presId="urn:microsoft.com/office/officeart/2005/8/layout/hList1"/>
    <dgm:cxn modelId="{F7CB1783-25D4-4241-8308-817B02640727}" type="presParOf" srcId="{01A40625-797C-46CB-8D69-A8162C8A0A4A}" destId="{1B6107E4-B4FD-439F-A858-C3A21F13B36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82EAD2-51A6-4BD1-94F5-C839BEECABB9}">
      <dsp:nvSpPr>
        <dsp:cNvPr id="0" name=""/>
        <dsp:cNvSpPr/>
      </dsp:nvSpPr>
      <dsp:spPr>
        <a:xfrm>
          <a:off x="1081" y="984074"/>
          <a:ext cx="2529949" cy="12649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1</a:t>
          </a:r>
          <a:r>
            <a:rPr lang="en-US" sz="2300" kern="1200" dirty="0" smtClean="0"/>
            <a:t>.</a:t>
          </a:r>
          <a:r>
            <a:rPr lang="ru-RU" sz="2300" kern="1200" dirty="0" smtClean="0"/>
            <a:t> Владелец </a:t>
          </a:r>
          <a:r>
            <a:rPr lang="en-US" sz="2300" kern="1200" dirty="0" smtClean="0"/>
            <a:t>vs. </a:t>
          </a:r>
          <a:r>
            <a:rPr lang="ru-RU" sz="2300" kern="1200" dirty="0" smtClean="0"/>
            <a:t>управленец</a:t>
          </a:r>
          <a:endParaRPr lang="ru-RU" sz="2300" kern="1200" dirty="0"/>
        </a:p>
      </dsp:txBody>
      <dsp:txXfrm>
        <a:off x="1081" y="984074"/>
        <a:ext cx="2529949" cy="1264974"/>
      </dsp:txXfrm>
    </dsp:sp>
    <dsp:sp modelId="{A0C8EA68-E76F-4A68-AFB2-A951FEE948BE}">
      <dsp:nvSpPr>
        <dsp:cNvPr id="0" name=""/>
        <dsp:cNvSpPr/>
      </dsp:nvSpPr>
      <dsp:spPr>
        <a:xfrm>
          <a:off x="254076" y="2249049"/>
          <a:ext cx="252994" cy="9487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8730"/>
              </a:lnTo>
              <a:lnTo>
                <a:pt x="252994" y="94873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FCB63-415E-449C-B75B-83DC62DD9C40}">
      <dsp:nvSpPr>
        <dsp:cNvPr id="0" name=""/>
        <dsp:cNvSpPr/>
      </dsp:nvSpPr>
      <dsp:spPr>
        <a:xfrm>
          <a:off x="507070" y="2565292"/>
          <a:ext cx="2023959" cy="12649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Collective action + principal-agent problems</a:t>
          </a:r>
          <a:endParaRPr lang="ru-RU" sz="1700" kern="1200" dirty="0"/>
        </a:p>
      </dsp:txBody>
      <dsp:txXfrm>
        <a:off x="507070" y="2565292"/>
        <a:ext cx="2023959" cy="1264974"/>
      </dsp:txXfrm>
    </dsp:sp>
    <dsp:sp modelId="{A2A0B835-3A68-47A3-A60B-B9F16A4D383C}">
      <dsp:nvSpPr>
        <dsp:cNvPr id="0" name=""/>
        <dsp:cNvSpPr/>
      </dsp:nvSpPr>
      <dsp:spPr>
        <a:xfrm>
          <a:off x="3163517" y="984074"/>
          <a:ext cx="2529949" cy="126497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2</a:t>
          </a:r>
          <a:r>
            <a:rPr lang="en-US" sz="2300" kern="1200" dirty="0" smtClean="0"/>
            <a:t>.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Мажоритарий</a:t>
          </a:r>
          <a:r>
            <a:rPr lang="ru-RU" sz="2300" kern="1200" dirty="0" smtClean="0"/>
            <a:t> </a:t>
          </a:r>
          <a:r>
            <a:rPr lang="en-US" sz="2300" kern="1200" dirty="0" smtClean="0"/>
            <a:t>vs. </a:t>
          </a:r>
          <a:r>
            <a:rPr lang="ru-RU" sz="2300" kern="1200" dirty="0" err="1" smtClean="0"/>
            <a:t>миноритарий</a:t>
          </a:r>
          <a:endParaRPr lang="ru-RU" sz="2300" kern="1200" dirty="0"/>
        </a:p>
      </dsp:txBody>
      <dsp:txXfrm>
        <a:off x="3163517" y="984074"/>
        <a:ext cx="2529949" cy="1264974"/>
      </dsp:txXfrm>
    </dsp:sp>
    <dsp:sp modelId="{DBFE5B7C-9E0E-433C-B689-8BCFECE1C9CE}">
      <dsp:nvSpPr>
        <dsp:cNvPr id="0" name=""/>
        <dsp:cNvSpPr/>
      </dsp:nvSpPr>
      <dsp:spPr>
        <a:xfrm>
          <a:off x="3416512" y="2249049"/>
          <a:ext cx="252994" cy="9487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8730"/>
              </a:lnTo>
              <a:lnTo>
                <a:pt x="252994" y="94873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8707CB-9336-4AD1-B94F-5D93C5565804}">
      <dsp:nvSpPr>
        <dsp:cNvPr id="0" name=""/>
        <dsp:cNvSpPr/>
      </dsp:nvSpPr>
      <dsp:spPr>
        <a:xfrm>
          <a:off x="3669507" y="2565292"/>
          <a:ext cx="2023959" cy="12649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Злоупотребления обеих категорий</a:t>
          </a:r>
          <a:endParaRPr lang="ru-RU" sz="1700" kern="1200" dirty="0"/>
        </a:p>
      </dsp:txBody>
      <dsp:txXfrm>
        <a:off x="3669507" y="2565292"/>
        <a:ext cx="2023959" cy="1264974"/>
      </dsp:txXfrm>
    </dsp:sp>
    <dsp:sp modelId="{380137BE-0979-451D-B8CD-98FE925D6467}">
      <dsp:nvSpPr>
        <dsp:cNvPr id="0" name=""/>
        <dsp:cNvSpPr/>
      </dsp:nvSpPr>
      <dsp:spPr>
        <a:xfrm>
          <a:off x="6325953" y="984074"/>
          <a:ext cx="2529949" cy="126497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3</a:t>
          </a:r>
          <a:r>
            <a:rPr lang="en-US" sz="2300" kern="1200" dirty="0" smtClean="0"/>
            <a:t>.</a:t>
          </a:r>
          <a:r>
            <a:rPr lang="ru-RU" sz="2300" kern="1200" dirty="0" smtClean="0"/>
            <a:t> Защита прав собственников</a:t>
          </a:r>
          <a:endParaRPr lang="ru-RU" sz="2300" kern="1200" dirty="0"/>
        </a:p>
      </dsp:txBody>
      <dsp:txXfrm>
        <a:off x="6325953" y="984074"/>
        <a:ext cx="2529949" cy="1264974"/>
      </dsp:txXfrm>
    </dsp:sp>
    <dsp:sp modelId="{ED06E86D-C572-47E6-87F3-FDC58CFF7B3F}">
      <dsp:nvSpPr>
        <dsp:cNvPr id="0" name=""/>
        <dsp:cNvSpPr/>
      </dsp:nvSpPr>
      <dsp:spPr>
        <a:xfrm>
          <a:off x="6578948" y="2249049"/>
          <a:ext cx="252994" cy="9487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8730"/>
              </a:lnTo>
              <a:lnTo>
                <a:pt x="252994" y="94873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20641-70B3-441B-80AF-E55200958AF7}">
      <dsp:nvSpPr>
        <dsp:cNvPr id="0" name=""/>
        <dsp:cNvSpPr/>
      </dsp:nvSpPr>
      <dsp:spPr>
        <a:xfrm>
          <a:off x="6831943" y="2565292"/>
          <a:ext cx="2023959" cy="12649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Эффекты для корпоративного управления</a:t>
          </a:r>
          <a:endParaRPr lang="ru-RU" sz="1700" kern="1200" dirty="0"/>
        </a:p>
      </dsp:txBody>
      <dsp:txXfrm>
        <a:off x="6831943" y="2565292"/>
        <a:ext cx="2023959" cy="1264974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2B3C0F-EA4D-4E11-90D1-1C9183B42CCC}">
      <dsp:nvSpPr>
        <dsp:cNvPr id="0" name=""/>
        <dsp:cNvSpPr/>
      </dsp:nvSpPr>
      <dsp:spPr>
        <a:xfrm>
          <a:off x="43" y="230862"/>
          <a:ext cx="4160193" cy="8918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Увеличение решающего множества</a:t>
          </a:r>
          <a:endParaRPr lang="ru-RU" sz="2600" kern="1200" dirty="0"/>
        </a:p>
      </dsp:txBody>
      <dsp:txXfrm>
        <a:off x="43" y="230862"/>
        <a:ext cx="4160193" cy="891812"/>
      </dsp:txXfrm>
    </dsp:sp>
    <dsp:sp modelId="{12D60F8F-D6EC-41A7-94A8-133DCE193F3E}">
      <dsp:nvSpPr>
        <dsp:cNvPr id="0" name=""/>
        <dsp:cNvSpPr/>
      </dsp:nvSpPr>
      <dsp:spPr>
        <a:xfrm>
          <a:off x="43" y="1122674"/>
          <a:ext cx="4160193" cy="3903046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/>
            <a:t>По ключевым позициям, например, по одобрению слияния, не 50%+1 голос, а не 75%+1 голос</a:t>
          </a:r>
          <a:endParaRPr lang="ru-RU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solidFill>
                <a:srgbClr val="FF0000"/>
              </a:solidFill>
            </a:rPr>
            <a:t>Минус.</a:t>
          </a:r>
          <a:r>
            <a:rPr lang="ru-RU" sz="2600" kern="1200" dirty="0" smtClean="0"/>
            <a:t> Коллективные действия более затруднительны</a:t>
          </a:r>
          <a:endParaRPr lang="ru-RU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solidFill>
                <a:srgbClr val="FF0000"/>
              </a:solidFill>
            </a:rPr>
            <a:t>Минус.</a:t>
          </a:r>
          <a:r>
            <a:rPr lang="ru-RU" sz="2600" kern="1200" dirty="0" smtClean="0"/>
            <a:t> </a:t>
          </a:r>
          <a:r>
            <a:rPr lang="en-US" sz="2600" kern="1200" dirty="0" smtClean="0"/>
            <a:t>Greenmail</a:t>
          </a:r>
          <a:endParaRPr lang="ru-RU" sz="2600" kern="1200" dirty="0"/>
        </a:p>
      </dsp:txBody>
      <dsp:txXfrm>
        <a:off x="43" y="1122674"/>
        <a:ext cx="4160193" cy="3903046"/>
      </dsp:txXfrm>
    </dsp:sp>
    <dsp:sp modelId="{10DC2312-911D-4F3D-BAE5-F2AFA9B55EDB}">
      <dsp:nvSpPr>
        <dsp:cNvPr id="0" name=""/>
        <dsp:cNvSpPr/>
      </dsp:nvSpPr>
      <dsp:spPr>
        <a:xfrm>
          <a:off x="4742664" y="230862"/>
          <a:ext cx="4160193" cy="891812"/>
        </a:xfrm>
        <a:prstGeom prst="rect">
          <a:avLst/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accent3">
              <a:hueOff val="-16539272"/>
              <a:satOff val="26822"/>
              <a:lumOff val="1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Непропорциональная избирательная сила</a:t>
          </a:r>
          <a:endParaRPr lang="ru-RU" sz="2600" kern="1200" dirty="0"/>
        </a:p>
      </dsp:txBody>
      <dsp:txXfrm>
        <a:off x="4742664" y="230862"/>
        <a:ext cx="4160193" cy="891812"/>
      </dsp:txXfrm>
    </dsp:sp>
    <dsp:sp modelId="{35830DD3-B3D3-49B3-8112-C8F998AB7624}">
      <dsp:nvSpPr>
        <dsp:cNvPr id="0" name=""/>
        <dsp:cNvSpPr/>
      </dsp:nvSpPr>
      <dsp:spPr>
        <a:xfrm>
          <a:off x="4742664" y="1122674"/>
          <a:ext cx="4160193" cy="3903046"/>
        </a:xfrm>
        <a:prstGeom prst="rect">
          <a:avLst/>
        </a:prstGeom>
        <a:solidFill>
          <a:schemeClr val="accent3">
            <a:tint val="40000"/>
            <a:alpha val="90000"/>
            <a:hueOff val="-17063690"/>
            <a:satOff val="19452"/>
            <a:lumOff val="1327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-17063690"/>
              <a:satOff val="19452"/>
              <a:lumOff val="13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Hilt</a:t>
          </a:r>
          <a:r>
            <a:rPr lang="ru-RU" sz="2600" kern="1200" dirty="0" smtClean="0"/>
            <a:t> (2008):</a:t>
          </a:r>
          <a:r>
            <a:rPr lang="en-US" sz="2600" kern="1200" dirty="0" smtClean="0"/>
            <a:t> </a:t>
          </a:r>
          <a:r>
            <a:rPr lang="ru-RU" sz="2600" kern="1200" dirty="0" smtClean="0"/>
            <a:t>в 19 веке в США чтобы привлечь инвесторов, </a:t>
          </a:r>
          <a:r>
            <a:rPr lang="ru-RU" sz="2600" kern="1200" dirty="0" err="1" smtClean="0"/>
            <a:t>мажоритарии</a:t>
          </a:r>
          <a:r>
            <a:rPr lang="ru-RU" sz="2600" kern="1200" dirty="0" smtClean="0"/>
            <a:t> давали больше избирательной силы </a:t>
          </a:r>
          <a:r>
            <a:rPr lang="ru-RU" sz="2600" kern="1200" dirty="0" err="1" smtClean="0"/>
            <a:t>миноритариям</a:t>
          </a:r>
          <a:r>
            <a:rPr lang="ru-RU" sz="2600" kern="1200" dirty="0" smtClean="0"/>
            <a:t> </a:t>
          </a:r>
          <a:endParaRPr lang="ru-RU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solidFill>
                <a:srgbClr val="FF0000"/>
              </a:solidFill>
            </a:rPr>
            <a:t>Минус.</a:t>
          </a:r>
          <a:r>
            <a:rPr lang="ru-RU" sz="2600" kern="1200" dirty="0" smtClean="0"/>
            <a:t> Коллективные действия более затруднительны</a:t>
          </a:r>
          <a:endParaRPr lang="ru-RU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solidFill>
                <a:srgbClr val="FF0000"/>
              </a:solidFill>
            </a:rPr>
            <a:t>Минус.</a:t>
          </a:r>
          <a:r>
            <a:rPr lang="ru-RU" sz="2600" kern="1200" dirty="0" smtClean="0"/>
            <a:t> </a:t>
          </a:r>
          <a:r>
            <a:rPr lang="en-US" sz="2600" kern="1200" dirty="0" smtClean="0"/>
            <a:t>Greenmail</a:t>
          </a:r>
          <a:endParaRPr lang="ru-RU" sz="2600" kern="1200" dirty="0"/>
        </a:p>
      </dsp:txBody>
      <dsp:txXfrm>
        <a:off x="4742664" y="1122674"/>
        <a:ext cx="4160193" cy="3903046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2B3C0F-EA4D-4E11-90D1-1C9183B42CCC}">
      <dsp:nvSpPr>
        <dsp:cNvPr id="0" name=""/>
        <dsp:cNvSpPr/>
      </dsp:nvSpPr>
      <dsp:spPr>
        <a:xfrm>
          <a:off x="43" y="47693"/>
          <a:ext cx="4160193" cy="8675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Воспрепятствование консолидации голосов</a:t>
          </a:r>
          <a:endParaRPr lang="ru-RU" sz="2500" kern="1200" dirty="0"/>
        </a:p>
      </dsp:txBody>
      <dsp:txXfrm>
        <a:off x="43" y="47693"/>
        <a:ext cx="4160193" cy="867512"/>
      </dsp:txXfrm>
    </dsp:sp>
    <dsp:sp modelId="{12D60F8F-D6EC-41A7-94A8-133DCE193F3E}">
      <dsp:nvSpPr>
        <dsp:cNvPr id="0" name=""/>
        <dsp:cNvSpPr/>
      </dsp:nvSpPr>
      <dsp:spPr>
        <a:xfrm>
          <a:off x="43" y="915206"/>
          <a:ext cx="4160193" cy="414966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>
              <a:solidFill>
                <a:srgbClr val="20BE98"/>
              </a:solidFill>
            </a:rPr>
            <a:t>КАК?</a:t>
          </a:r>
          <a:r>
            <a:rPr lang="ru-RU" sz="2500" kern="1200" dirty="0" smtClean="0"/>
            <a:t> Право обязательного выкупа по цене предложения для </a:t>
          </a:r>
          <a:r>
            <a:rPr lang="ru-RU" sz="2500" kern="1200" dirty="0" err="1" smtClean="0"/>
            <a:t>миноритария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>
              <a:solidFill>
                <a:srgbClr val="FF0000"/>
              </a:solidFill>
            </a:rPr>
            <a:t>Минус.</a:t>
          </a:r>
          <a:r>
            <a:rPr lang="ru-RU" sz="2500" kern="1200" dirty="0" smtClean="0"/>
            <a:t> Коллективные действия более затруднительны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>
              <a:solidFill>
                <a:srgbClr val="FF0000"/>
              </a:solidFill>
            </a:rPr>
            <a:t>Минус.</a:t>
          </a:r>
          <a:r>
            <a:rPr lang="ru-RU" sz="2500" kern="1200" dirty="0" smtClean="0"/>
            <a:t> </a:t>
          </a:r>
          <a:r>
            <a:rPr lang="en-US" sz="2500" kern="1200" dirty="0" smtClean="0"/>
            <a:t>Greenmail</a:t>
          </a:r>
          <a:endParaRPr lang="ru-RU" sz="2500" kern="1200" dirty="0"/>
        </a:p>
      </dsp:txBody>
      <dsp:txXfrm>
        <a:off x="43" y="915206"/>
        <a:ext cx="4160193" cy="4149667"/>
      </dsp:txXfrm>
    </dsp:sp>
    <dsp:sp modelId="{CE891E6B-822B-4DD8-9CC7-19EFC7283D09}">
      <dsp:nvSpPr>
        <dsp:cNvPr id="0" name=""/>
        <dsp:cNvSpPr/>
      </dsp:nvSpPr>
      <dsp:spPr>
        <a:xfrm>
          <a:off x="4742664" y="47693"/>
          <a:ext cx="4160193" cy="867512"/>
        </a:xfrm>
        <a:prstGeom prst="rect">
          <a:avLst/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accent3">
              <a:hueOff val="-16539272"/>
              <a:satOff val="26822"/>
              <a:lumOff val="1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Дифференциация </a:t>
          </a:r>
          <a:r>
            <a:rPr lang="ru-RU" sz="2500" kern="1200" dirty="0" err="1" smtClean="0"/>
            <a:t>миноритариев</a:t>
          </a:r>
          <a:endParaRPr lang="ru-RU" sz="2500" kern="1200" dirty="0"/>
        </a:p>
      </dsp:txBody>
      <dsp:txXfrm>
        <a:off x="4742664" y="47693"/>
        <a:ext cx="4160193" cy="867512"/>
      </dsp:txXfrm>
    </dsp:sp>
    <dsp:sp modelId="{6734E144-8E9B-4F1E-BDFC-E4C2DE839FFB}">
      <dsp:nvSpPr>
        <dsp:cNvPr id="0" name=""/>
        <dsp:cNvSpPr/>
      </dsp:nvSpPr>
      <dsp:spPr>
        <a:xfrm>
          <a:off x="4742664" y="915206"/>
          <a:ext cx="4160193" cy="4149667"/>
        </a:xfrm>
        <a:prstGeom prst="rect">
          <a:avLst/>
        </a:prstGeom>
        <a:solidFill>
          <a:schemeClr val="accent3">
            <a:tint val="40000"/>
            <a:alpha val="90000"/>
            <a:hueOff val="-17063690"/>
            <a:satOff val="19452"/>
            <a:lumOff val="1327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-17063690"/>
              <a:satOff val="19452"/>
              <a:lumOff val="13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>
              <a:solidFill>
                <a:srgbClr val="20BE98"/>
              </a:solidFill>
            </a:rPr>
            <a:t>КАК?</a:t>
          </a:r>
          <a:r>
            <a:rPr lang="ru-RU" sz="2500" kern="1200" dirty="0" smtClean="0"/>
            <a:t> Обязательный допуск к информации крупных </a:t>
          </a:r>
          <a:r>
            <a:rPr lang="ru-RU" sz="2500" kern="1200" dirty="0" err="1" smtClean="0"/>
            <a:t>миноритариев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>
              <a:solidFill>
                <a:srgbClr val="20BE98"/>
              </a:solidFill>
            </a:rPr>
            <a:t>КАК?</a:t>
          </a:r>
          <a:r>
            <a:rPr lang="ru-RU" sz="2500" kern="1200" dirty="0" smtClean="0"/>
            <a:t> Право на представительство в совете директоров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smtClean="0">
              <a:solidFill>
                <a:srgbClr val="FF0000"/>
              </a:solidFill>
            </a:rPr>
            <a:t>Минус.</a:t>
          </a:r>
          <a:r>
            <a:rPr lang="ru-RU" sz="2500" kern="1200" smtClean="0"/>
            <a:t> Коллективные действия более затруднительны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>
              <a:solidFill>
                <a:srgbClr val="FF0000"/>
              </a:solidFill>
            </a:rPr>
            <a:t>Минус.</a:t>
          </a:r>
          <a:r>
            <a:rPr lang="ru-RU" sz="2500" kern="1200" dirty="0" smtClean="0"/>
            <a:t> </a:t>
          </a:r>
          <a:r>
            <a:rPr lang="en-US" sz="2500" kern="1200" dirty="0" smtClean="0"/>
            <a:t>Greenmail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500" kern="1200" dirty="0"/>
        </a:p>
      </dsp:txBody>
      <dsp:txXfrm>
        <a:off x="4742664" y="915206"/>
        <a:ext cx="4160193" cy="4149667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65E9F35-702C-4AB0-B5B9-46FEF7F3117D}">
      <dsp:nvSpPr>
        <dsp:cNvPr id="0" name=""/>
        <dsp:cNvSpPr/>
      </dsp:nvSpPr>
      <dsp:spPr>
        <a:xfrm>
          <a:off x="616849" y="0"/>
          <a:ext cx="3811685" cy="15093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Местечковость</a:t>
          </a:r>
          <a:endParaRPr lang="ru-RU" sz="2800" kern="1200" dirty="0"/>
        </a:p>
      </dsp:txBody>
      <dsp:txXfrm>
        <a:off x="616849" y="0"/>
        <a:ext cx="3811685" cy="1509319"/>
      </dsp:txXfrm>
    </dsp:sp>
    <dsp:sp modelId="{24C711D8-DFA9-4D18-97F6-42F3476FC591}">
      <dsp:nvSpPr>
        <dsp:cNvPr id="0" name=""/>
        <dsp:cNvSpPr/>
      </dsp:nvSpPr>
      <dsp:spPr>
        <a:xfrm>
          <a:off x="4505284" y="0"/>
          <a:ext cx="3811685" cy="1509319"/>
        </a:xfrm>
        <a:prstGeom prst="rect">
          <a:avLst/>
        </a:prstGeom>
        <a:solidFill>
          <a:schemeClr val="accent3">
            <a:hueOff val="-5513091"/>
            <a:satOff val="8941"/>
            <a:lumOff val="6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Непрозрачность компаний</a:t>
          </a:r>
          <a:endParaRPr lang="ru-RU" sz="2800" kern="1200" dirty="0"/>
        </a:p>
      </dsp:txBody>
      <dsp:txXfrm>
        <a:off x="4505284" y="0"/>
        <a:ext cx="3811685" cy="1509319"/>
      </dsp:txXfrm>
    </dsp:sp>
    <dsp:sp modelId="{6FC6B936-C2F0-4C86-B9FD-1F630A7C33CB}">
      <dsp:nvSpPr>
        <dsp:cNvPr id="0" name=""/>
        <dsp:cNvSpPr/>
      </dsp:nvSpPr>
      <dsp:spPr>
        <a:xfrm>
          <a:off x="616849" y="1584176"/>
          <a:ext cx="3811685" cy="1509319"/>
        </a:xfrm>
        <a:prstGeom prst="rect">
          <a:avLst/>
        </a:prstGeom>
        <a:solidFill>
          <a:schemeClr val="accent3">
            <a:hueOff val="-11026182"/>
            <a:satOff val="17881"/>
            <a:lumOff val="13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Сверхконцентрация</a:t>
          </a:r>
          <a:r>
            <a:rPr lang="ru-RU" sz="2800" kern="1200" dirty="0" smtClean="0"/>
            <a:t> собственности</a:t>
          </a:r>
          <a:endParaRPr lang="ru-RU" sz="2800" kern="1200" dirty="0"/>
        </a:p>
      </dsp:txBody>
      <dsp:txXfrm>
        <a:off x="616849" y="1584176"/>
        <a:ext cx="3811685" cy="1509319"/>
      </dsp:txXfrm>
    </dsp:sp>
    <dsp:sp modelId="{BDBC0976-6C4C-4AB0-8F29-72AD821618CE}">
      <dsp:nvSpPr>
        <dsp:cNvPr id="0" name=""/>
        <dsp:cNvSpPr/>
      </dsp:nvSpPr>
      <dsp:spPr>
        <a:xfrm>
          <a:off x="4505284" y="1584176"/>
          <a:ext cx="3811685" cy="1509319"/>
        </a:xfrm>
        <a:prstGeom prst="rect">
          <a:avLst/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Спрос на оффшорные схемы</a:t>
          </a:r>
          <a:endParaRPr lang="ru-RU" sz="2800" kern="1200" dirty="0"/>
        </a:p>
      </dsp:txBody>
      <dsp:txXfrm>
        <a:off x="4505284" y="1584176"/>
        <a:ext cx="3811685" cy="1509319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3433EA-7DA3-45A0-876C-CCB142943571}">
      <dsp:nvSpPr>
        <dsp:cNvPr id="0" name=""/>
        <dsp:cNvSpPr/>
      </dsp:nvSpPr>
      <dsp:spPr>
        <a:xfrm>
          <a:off x="1086" y="99045"/>
          <a:ext cx="3953599" cy="19767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Местечковость</a:t>
          </a:r>
          <a:endParaRPr lang="ru-RU" sz="2800" kern="1200" dirty="0"/>
        </a:p>
      </dsp:txBody>
      <dsp:txXfrm>
        <a:off x="1086" y="99045"/>
        <a:ext cx="3953599" cy="1976799"/>
      </dsp:txXfrm>
    </dsp:sp>
    <dsp:sp modelId="{698F93D6-A8AB-464E-BD32-7077129E3E8A}">
      <dsp:nvSpPr>
        <dsp:cNvPr id="0" name=""/>
        <dsp:cNvSpPr/>
      </dsp:nvSpPr>
      <dsp:spPr>
        <a:xfrm>
          <a:off x="396446" y="2075845"/>
          <a:ext cx="395359" cy="1482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2599"/>
              </a:lnTo>
              <a:lnTo>
                <a:pt x="395359" y="1482599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D9299-2CAD-423C-B5EF-545EE8B62D67}">
      <dsp:nvSpPr>
        <dsp:cNvPr id="0" name=""/>
        <dsp:cNvSpPr/>
      </dsp:nvSpPr>
      <dsp:spPr>
        <a:xfrm>
          <a:off x="791806" y="2570044"/>
          <a:ext cx="3162879" cy="1976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Неформальные отношения </a:t>
          </a:r>
          <a:r>
            <a:rPr lang="ru-RU" sz="2400" kern="1200" dirty="0" smtClean="0">
              <a:latin typeface="Calibri" panose="020F0502020204030204" pitchFamily="34" charset="0"/>
            </a:rPr>
            <a:t>→</a:t>
          </a:r>
          <a:r>
            <a:rPr lang="ru-RU" sz="2400" kern="1200" dirty="0" smtClean="0"/>
            <a:t> регистрация и защита прав собственности </a:t>
          </a:r>
          <a:endParaRPr lang="ru-RU" sz="2400" kern="1200" dirty="0"/>
        </a:p>
      </dsp:txBody>
      <dsp:txXfrm>
        <a:off x="791806" y="2570044"/>
        <a:ext cx="3162879" cy="1976799"/>
      </dsp:txXfrm>
    </dsp:sp>
    <dsp:sp modelId="{A9E33106-26D0-45FF-8A6A-100E14D619FE}">
      <dsp:nvSpPr>
        <dsp:cNvPr id="0" name=""/>
        <dsp:cNvSpPr/>
      </dsp:nvSpPr>
      <dsp:spPr>
        <a:xfrm>
          <a:off x="4943085" y="99045"/>
          <a:ext cx="3953599" cy="1976799"/>
        </a:xfrm>
        <a:prstGeom prst="roundRect">
          <a:avLst>
            <a:gd name="adj" fmla="val 10000"/>
          </a:avLst>
        </a:prstGeom>
        <a:solidFill>
          <a:srgbClr val="0070C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Непрозрачность компаний</a:t>
          </a:r>
          <a:endParaRPr lang="ru-RU" sz="2800" kern="1200" dirty="0"/>
        </a:p>
      </dsp:txBody>
      <dsp:txXfrm>
        <a:off x="4943085" y="99045"/>
        <a:ext cx="3953599" cy="1976799"/>
      </dsp:txXfrm>
    </dsp:sp>
    <dsp:sp modelId="{096F80B6-02B9-4279-A884-CCF189DB2CF2}">
      <dsp:nvSpPr>
        <dsp:cNvPr id="0" name=""/>
        <dsp:cNvSpPr/>
      </dsp:nvSpPr>
      <dsp:spPr>
        <a:xfrm>
          <a:off x="5338445" y="2075845"/>
          <a:ext cx="318976" cy="1438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655"/>
              </a:lnTo>
              <a:lnTo>
                <a:pt x="318976" y="1438655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F963CC-5BCD-4F66-9D0B-84893F2DC28C}">
      <dsp:nvSpPr>
        <dsp:cNvPr id="0" name=""/>
        <dsp:cNvSpPr/>
      </dsp:nvSpPr>
      <dsp:spPr>
        <a:xfrm>
          <a:off x="5657422" y="2526100"/>
          <a:ext cx="3162879" cy="1976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-16539272"/>
              <a:satOff val="26822"/>
              <a:lumOff val="1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Система вознаграждения + Структура владения + Права акционеров + Фин. отчётность</a:t>
          </a:r>
          <a:endParaRPr lang="ru-RU" sz="2400" kern="1200" dirty="0"/>
        </a:p>
      </dsp:txBody>
      <dsp:txXfrm>
        <a:off x="5657422" y="2526100"/>
        <a:ext cx="3162879" cy="1976799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3433EA-7DA3-45A0-876C-CCB142943571}">
      <dsp:nvSpPr>
        <dsp:cNvPr id="0" name=""/>
        <dsp:cNvSpPr/>
      </dsp:nvSpPr>
      <dsp:spPr>
        <a:xfrm>
          <a:off x="1086" y="678732"/>
          <a:ext cx="3953599" cy="1976799"/>
        </a:xfrm>
        <a:prstGeom prst="roundRect">
          <a:avLst>
            <a:gd name="adj" fmla="val 10000"/>
          </a:avLst>
        </a:prstGeom>
        <a:solidFill>
          <a:srgbClr val="00B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Сверхконцентрация</a:t>
          </a:r>
          <a:r>
            <a:rPr lang="ru-RU" sz="2800" kern="1200" dirty="0" smtClean="0"/>
            <a:t> собственности</a:t>
          </a:r>
          <a:endParaRPr lang="ru-RU" sz="2800" kern="1200" dirty="0"/>
        </a:p>
      </dsp:txBody>
      <dsp:txXfrm>
        <a:off x="1086" y="678732"/>
        <a:ext cx="3953599" cy="1976799"/>
      </dsp:txXfrm>
    </dsp:sp>
    <dsp:sp modelId="{698F93D6-A8AB-464E-BD32-7077129E3E8A}">
      <dsp:nvSpPr>
        <dsp:cNvPr id="0" name=""/>
        <dsp:cNvSpPr/>
      </dsp:nvSpPr>
      <dsp:spPr>
        <a:xfrm>
          <a:off x="396446" y="2655532"/>
          <a:ext cx="395359" cy="1482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2599"/>
              </a:lnTo>
              <a:lnTo>
                <a:pt x="395359" y="1482599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D9299-2CAD-423C-B5EF-545EE8B62D67}">
      <dsp:nvSpPr>
        <dsp:cNvPr id="0" name=""/>
        <dsp:cNvSpPr/>
      </dsp:nvSpPr>
      <dsp:spPr>
        <a:xfrm>
          <a:off x="791806" y="3149731"/>
          <a:ext cx="3162879" cy="1976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Миноритарий</a:t>
          </a:r>
          <a:r>
            <a:rPr lang="ru-RU" sz="2800" kern="1200" dirty="0" smtClean="0"/>
            <a:t> </a:t>
          </a:r>
          <a:r>
            <a:rPr lang="ru-RU" sz="2800" kern="1200" dirty="0" smtClean="0">
              <a:latin typeface="Calibri" panose="020F0502020204030204" pitchFamily="34" charset="0"/>
            </a:rPr>
            <a:t>– </a:t>
          </a:r>
          <a:r>
            <a:rPr lang="ru-RU" sz="2800" kern="1200" dirty="0" smtClean="0">
              <a:solidFill>
                <a:schemeClr val="tx1"/>
              </a:solidFill>
              <a:latin typeface="Calibri" panose="020F0502020204030204" pitchFamily="34" charset="0"/>
            </a:rPr>
            <a:t>дверь для рейдера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791806" y="3149731"/>
        <a:ext cx="3162879" cy="1976799"/>
      </dsp:txXfrm>
    </dsp:sp>
    <dsp:sp modelId="{A9E33106-26D0-45FF-8A6A-100E14D619FE}">
      <dsp:nvSpPr>
        <dsp:cNvPr id="0" name=""/>
        <dsp:cNvSpPr/>
      </dsp:nvSpPr>
      <dsp:spPr>
        <a:xfrm>
          <a:off x="4943085" y="678732"/>
          <a:ext cx="3953599" cy="1976799"/>
        </a:xfrm>
        <a:prstGeom prst="roundRect">
          <a:avLst>
            <a:gd name="adj" fmla="val 10000"/>
          </a:avLst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Спрос на оффшорные схемы</a:t>
          </a:r>
          <a:endParaRPr lang="ru-RU" sz="2800" kern="1200" dirty="0"/>
        </a:p>
      </dsp:txBody>
      <dsp:txXfrm>
        <a:off x="4943085" y="678732"/>
        <a:ext cx="3953599" cy="1976799"/>
      </dsp:txXfrm>
    </dsp:sp>
    <dsp:sp modelId="{096F80B6-02B9-4279-A884-CCF189DB2CF2}">
      <dsp:nvSpPr>
        <dsp:cNvPr id="0" name=""/>
        <dsp:cNvSpPr/>
      </dsp:nvSpPr>
      <dsp:spPr>
        <a:xfrm>
          <a:off x="5338445" y="2655532"/>
          <a:ext cx="318976" cy="1438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655"/>
              </a:lnTo>
              <a:lnTo>
                <a:pt x="318976" y="1438655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F963CC-5BCD-4F66-9D0B-84893F2DC28C}">
      <dsp:nvSpPr>
        <dsp:cNvPr id="0" name=""/>
        <dsp:cNvSpPr/>
      </dsp:nvSpPr>
      <dsp:spPr>
        <a:xfrm>
          <a:off x="5657422" y="3105787"/>
          <a:ext cx="3162879" cy="1976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-16539272"/>
              <a:satOff val="26822"/>
              <a:lumOff val="1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Dharmapala</a:t>
          </a:r>
          <a:r>
            <a:rPr lang="en-US" sz="2300" kern="1200" dirty="0" smtClean="0"/>
            <a:t>, Hines (2007)</a:t>
          </a:r>
          <a:r>
            <a:rPr lang="ru-RU" sz="2300" kern="1200" dirty="0" smtClean="0"/>
            <a:t>: </a:t>
          </a:r>
          <a:r>
            <a:rPr lang="ru-RU" sz="2300" kern="1200" dirty="0" err="1" smtClean="0"/>
            <a:t>Оффшорам</a:t>
          </a:r>
          <a:r>
            <a:rPr lang="ru-RU" sz="2300" kern="1200" dirty="0" smtClean="0"/>
            <a:t> чаще пользуются из стран с худшей институциональной средой </a:t>
          </a:r>
          <a:endParaRPr lang="ru-RU" sz="2300" kern="1200" dirty="0"/>
        </a:p>
      </dsp:txBody>
      <dsp:txXfrm>
        <a:off x="5657422" y="3105787"/>
        <a:ext cx="3162879" cy="19767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94A512-02F1-451B-9A28-F3DFF3F66806}">
      <dsp:nvSpPr>
        <dsp:cNvPr id="0" name=""/>
        <dsp:cNvSpPr/>
      </dsp:nvSpPr>
      <dsp:spPr>
        <a:xfrm>
          <a:off x="41" y="39715"/>
          <a:ext cx="3970495" cy="6912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Благо</a:t>
          </a:r>
          <a:endParaRPr lang="ru-RU" sz="2400" kern="1200" dirty="0"/>
        </a:p>
      </dsp:txBody>
      <dsp:txXfrm>
        <a:off x="41" y="39715"/>
        <a:ext cx="3970495" cy="691200"/>
      </dsp:txXfrm>
    </dsp:sp>
    <dsp:sp modelId="{0EFE3BA0-8442-4AAE-8E5D-4C24898F4C8B}">
      <dsp:nvSpPr>
        <dsp:cNvPr id="0" name=""/>
        <dsp:cNvSpPr/>
      </dsp:nvSpPr>
      <dsp:spPr>
        <a:xfrm>
          <a:off x="41" y="730916"/>
          <a:ext cx="3970495" cy="131760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Стоимость активов (</a:t>
          </a:r>
          <a:r>
            <a:rPr lang="en-US" sz="2400" kern="1200" dirty="0" smtClean="0"/>
            <a:t>shareholder value)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400" kern="1200" dirty="0" smtClean="0"/>
        </a:p>
      </dsp:txBody>
      <dsp:txXfrm>
        <a:off x="41" y="730916"/>
        <a:ext cx="3970495" cy="1317600"/>
      </dsp:txXfrm>
    </dsp:sp>
    <dsp:sp modelId="{8D0155F5-BA0E-4D20-B6EA-0B60084D5FEE}">
      <dsp:nvSpPr>
        <dsp:cNvPr id="0" name=""/>
        <dsp:cNvSpPr/>
      </dsp:nvSpPr>
      <dsp:spPr>
        <a:xfrm>
          <a:off x="4526406" y="39715"/>
          <a:ext cx="3970495" cy="6912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Издержки</a:t>
          </a:r>
          <a:endParaRPr lang="ru-RU" sz="2400" kern="1200" dirty="0"/>
        </a:p>
      </dsp:txBody>
      <dsp:txXfrm>
        <a:off x="4526406" y="39715"/>
        <a:ext cx="3970495" cy="691200"/>
      </dsp:txXfrm>
    </dsp:sp>
    <dsp:sp modelId="{4961E064-2305-47AE-9770-71F7C5F17666}">
      <dsp:nvSpPr>
        <dsp:cNvPr id="0" name=""/>
        <dsp:cNvSpPr/>
      </dsp:nvSpPr>
      <dsp:spPr>
        <a:xfrm>
          <a:off x="4526406" y="730916"/>
          <a:ext cx="3970495" cy="13176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Контроль за менеджментом</a:t>
          </a:r>
          <a:endParaRPr lang="ru-RU" sz="2400" kern="1200" dirty="0"/>
        </a:p>
      </dsp:txBody>
      <dsp:txXfrm>
        <a:off x="4526406" y="730916"/>
        <a:ext cx="3970495" cy="13176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7E8C30-5F82-4DC0-85DF-3858126A4A28}">
      <dsp:nvSpPr>
        <dsp:cNvPr id="0" name=""/>
        <dsp:cNvSpPr/>
      </dsp:nvSpPr>
      <dsp:spPr>
        <a:xfrm>
          <a:off x="0" y="305613"/>
          <a:ext cx="2721424" cy="163285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Концентрация владения у </a:t>
          </a:r>
          <a:r>
            <a:rPr lang="ru-RU" sz="2300" kern="1200" dirty="0" err="1" smtClean="0"/>
            <a:t>мажоритариев</a:t>
          </a:r>
          <a:endParaRPr lang="ru-RU" sz="2300" kern="1200" dirty="0"/>
        </a:p>
      </dsp:txBody>
      <dsp:txXfrm>
        <a:off x="0" y="305613"/>
        <a:ext cx="2721424" cy="1632855"/>
      </dsp:txXfrm>
    </dsp:sp>
    <dsp:sp modelId="{2E0BF3F3-8E6D-4477-9DEE-7AAF2E778C58}">
      <dsp:nvSpPr>
        <dsp:cNvPr id="0" name=""/>
        <dsp:cNvSpPr/>
      </dsp:nvSpPr>
      <dsp:spPr>
        <a:xfrm>
          <a:off x="2993567" y="305613"/>
          <a:ext cx="2721424" cy="1632855"/>
        </a:xfrm>
        <a:prstGeom prst="rect">
          <a:avLst/>
        </a:prstGeom>
        <a:solidFill>
          <a:schemeClr val="accent3">
            <a:hueOff val="-4134818"/>
            <a:satOff val="6705"/>
            <a:lumOff val="4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Недружественный захват</a:t>
          </a:r>
          <a:endParaRPr lang="ru-RU" sz="2300" kern="1200" dirty="0"/>
        </a:p>
      </dsp:txBody>
      <dsp:txXfrm>
        <a:off x="2993567" y="305613"/>
        <a:ext cx="2721424" cy="1632855"/>
      </dsp:txXfrm>
    </dsp:sp>
    <dsp:sp modelId="{843A5772-56A3-4CB5-A164-DDBCEBC3DBB9}">
      <dsp:nvSpPr>
        <dsp:cNvPr id="0" name=""/>
        <dsp:cNvSpPr/>
      </dsp:nvSpPr>
      <dsp:spPr>
        <a:xfrm>
          <a:off x="5987134" y="305613"/>
          <a:ext cx="2721424" cy="1632855"/>
        </a:xfrm>
        <a:prstGeom prst="rect">
          <a:avLst/>
        </a:prstGeom>
        <a:solidFill>
          <a:schemeClr val="accent3">
            <a:hueOff val="-8269636"/>
            <a:satOff val="13411"/>
            <a:lumOff val="9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Делегирование полномочий совету директоров</a:t>
          </a:r>
          <a:endParaRPr lang="ru-RU" sz="2300" kern="1200" dirty="0"/>
        </a:p>
      </dsp:txBody>
      <dsp:txXfrm>
        <a:off x="5987134" y="305613"/>
        <a:ext cx="2721424" cy="1632855"/>
      </dsp:txXfrm>
    </dsp:sp>
    <dsp:sp modelId="{48844A48-A8D0-4CD5-AC74-649BA62554EA}">
      <dsp:nvSpPr>
        <dsp:cNvPr id="0" name=""/>
        <dsp:cNvSpPr/>
      </dsp:nvSpPr>
      <dsp:spPr>
        <a:xfrm>
          <a:off x="1496783" y="2210611"/>
          <a:ext cx="2721424" cy="1632855"/>
        </a:xfrm>
        <a:prstGeom prst="rect">
          <a:avLst/>
        </a:prstGeom>
        <a:solidFill>
          <a:schemeClr val="accent3">
            <a:hueOff val="-12404454"/>
            <a:satOff val="20116"/>
            <a:lumOff val="14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Стимулирующий контракт для менеджмента</a:t>
          </a:r>
          <a:endParaRPr lang="ru-RU" sz="2300" kern="1200" dirty="0"/>
        </a:p>
      </dsp:txBody>
      <dsp:txXfrm>
        <a:off x="1496783" y="2210611"/>
        <a:ext cx="2721424" cy="1632855"/>
      </dsp:txXfrm>
    </dsp:sp>
    <dsp:sp modelId="{32D8F844-A192-45FE-A347-E0D1990082D1}">
      <dsp:nvSpPr>
        <dsp:cNvPr id="0" name=""/>
        <dsp:cNvSpPr/>
      </dsp:nvSpPr>
      <dsp:spPr>
        <a:xfrm>
          <a:off x="4490351" y="2210611"/>
          <a:ext cx="2721424" cy="1632855"/>
        </a:xfrm>
        <a:prstGeom prst="rect">
          <a:avLst/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Материальная ответственность менеджмента </a:t>
          </a:r>
          <a:endParaRPr lang="ru-RU" sz="2300" kern="1200" dirty="0"/>
        </a:p>
      </dsp:txBody>
      <dsp:txXfrm>
        <a:off x="4490351" y="2210611"/>
        <a:ext cx="2721424" cy="163285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F775C6-B148-48D5-9A3F-12791293ADD7}">
      <dsp:nvSpPr>
        <dsp:cNvPr id="0" name=""/>
        <dsp:cNvSpPr/>
      </dsp:nvSpPr>
      <dsp:spPr>
        <a:xfrm>
          <a:off x="0" y="3435"/>
          <a:ext cx="8708560" cy="17376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Стимулирующий контракт для менеджмента</a:t>
          </a:r>
          <a:endParaRPr lang="ru-RU" sz="4000" kern="1200" dirty="0"/>
        </a:p>
      </dsp:txBody>
      <dsp:txXfrm>
        <a:off x="0" y="3435"/>
        <a:ext cx="8708560" cy="1737658"/>
      </dsp:txXfrm>
    </dsp:sp>
    <dsp:sp modelId="{99AE1EDD-B0EC-4CFE-80B8-AE310691168C}">
      <dsp:nvSpPr>
        <dsp:cNvPr id="0" name=""/>
        <dsp:cNvSpPr/>
      </dsp:nvSpPr>
      <dsp:spPr>
        <a:xfrm>
          <a:off x="0" y="1556850"/>
          <a:ext cx="8708560" cy="290420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213360" bIns="2400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000" kern="1200" dirty="0" smtClean="0">
              <a:solidFill>
                <a:srgbClr val="20BE98"/>
              </a:solidFill>
            </a:rPr>
            <a:t>КАК</a:t>
          </a:r>
          <a:r>
            <a:rPr lang="ru-RU" sz="3000" kern="1200" dirty="0" smtClean="0"/>
            <a:t>? Опционные схемы, соучастие в прибылях и т.д.</a:t>
          </a:r>
          <a:endParaRPr lang="ru-RU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000" kern="1200" dirty="0" smtClean="0">
              <a:solidFill>
                <a:srgbClr val="FF0000"/>
              </a:solidFill>
            </a:rPr>
            <a:t>Минус</a:t>
          </a:r>
          <a:r>
            <a:rPr lang="ru-RU" sz="3000" kern="1200" dirty="0" smtClean="0"/>
            <a:t>. «Эффект кобры»: пропадает связь между измерителем и целью. Дело </a:t>
          </a:r>
          <a:r>
            <a:rPr lang="en-US" sz="3000" kern="1200" dirty="0" smtClean="0"/>
            <a:t>ENRON</a:t>
          </a:r>
          <a:endParaRPr lang="ru-RU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000" kern="1200" dirty="0" smtClean="0">
              <a:solidFill>
                <a:srgbClr val="FF0000"/>
              </a:solidFill>
            </a:rPr>
            <a:t>Минус</a:t>
          </a:r>
          <a:r>
            <a:rPr lang="ru-RU" sz="3000" kern="1200" dirty="0" smtClean="0"/>
            <a:t>. Многозадачность и достаточная статистика</a:t>
          </a:r>
          <a:endParaRPr lang="ru-RU" sz="3000" kern="1200" dirty="0"/>
        </a:p>
      </dsp:txBody>
      <dsp:txXfrm>
        <a:off x="0" y="1556850"/>
        <a:ext cx="8708560" cy="290420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857D20-C70B-44EB-B472-41E9E43E8606}">
      <dsp:nvSpPr>
        <dsp:cNvPr id="0" name=""/>
        <dsp:cNvSpPr/>
      </dsp:nvSpPr>
      <dsp:spPr>
        <a:xfrm>
          <a:off x="0" y="239"/>
          <a:ext cx="8708560" cy="17856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Материальная ответственность менеджмента </a:t>
          </a:r>
          <a:endParaRPr lang="ru-RU" sz="4000" kern="1200" dirty="0"/>
        </a:p>
      </dsp:txBody>
      <dsp:txXfrm>
        <a:off x="0" y="239"/>
        <a:ext cx="8708560" cy="1785600"/>
      </dsp:txXfrm>
    </dsp:sp>
    <dsp:sp modelId="{3F3D2B28-4F5C-4FE9-9D87-950B00131DCA}">
      <dsp:nvSpPr>
        <dsp:cNvPr id="0" name=""/>
        <dsp:cNvSpPr/>
      </dsp:nvSpPr>
      <dsp:spPr>
        <a:xfrm>
          <a:off x="0" y="1785840"/>
          <a:ext cx="8708560" cy="272304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>
              <a:solidFill>
                <a:srgbClr val="20BE98"/>
              </a:solidFill>
            </a:rPr>
            <a:t>КАК</a:t>
          </a:r>
          <a:r>
            <a:rPr lang="ru-RU" sz="3200" kern="1200" dirty="0" smtClean="0"/>
            <a:t>? Иски и страхование</a:t>
          </a:r>
          <a:endParaRPr lang="ru-RU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>
              <a:solidFill>
                <a:srgbClr val="FF0000"/>
              </a:solidFill>
            </a:rPr>
            <a:t>Минус</a:t>
          </a:r>
          <a:r>
            <a:rPr lang="ru-RU" sz="3200" kern="1200" dirty="0" smtClean="0"/>
            <a:t>. Личная ответственность лишает смысла ограниченную ответственность</a:t>
          </a:r>
          <a:endParaRPr lang="ru-RU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>
              <a:solidFill>
                <a:srgbClr val="FF0000"/>
              </a:solidFill>
            </a:rPr>
            <a:t>Минус</a:t>
          </a:r>
          <a:r>
            <a:rPr lang="ru-RU" sz="3200" kern="1200" dirty="0" smtClean="0"/>
            <a:t>. Моральный риск страхуемых</a:t>
          </a:r>
          <a:endParaRPr lang="ru-RU" sz="3200" kern="1200" dirty="0"/>
        </a:p>
      </dsp:txBody>
      <dsp:txXfrm>
        <a:off x="0" y="1785840"/>
        <a:ext cx="8708560" cy="272304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52349D-3E06-4ECC-AFDD-420018C7DD8B}">
      <dsp:nvSpPr>
        <dsp:cNvPr id="0" name=""/>
        <dsp:cNvSpPr/>
      </dsp:nvSpPr>
      <dsp:spPr>
        <a:xfrm>
          <a:off x="0" y="20944"/>
          <a:ext cx="8708560" cy="113567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Делегирование полномочий совету директоров</a:t>
          </a:r>
          <a:endParaRPr lang="ru-RU" sz="3100" kern="1200" dirty="0"/>
        </a:p>
      </dsp:txBody>
      <dsp:txXfrm>
        <a:off x="0" y="20944"/>
        <a:ext cx="8708560" cy="1135671"/>
      </dsp:txXfrm>
    </dsp:sp>
    <dsp:sp modelId="{1C632409-BD8A-48F1-AE49-EAFDDB339DE0}">
      <dsp:nvSpPr>
        <dsp:cNvPr id="0" name=""/>
        <dsp:cNvSpPr/>
      </dsp:nvSpPr>
      <dsp:spPr>
        <a:xfrm>
          <a:off x="0" y="1156615"/>
          <a:ext cx="8708560" cy="348889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Не путать с исполнительным органом!!!</a:t>
          </a:r>
          <a:endParaRPr lang="ru-RU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>
              <a:solidFill>
                <a:srgbClr val="20BE98"/>
              </a:solidFill>
            </a:rPr>
            <a:t>КАК? </a:t>
          </a:r>
          <a:r>
            <a:rPr lang="ru-RU" sz="3100" kern="1200" dirty="0" smtClean="0"/>
            <a:t>Полномочия по смещению + одобрению + слежению. Запрет (полный или частичный) на участие в управлении.  </a:t>
          </a:r>
          <a:endParaRPr lang="ru-RU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>
              <a:solidFill>
                <a:srgbClr val="FF0000"/>
              </a:solidFill>
            </a:rPr>
            <a:t>Минус</a:t>
          </a:r>
          <a:r>
            <a:rPr lang="ru-RU" sz="3100" kern="1200" dirty="0" smtClean="0"/>
            <a:t>. Кто следит за следящим?</a:t>
          </a:r>
          <a:endParaRPr lang="ru-RU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>
              <a:solidFill>
                <a:srgbClr val="7030A0"/>
              </a:solidFill>
            </a:rPr>
            <a:t>Дискуссии</a:t>
          </a:r>
          <a:r>
            <a:rPr lang="ru-RU" sz="3100" kern="1200" dirty="0" smtClean="0"/>
            <a:t>. Независимый директор + оплата труда </a:t>
          </a:r>
          <a:endParaRPr lang="ru-RU" sz="3100" kern="1200" dirty="0"/>
        </a:p>
      </dsp:txBody>
      <dsp:txXfrm>
        <a:off x="0" y="1156615"/>
        <a:ext cx="8708560" cy="348889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2B3C0F-EA4D-4E11-90D1-1C9183B42CCC}">
      <dsp:nvSpPr>
        <dsp:cNvPr id="0" name=""/>
        <dsp:cNvSpPr/>
      </dsp:nvSpPr>
      <dsp:spPr>
        <a:xfrm>
          <a:off x="0" y="349559"/>
          <a:ext cx="8902901" cy="7776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Недружественный захват</a:t>
          </a:r>
          <a:endParaRPr lang="ru-RU" sz="2700" kern="1200" dirty="0"/>
        </a:p>
      </dsp:txBody>
      <dsp:txXfrm>
        <a:off x="0" y="349559"/>
        <a:ext cx="8902901" cy="777600"/>
      </dsp:txXfrm>
    </dsp:sp>
    <dsp:sp modelId="{12D60F8F-D6EC-41A7-94A8-133DCE193F3E}">
      <dsp:nvSpPr>
        <dsp:cNvPr id="0" name=""/>
        <dsp:cNvSpPr/>
      </dsp:nvSpPr>
      <dsp:spPr>
        <a:xfrm>
          <a:off x="0" y="1127159"/>
          <a:ext cx="8902901" cy="377986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Смещение менеджмента у корпорации с </a:t>
          </a:r>
          <a:r>
            <a:rPr lang="ru-RU" sz="2700" i="1" u="sng" kern="1200" dirty="0" smtClean="0"/>
            <a:t>низким</a:t>
          </a:r>
          <a:r>
            <a:rPr lang="ru-RU" sz="2700" kern="1200" dirty="0" smtClean="0"/>
            <a:t> уровнем котировок</a:t>
          </a:r>
          <a:endParaRPr lang="ru-RU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>
              <a:solidFill>
                <a:srgbClr val="20BE98"/>
              </a:solidFill>
            </a:rPr>
            <a:t>КАК?</a:t>
          </a:r>
          <a:r>
            <a:rPr lang="ru-RU" sz="2700" kern="1200" dirty="0" smtClean="0"/>
            <a:t> Голосование по доверенности и скупка пакетов</a:t>
          </a:r>
          <a:endParaRPr lang="ru-RU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>
              <a:solidFill>
                <a:srgbClr val="FF0000"/>
              </a:solidFill>
            </a:rPr>
            <a:t>Минус.</a:t>
          </a:r>
          <a:r>
            <a:rPr lang="ru-RU" sz="2700" kern="1200" dirty="0" smtClean="0"/>
            <a:t> Очень затратное и рискованное мероприятие, средства рейдерам давались </a:t>
          </a:r>
          <a:r>
            <a:rPr lang="ru-RU" sz="2700" kern="1200" dirty="0" err="1" smtClean="0"/>
            <a:t>инвест</a:t>
          </a:r>
          <a:r>
            <a:rPr lang="ru-RU" sz="2700" kern="1200" dirty="0" smtClean="0"/>
            <a:t>. банками</a:t>
          </a:r>
          <a:endParaRPr lang="ru-RU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>
              <a:solidFill>
                <a:srgbClr val="FF0000"/>
              </a:solidFill>
            </a:rPr>
            <a:t>Минус.</a:t>
          </a:r>
          <a:r>
            <a:rPr lang="ru-RU" sz="2700" kern="1200" dirty="0" smtClean="0"/>
            <a:t> Краткосрочные цели в урон долгосрочным</a:t>
          </a:r>
          <a:endParaRPr lang="ru-RU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>
              <a:solidFill>
                <a:schemeClr val="accent6">
                  <a:lumMod val="50000"/>
                </a:schemeClr>
              </a:solidFill>
            </a:rPr>
            <a:t>Дискуссия. </a:t>
          </a:r>
          <a:r>
            <a:rPr lang="en-US" sz="2700" kern="1200" dirty="0" smtClean="0"/>
            <a:t>Poison pill – </a:t>
          </a:r>
          <a:r>
            <a:rPr lang="ru-RU" sz="2700" kern="1200" dirty="0" smtClean="0"/>
            <a:t>разрешать или запрещать?</a:t>
          </a:r>
          <a:endParaRPr lang="ru-RU" sz="2700" kern="1200" dirty="0"/>
        </a:p>
      </dsp:txBody>
      <dsp:txXfrm>
        <a:off x="0" y="1127159"/>
        <a:ext cx="8902901" cy="377986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BCA1CE-6978-4E55-90AF-7A074556ADAF}">
      <dsp:nvSpPr>
        <dsp:cNvPr id="0" name=""/>
        <dsp:cNvSpPr/>
      </dsp:nvSpPr>
      <dsp:spPr>
        <a:xfrm>
          <a:off x="2468085" y="884"/>
          <a:ext cx="3772389" cy="145171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Концентрация владения у </a:t>
          </a:r>
          <a:r>
            <a:rPr lang="ru-RU" sz="3100" kern="1200" dirty="0" err="1" smtClean="0"/>
            <a:t>мажоритариев</a:t>
          </a:r>
          <a:endParaRPr lang="ru-RU" sz="3100" kern="1200" dirty="0"/>
        </a:p>
      </dsp:txBody>
      <dsp:txXfrm>
        <a:off x="2468085" y="884"/>
        <a:ext cx="3772389" cy="145171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8308E9-872B-43B6-8892-DA6259E6A596}">
      <dsp:nvSpPr>
        <dsp:cNvPr id="0" name=""/>
        <dsp:cNvSpPr/>
      </dsp:nvSpPr>
      <dsp:spPr>
        <a:xfrm>
          <a:off x="38" y="710619"/>
          <a:ext cx="3667661" cy="8600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Англо-американская модель</a:t>
          </a:r>
          <a:endParaRPr lang="ru-RU" sz="2500" kern="1200" dirty="0"/>
        </a:p>
      </dsp:txBody>
      <dsp:txXfrm>
        <a:off x="38" y="710619"/>
        <a:ext cx="3667661" cy="860074"/>
      </dsp:txXfrm>
    </dsp:sp>
    <dsp:sp modelId="{E22A905B-D12D-4D1C-ACAC-D751322EE9F2}">
      <dsp:nvSpPr>
        <dsp:cNvPr id="0" name=""/>
        <dsp:cNvSpPr/>
      </dsp:nvSpPr>
      <dsp:spPr>
        <a:xfrm>
          <a:off x="38" y="1570694"/>
          <a:ext cx="3667661" cy="171562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Рассеянная собственность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Фондовый рынок –источник средств</a:t>
          </a:r>
          <a:endParaRPr lang="ru-RU" sz="2500" kern="1200" dirty="0"/>
        </a:p>
      </dsp:txBody>
      <dsp:txXfrm>
        <a:off x="38" y="1570694"/>
        <a:ext cx="3667661" cy="1715625"/>
      </dsp:txXfrm>
    </dsp:sp>
    <dsp:sp modelId="{136E39C6-A24C-4C99-9189-E5E5CE9AF964}">
      <dsp:nvSpPr>
        <dsp:cNvPr id="0" name=""/>
        <dsp:cNvSpPr/>
      </dsp:nvSpPr>
      <dsp:spPr>
        <a:xfrm>
          <a:off x="4181172" y="710619"/>
          <a:ext cx="3667661" cy="860074"/>
        </a:xfrm>
        <a:prstGeom prst="rect">
          <a:avLst/>
        </a:prstGeom>
        <a:solidFill>
          <a:srgbClr val="0070C0"/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Германо-японская модель</a:t>
          </a:r>
          <a:endParaRPr lang="ru-RU" sz="2500" kern="1200" dirty="0"/>
        </a:p>
      </dsp:txBody>
      <dsp:txXfrm>
        <a:off x="4181172" y="710619"/>
        <a:ext cx="3667661" cy="860074"/>
      </dsp:txXfrm>
    </dsp:sp>
    <dsp:sp modelId="{1B6107E4-B4FD-439F-A858-C3A21F13B366}">
      <dsp:nvSpPr>
        <dsp:cNvPr id="0" name=""/>
        <dsp:cNvSpPr/>
      </dsp:nvSpPr>
      <dsp:spPr>
        <a:xfrm>
          <a:off x="4181210" y="1584179"/>
          <a:ext cx="3667661" cy="171562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Концентрированная собственность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Банковские кредиты источник средств</a:t>
          </a:r>
          <a:endParaRPr lang="ru-RU" sz="2500" kern="1200" dirty="0"/>
        </a:p>
      </dsp:txBody>
      <dsp:txXfrm>
        <a:off x="4181210" y="1584179"/>
        <a:ext cx="3667661" cy="17156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9C185B7-2FE8-4F02-85DC-5939821FF75F}" type="datetimeFigureOut">
              <a:rPr lang="ru-RU"/>
              <a:pPr>
                <a:defRPr/>
              </a:pPr>
              <a:t>19.03.2015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B5EC67D-0916-41D5-BFC2-1B9CC2CBDC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5130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1B061-4EAB-4F81-8C67-D8AEC3D12E68}" type="datetimeFigureOut">
              <a:rPr lang="ru-RU"/>
              <a:pPr>
                <a:defRPr/>
              </a:pPr>
              <a:t>19.03.2015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E48624A-EBBE-425F-8456-BC4BA55633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B296F-D6D0-467D-A05F-28948FCFAD4D}" type="datetimeFigureOut">
              <a:rPr lang="ru-RU"/>
              <a:pPr>
                <a:defRPr/>
              </a:pPr>
              <a:t>19.03.2015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36DF4-7C6E-4D03-9E26-AAA88B5310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8586F-2AD7-400C-BC7A-B6716B62BA7B}" type="datetimeFigureOut">
              <a:rPr lang="ru-RU"/>
              <a:pPr>
                <a:defRPr/>
              </a:pPr>
              <a:t>19.03.2015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62C65-8F4A-4AD8-B3EA-AB8673D855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E6226-9127-489B-92F2-DF2BEAAD9E78}" type="datetimeFigureOut">
              <a:rPr lang="ru-RU"/>
              <a:pPr>
                <a:defRPr/>
              </a:pPr>
              <a:t>19.03.2015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1AD3F-94D1-4A10-82A3-3301F7B360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F226B-57BA-4767-88B5-33C51C71F610}" type="datetimeFigureOut">
              <a:rPr lang="ru-RU"/>
              <a:pPr>
                <a:defRPr/>
              </a:pPr>
              <a:t>19.03.2015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7566F-C902-45A1-BB8E-EBEC8CC96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43FB0-4593-4234-9635-AD0838268C6F}" type="datetimeFigureOut">
              <a:rPr lang="ru-RU"/>
              <a:pPr>
                <a:defRPr/>
              </a:pPr>
              <a:t>19.03.2015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888A2-F9B7-4A0F-A4F8-7D77426CCC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FB088D9-0B4C-4EB9-8B6E-B7333AEB3BE9}" type="datetimeFigureOut">
              <a:rPr lang="ru-RU"/>
              <a:pPr>
                <a:defRPr/>
              </a:pPr>
              <a:t>19.03.2015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7529107-F3D6-4B73-B061-29639DF7C6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FF49E-DD03-4B47-BCFF-605701817839}" type="datetimeFigureOut">
              <a:rPr lang="ru-RU"/>
              <a:pPr>
                <a:defRPr/>
              </a:pPr>
              <a:t>19.03.2015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F3E84-8407-4613-8ECA-5A81292EC3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E75BC-6464-4012-A8C4-7CA652B6BFCD}" type="datetimeFigureOut">
              <a:rPr lang="ru-RU"/>
              <a:pPr>
                <a:defRPr/>
              </a:pPr>
              <a:t>19.03.2015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126F1-6405-42B4-8D87-4FAA71E86E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74314-2DED-4350-B1C6-420670E79CF5}" type="datetimeFigureOut">
              <a:rPr lang="ru-RU"/>
              <a:pPr>
                <a:defRPr/>
              </a:pPr>
              <a:t>19.03.2015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A1174-B2B0-411B-A92C-3E8FDB9A43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0B8BE-BE5E-4FF0-A1C9-CD966B4280FE}" type="datetimeFigureOut">
              <a:rPr lang="ru-RU"/>
              <a:pPr>
                <a:defRPr/>
              </a:pPr>
              <a:t>19.03.2015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521B1-3D48-4555-966B-6FF460931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FB9764A4-CCA8-4C68-95DE-7986DD37060B}" type="datetimeFigureOut">
              <a:rPr lang="ru-RU"/>
              <a:pPr>
                <a:defRPr/>
              </a:pPr>
              <a:t>19.03.2015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8CBC3505-6257-403C-BBD1-61B79AA2DF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2" r:id="rId2"/>
    <p:sldLayoutId id="2147483693" r:id="rId3"/>
    <p:sldLayoutId id="2147483694" r:id="rId4"/>
    <p:sldLayoutId id="2147483701" r:id="rId5"/>
    <p:sldLayoutId id="2147483702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_belev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x.doi.org/10.1016/S1574-0730(07)01001-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algn="ctr" eaLnBrk="1" hangingPunct="1"/>
            <a:r>
              <a:rPr lang="ru-RU" smtClean="0"/>
              <a:t>ЭКОНОМИЧЕСКИЙ АНАЛИЗ ПРАВА</a:t>
            </a:r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88" y="4286250"/>
            <a:ext cx="4953000" cy="1014958"/>
          </a:xfrm>
        </p:spPr>
        <p:txBody>
          <a:bodyPr/>
          <a:lstStyle/>
          <a:p>
            <a:pPr marL="63500" algn="ctr" eaLnBrk="1" hangingPunct="1"/>
            <a:r>
              <a:rPr lang="ru-RU" dirty="0" smtClean="0"/>
              <a:t>к.э.н., </a:t>
            </a:r>
            <a:r>
              <a:rPr lang="ru-RU" dirty="0" err="1" smtClean="0"/>
              <a:t>с.н.с</a:t>
            </a:r>
            <a:r>
              <a:rPr lang="ru-RU" dirty="0" smtClean="0"/>
              <a:t> С.Г. Белёв</a:t>
            </a:r>
          </a:p>
          <a:p>
            <a:pPr marL="63500" algn="ctr" eaLnBrk="1" hangingPunct="1"/>
            <a:r>
              <a:rPr lang="en-US" dirty="0" smtClean="0">
                <a:hlinkClick r:id="rId2"/>
              </a:rPr>
              <a:t>S_belev@ymail.ru.ru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384" y="691426"/>
            <a:ext cx="8856983" cy="1066800"/>
          </a:xfrm>
        </p:spPr>
        <p:txBody>
          <a:bodyPr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</a:rPr>
              <a:t>1б</a:t>
            </a:r>
            <a:r>
              <a:rPr lang="en-US" sz="2800" b="1" i="1" dirty="0" smtClean="0">
                <a:solidFill>
                  <a:schemeClr val="tx1"/>
                </a:solidFill>
              </a:rPr>
              <a:t>.</a:t>
            </a:r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r>
              <a:rPr lang="ru-RU" sz="2800" b="1" i="1" dirty="0">
                <a:solidFill>
                  <a:schemeClr val="tx1"/>
                </a:solidFill>
              </a:rPr>
              <a:t>Владелец </a:t>
            </a:r>
            <a:r>
              <a:rPr lang="en-US" sz="2800" b="1" i="1" dirty="0">
                <a:solidFill>
                  <a:schemeClr val="tx1"/>
                </a:solidFill>
              </a:rPr>
              <a:t>vs. </a:t>
            </a:r>
            <a:r>
              <a:rPr lang="ru-RU" sz="2800" b="1" i="1" dirty="0" smtClean="0">
                <a:solidFill>
                  <a:schemeClr val="tx1"/>
                </a:solidFill>
              </a:rPr>
              <a:t>управленец</a:t>
            </a:r>
            <a:r>
              <a:rPr lang="ru-RU" sz="2800" b="1" i="1" dirty="0">
                <a:solidFill>
                  <a:schemeClr val="tx1"/>
                </a:solidFill>
              </a:rPr>
              <a:t/>
            </a:r>
            <a:br>
              <a:rPr lang="ru-RU" sz="2800" b="1" i="1" dirty="0">
                <a:solidFill>
                  <a:schemeClr val="tx1"/>
                </a:solidFill>
              </a:rPr>
            </a:br>
            <a:r>
              <a:rPr lang="ru-RU" sz="2800" b="1" i="1" dirty="0" smtClean="0">
                <a:solidFill>
                  <a:schemeClr val="tx1"/>
                </a:solidFill>
              </a:rPr>
              <a:t>Решение проблемы коллективных действий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85301546"/>
              </p:ext>
            </p:extLst>
          </p:nvPr>
        </p:nvGraphicFramePr>
        <p:xfrm>
          <a:off x="133594" y="1484784"/>
          <a:ext cx="8902901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>
            <a:spLocks/>
          </p:cNvSpPr>
          <p:nvPr/>
        </p:nvSpPr>
        <p:spPr bwMode="auto">
          <a:xfrm>
            <a:off x="-138384" y="24651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802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9012" y="764704"/>
            <a:ext cx="9253535" cy="1066800"/>
          </a:xfrm>
        </p:spPr>
        <p:txBody>
          <a:bodyPr/>
          <a:lstStyle/>
          <a:p>
            <a:pPr algn="ctr"/>
            <a:r>
              <a:rPr lang="ru-RU" sz="3000" b="1" i="1" dirty="0" smtClean="0">
                <a:solidFill>
                  <a:schemeClr val="tx1"/>
                </a:solidFill>
              </a:rPr>
              <a:t>1б</a:t>
            </a:r>
            <a:r>
              <a:rPr lang="en-US" sz="3000" b="1" i="1" dirty="0" smtClean="0">
                <a:solidFill>
                  <a:schemeClr val="tx1"/>
                </a:solidFill>
              </a:rPr>
              <a:t>.</a:t>
            </a:r>
            <a:r>
              <a:rPr lang="ru-RU" sz="3000" b="1" i="1" dirty="0" smtClean="0">
                <a:solidFill>
                  <a:schemeClr val="tx1"/>
                </a:solidFill>
              </a:rPr>
              <a:t> </a:t>
            </a:r>
            <a:r>
              <a:rPr lang="ru-RU" sz="3000" b="1" i="1" dirty="0">
                <a:solidFill>
                  <a:schemeClr val="tx1"/>
                </a:solidFill>
              </a:rPr>
              <a:t>Владелец </a:t>
            </a:r>
            <a:r>
              <a:rPr lang="en-US" sz="3000" b="1" i="1" dirty="0">
                <a:solidFill>
                  <a:schemeClr val="tx1"/>
                </a:solidFill>
              </a:rPr>
              <a:t>vs. </a:t>
            </a:r>
            <a:r>
              <a:rPr lang="ru-RU" sz="3000" b="1" i="1" dirty="0" smtClean="0">
                <a:solidFill>
                  <a:schemeClr val="tx1"/>
                </a:solidFill>
              </a:rPr>
              <a:t>управленец</a:t>
            </a:r>
            <a:r>
              <a:rPr lang="ru-RU" sz="3000" b="1" i="1" dirty="0">
                <a:solidFill>
                  <a:schemeClr val="tx1"/>
                </a:solidFill>
              </a:rPr>
              <a:t/>
            </a:r>
            <a:br>
              <a:rPr lang="ru-RU" sz="3000" b="1" i="1" dirty="0">
                <a:solidFill>
                  <a:schemeClr val="tx1"/>
                </a:solidFill>
              </a:rPr>
            </a:br>
            <a:r>
              <a:rPr lang="ru-RU" sz="3000" b="1" i="1" dirty="0" smtClean="0">
                <a:solidFill>
                  <a:schemeClr val="tx1"/>
                </a:solidFill>
              </a:rPr>
              <a:t>Решение проблемы коллективных действий</a:t>
            </a:r>
            <a:endParaRPr lang="ru-RU" sz="3000" b="1" i="1" dirty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71588816"/>
              </p:ext>
            </p:extLst>
          </p:nvPr>
        </p:nvGraphicFramePr>
        <p:xfrm>
          <a:off x="9423" y="1831504"/>
          <a:ext cx="8708560" cy="1453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/>
          </p:cNvSpPr>
          <p:nvPr/>
        </p:nvSpPr>
        <p:spPr bwMode="auto">
          <a:xfrm>
            <a:off x="-138384" y="24651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883243951"/>
              </p:ext>
            </p:extLst>
          </p:nvPr>
        </p:nvGraphicFramePr>
        <p:xfrm>
          <a:off x="539552" y="2852936"/>
          <a:ext cx="7848872" cy="3996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223860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74" y="624738"/>
            <a:ext cx="8507288" cy="1066800"/>
          </a:xfrm>
        </p:spPr>
        <p:txBody>
          <a:bodyPr/>
          <a:lstStyle/>
          <a:p>
            <a:pPr lvl="0" algn="ctr"/>
            <a:r>
              <a:rPr lang="ru-RU" sz="3400" b="1" i="1" dirty="0">
                <a:solidFill>
                  <a:schemeClr val="tx1"/>
                </a:solidFill>
              </a:rPr>
              <a:t>2</a:t>
            </a:r>
            <a:r>
              <a:rPr lang="en-US" sz="3400" b="1" i="1" dirty="0">
                <a:solidFill>
                  <a:schemeClr val="tx1"/>
                </a:solidFill>
              </a:rPr>
              <a:t>.</a:t>
            </a:r>
            <a:r>
              <a:rPr lang="ru-RU" sz="3400" b="1" i="1" dirty="0" err="1">
                <a:solidFill>
                  <a:schemeClr val="tx1"/>
                </a:solidFill>
              </a:rPr>
              <a:t>Мажоритарий</a:t>
            </a:r>
            <a:r>
              <a:rPr lang="ru-RU" sz="3400" b="1" i="1" dirty="0">
                <a:solidFill>
                  <a:schemeClr val="tx1"/>
                </a:solidFill>
              </a:rPr>
              <a:t> </a:t>
            </a:r>
            <a:r>
              <a:rPr lang="en-US" sz="3400" b="1" i="1" dirty="0">
                <a:solidFill>
                  <a:schemeClr val="tx1"/>
                </a:solidFill>
              </a:rPr>
              <a:t>vs. </a:t>
            </a:r>
            <a:r>
              <a:rPr lang="ru-RU" sz="3400" b="1" i="1" dirty="0" err="1" smtClean="0">
                <a:solidFill>
                  <a:schemeClr val="tx1"/>
                </a:solidFill>
              </a:rPr>
              <a:t>миноритарий</a:t>
            </a:r>
            <a:endParaRPr lang="ru-RU" sz="34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12" y="1628800"/>
            <a:ext cx="8856984" cy="5229200"/>
          </a:xfrm>
        </p:spPr>
        <p:txBody>
          <a:bodyPr/>
          <a:lstStyle/>
          <a:p>
            <a:pPr marL="109537" indent="0">
              <a:buNone/>
            </a:pPr>
            <a:r>
              <a:rPr lang="en-US" dirty="0"/>
              <a:t>Grossman and </a:t>
            </a:r>
            <a:r>
              <a:rPr lang="en-US" dirty="0" smtClean="0"/>
              <a:t>Hart </a:t>
            </a:r>
            <a:r>
              <a:rPr lang="ru-RU" dirty="0" smtClean="0"/>
              <a:t>(</a:t>
            </a:r>
            <a:r>
              <a:rPr lang="en-US" dirty="0" smtClean="0"/>
              <a:t>1980</a:t>
            </a:r>
            <a:r>
              <a:rPr lang="ru-RU" dirty="0" smtClean="0"/>
              <a:t>): При распылённой собственности более диверсифицированы риски, но и выше издержки мониторинга за управленцем. При концентрированной, наоборот. </a:t>
            </a:r>
          </a:p>
          <a:p>
            <a:r>
              <a:rPr lang="ru-RU" dirty="0" smtClean="0"/>
              <a:t>Больший пакет и продавать с б</a:t>
            </a:r>
            <a:r>
              <a:rPr lang="ru-RU" b="1" i="1" dirty="0" smtClean="0"/>
              <a:t>о</a:t>
            </a:r>
            <a:r>
              <a:rPr lang="ru-RU" dirty="0" smtClean="0"/>
              <a:t>льшими </a:t>
            </a:r>
            <a:r>
              <a:rPr lang="ru-RU" dirty="0" err="1" smtClean="0"/>
              <a:t>трансакционными</a:t>
            </a:r>
            <a:r>
              <a:rPr lang="ru-RU" dirty="0" smtClean="0"/>
              <a:t> издержками, поэтому </a:t>
            </a:r>
            <a:r>
              <a:rPr lang="ru-RU" dirty="0" err="1" smtClean="0"/>
              <a:t>мажоритарий</a:t>
            </a:r>
            <a:r>
              <a:rPr lang="ru-RU" dirty="0" smtClean="0"/>
              <a:t> более заинтересован в мониторинге (не факт, если государство – </a:t>
            </a:r>
            <a:r>
              <a:rPr lang="ru-RU" dirty="0" err="1" smtClean="0"/>
              <a:t>мажоритарий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Наличие ёмкого фондового рынка снижает эти издержки. НО! Причинно-следственная связь не очевидна </a:t>
            </a:r>
          </a:p>
        </p:txBody>
      </p:sp>
      <p:sp>
        <p:nvSpPr>
          <p:cNvPr id="4" name="Заголовок 1"/>
          <p:cNvSpPr>
            <a:spLocks/>
          </p:cNvSpPr>
          <p:nvPr/>
        </p:nvSpPr>
        <p:spPr bwMode="auto">
          <a:xfrm>
            <a:off x="-108520" y="116632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866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74" y="624738"/>
            <a:ext cx="8507288" cy="1066800"/>
          </a:xfrm>
        </p:spPr>
        <p:txBody>
          <a:bodyPr/>
          <a:lstStyle/>
          <a:p>
            <a:pPr lvl="0" algn="ctr"/>
            <a:r>
              <a:rPr lang="ru-RU" sz="3400" b="1" i="1" dirty="0">
                <a:solidFill>
                  <a:schemeClr val="tx1"/>
                </a:solidFill>
              </a:rPr>
              <a:t>2</a:t>
            </a:r>
            <a:r>
              <a:rPr lang="en-US" sz="3400" b="1" i="1" dirty="0">
                <a:solidFill>
                  <a:schemeClr val="tx1"/>
                </a:solidFill>
              </a:rPr>
              <a:t>.</a:t>
            </a:r>
            <a:r>
              <a:rPr lang="ru-RU" sz="3400" b="1" i="1" dirty="0" err="1">
                <a:solidFill>
                  <a:schemeClr val="tx1"/>
                </a:solidFill>
              </a:rPr>
              <a:t>Мажоритарий</a:t>
            </a:r>
            <a:r>
              <a:rPr lang="ru-RU" sz="3400" b="1" i="1" dirty="0">
                <a:solidFill>
                  <a:schemeClr val="tx1"/>
                </a:solidFill>
              </a:rPr>
              <a:t> </a:t>
            </a:r>
            <a:r>
              <a:rPr lang="en-US" sz="3400" b="1" i="1" dirty="0">
                <a:solidFill>
                  <a:schemeClr val="tx1"/>
                </a:solidFill>
              </a:rPr>
              <a:t>vs. </a:t>
            </a:r>
            <a:r>
              <a:rPr lang="ru-RU" sz="3400" b="1" i="1" dirty="0" err="1" smtClean="0">
                <a:solidFill>
                  <a:schemeClr val="tx1"/>
                </a:solidFill>
              </a:rPr>
              <a:t>миноритарий</a:t>
            </a:r>
            <a:endParaRPr lang="ru-RU" sz="3400" b="1" i="1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>
            <a:spLocks/>
          </p:cNvSpPr>
          <p:nvPr/>
        </p:nvSpPr>
        <p:spPr bwMode="auto">
          <a:xfrm>
            <a:off x="-108520" y="116632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9094167"/>
              </p:ext>
            </p:extLst>
          </p:nvPr>
        </p:nvGraphicFramePr>
        <p:xfrm>
          <a:off x="107504" y="1412776"/>
          <a:ext cx="8902901" cy="5256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869589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74" y="624738"/>
            <a:ext cx="8507288" cy="1066800"/>
          </a:xfrm>
        </p:spPr>
        <p:txBody>
          <a:bodyPr/>
          <a:lstStyle/>
          <a:p>
            <a:pPr lvl="0" algn="ctr"/>
            <a:r>
              <a:rPr lang="ru-RU" sz="3400" b="1" i="1" dirty="0">
                <a:solidFill>
                  <a:schemeClr val="tx1"/>
                </a:solidFill>
              </a:rPr>
              <a:t>2</a:t>
            </a:r>
            <a:r>
              <a:rPr lang="en-US" sz="3400" b="1" i="1" dirty="0">
                <a:solidFill>
                  <a:schemeClr val="tx1"/>
                </a:solidFill>
              </a:rPr>
              <a:t>.</a:t>
            </a:r>
            <a:r>
              <a:rPr lang="ru-RU" sz="3400" b="1" i="1" dirty="0" err="1">
                <a:solidFill>
                  <a:schemeClr val="tx1"/>
                </a:solidFill>
              </a:rPr>
              <a:t>Мажоритарий</a:t>
            </a:r>
            <a:r>
              <a:rPr lang="ru-RU" sz="3400" b="1" i="1" dirty="0">
                <a:solidFill>
                  <a:schemeClr val="tx1"/>
                </a:solidFill>
              </a:rPr>
              <a:t> </a:t>
            </a:r>
            <a:r>
              <a:rPr lang="en-US" sz="3400" b="1" i="1" dirty="0">
                <a:solidFill>
                  <a:schemeClr val="tx1"/>
                </a:solidFill>
              </a:rPr>
              <a:t>vs. </a:t>
            </a:r>
            <a:r>
              <a:rPr lang="ru-RU" sz="3400" b="1" i="1" dirty="0" err="1" smtClean="0">
                <a:solidFill>
                  <a:schemeClr val="tx1"/>
                </a:solidFill>
              </a:rPr>
              <a:t>миноритарий</a:t>
            </a:r>
            <a:endParaRPr lang="ru-RU" sz="3400" b="1" i="1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>
            <a:spLocks/>
          </p:cNvSpPr>
          <p:nvPr/>
        </p:nvSpPr>
        <p:spPr bwMode="auto">
          <a:xfrm>
            <a:off x="-108520" y="116632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496769039"/>
              </p:ext>
            </p:extLst>
          </p:nvPr>
        </p:nvGraphicFramePr>
        <p:xfrm>
          <a:off x="241099" y="1556792"/>
          <a:ext cx="8902901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43012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145" y="710831"/>
            <a:ext cx="8507288" cy="1066800"/>
          </a:xfrm>
        </p:spPr>
        <p:txBody>
          <a:bodyPr/>
          <a:lstStyle/>
          <a:p>
            <a:pPr lvl="0" algn="ctr"/>
            <a:r>
              <a:rPr lang="ru-RU" sz="3200" b="1" i="1" dirty="0"/>
              <a:t>3</a:t>
            </a:r>
            <a:r>
              <a:rPr lang="en-US" sz="3200" b="1" i="1" dirty="0"/>
              <a:t>.</a:t>
            </a:r>
            <a:r>
              <a:rPr lang="ru-RU" sz="3200" b="1" i="1" dirty="0"/>
              <a:t>Защита прав собственника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090" y="1484784"/>
            <a:ext cx="8856984" cy="1944216"/>
          </a:xfrm>
        </p:spPr>
        <p:txBody>
          <a:bodyPr/>
          <a:lstStyle/>
          <a:p>
            <a:r>
              <a:rPr lang="en-US" dirty="0" smtClean="0"/>
              <a:t>Hilt </a:t>
            </a:r>
            <a:r>
              <a:rPr lang="ru-RU" dirty="0" smtClean="0"/>
              <a:t>(</a:t>
            </a:r>
            <a:r>
              <a:rPr lang="en-US" dirty="0" smtClean="0"/>
              <a:t>2014</a:t>
            </a:r>
            <a:r>
              <a:rPr lang="ru-RU" dirty="0" smtClean="0"/>
              <a:t>): Исторически первой проблемой для корпоративного управления был риск экспроприации</a:t>
            </a:r>
          </a:p>
          <a:p>
            <a:pPr marL="109537" indent="0" algn="ctr">
              <a:buNone/>
            </a:pPr>
            <a:r>
              <a:rPr lang="ru-RU" dirty="0" smtClean="0"/>
              <a:t>Эффекты от наличия риска</a:t>
            </a:r>
          </a:p>
          <a:p>
            <a:pPr marL="109537" indent="0">
              <a:buNone/>
            </a:pPr>
            <a:endParaRPr lang="ru-RU" dirty="0" smtClean="0"/>
          </a:p>
          <a:p>
            <a:pPr marL="109537" indent="0">
              <a:buNone/>
            </a:pPr>
            <a:endParaRPr lang="ru-RU" dirty="0" smtClean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84128185"/>
              </p:ext>
            </p:extLst>
          </p:nvPr>
        </p:nvGraphicFramePr>
        <p:xfrm>
          <a:off x="66716" y="3284984"/>
          <a:ext cx="8897772" cy="3271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>
            <a:spLocks/>
          </p:cNvSpPr>
          <p:nvPr/>
        </p:nvSpPr>
        <p:spPr bwMode="auto">
          <a:xfrm>
            <a:off x="-120471" y="110743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940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145" y="710831"/>
            <a:ext cx="8507288" cy="1066800"/>
          </a:xfrm>
        </p:spPr>
        <p:txBody>
          <a:bodyPr/>
          <a:lstStyle/>
          <a:p>
            <a:pPr lvl="0" algn="ctr"/>
            <a:r>
              <a:rPr lang="ru-RU" sz="3200" b="1" i="1" dirty="0"/>
              <a:t>3</a:t>
            </a:r>
            <a:r>
              <a:rPr lang="en-US" sz="3200" b="1" i="1" dirty="0"/>
              <a:t>.</a:t>
            </a:r>
            <a:r>
              <a:rPr lang="ru-RU" sz="3200" b="1" i="1" dirty="0"/>
              <a:t>Защита прав собственника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3263820452"/>
              </p:ext>
            </p:extLst>
          </p:nvPr>
        </p:nvGraphicFramePr>
        <p:xfrm>
          <a:off x="66716" y="1911006"/>
          <a:ext cx="8897772" cy="4645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>
            <a:spLocks/>
          </p:cNvSpPr>
          <p:nvPr/>
        </p:nvSpPr>
        <p:spPr bwMode="auto">
          <a:xfrm>
            <a:off x="-120471" y="110743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44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401157238"/>
              </p:ext>
            </p:extLst>
          </p:nvPr>
        </p:nvGraphicFramePr>
        <p:xfrm>
          <a:off x="66716" y="1052736"/>
          <a:ext cx="8897772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145" y="710831"/>
            <a:ext cx="8507288" cy="1066800"/>
          </a:xfrm>
        </p:spPr>
        <p:txBody>
          <a:bodyPr/>
          <a:lstStyle/>
          <a:p>
            <a:pPr lvl="0" algn="ctr"/>
            <a:r>
              <a:rPr lang="ru-RU" sz="3200" b="1" i="1" dirty="0"/>
              <a:t>3</a:t>
            </a:r>
            <a:r>
              <a:rPr lang="en-US" sz="3200" b="1" i="1" dirty="0"/>
              <a:t>.</a:t>
            </a:r>
            <a:r>
              <a:rPr lang="ru-RU" sz="3200" b="1" i="1" dirty="0"/>
              <a:t>Защита прав собственника</a:t>
            </a:r>
          </a:p>
        </p:txBody>
      </p:sp>
      <p:sp>
        <p:nvSpPr>
          <p:cNvPr id="5" name="Заголовок 1"/>
          <p:cNvSpPr>
            <a:spLocks/>
          </p:cNvSpPr>
          <p:nvPr/>
        </p:nvSpPr>
        <p:spPr bwMode="auto">
          <a:xfrm>
            <a:off x="-120471" y="110743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404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720902"/>
          </a:xfrm>
        </p:spPr>
        <p:txBody>
          <a:bodyPr/>
          <a:lstStyle/>
          <a:p>
            <a:pPr marL="109537" indent="0" algn="ctr">
              <a:buNone/>
            </a:pPr>
            <a:r>
              <a:rPr lang="ru-RU" dirty="0" smtClean="0"/>
              <a:t>СПАСИБО ЗА ВНИМАНИЕ!!!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5589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87030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 typeface="Georgia" pitchFamily="18" charset="0"/>
              <a:buNone/>
              <a:defRPr/>
            </a:pPr>
            <a:r>
              <a:rPr lang="ru-RU" sz="3000" b="1" i="1" dirty="0" smtClean="0"/>
              <a:t>Литература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US" sz="2900" dirty="0" err="1" smtClean="0">
                <a:hlinkClick r:id="rId2"/>
              </a:rPr>
              <a:t>Becht</a:t>
            </a:r>
            <a:r>
              <a:rPr lang="ru-RU" sz="2900" dirty="0" smtClean="0">
                <a:hlinkClick r:id="rId2"/>
              </a:rPr>
              <a:t> </a:t>
            </a:r>
            <a:r>
              <a:rPr lang="en-US" sz="2900" dirty="0" smtClean="0">
                <a:hlinkClick r:id="rId2"/>
              </a:rPr>
              <a:t>M</a:t>
            </a:r>
            <a:r>
              <a:rPr lang="ru-RU" sz="2900" dirty="0" smtClean="0">
                <a:hlinkClick r:id="rId2"/>
              </a:rPr>
              <a:t>.</a:t>
            </a:r>
            <a:r>
              <a:rPr lang="en-US" sz="2900" dirty="0" smtClean="0">
                <a:hlinkClick r:id="rId2"/>
              </a:rPr>
              <a:t>,</a:t>
            </a:r>
            <a:r>
              <a:rPr lang="ru-RU" sz="2900" dirty="0" smtClean="0">
                <a:hlinkClick r:id="rId2"/>
              </a:rPr>
              <a:t> </a:t>
            </a:r>
            <a:r>
              <a:rPr lang="en-US" sz="2900" dirty="0" smtClean="0">
                <a:hlinkClick r:id="rId2"/>
              </a:rPr>
              <a:t>Bolton P.</a:t>
            </a:r>
            <a:r>
              <a:rPr lang="ru-RU" sz="2900" dirty="0" smtClean="0">
                <a:hlinkClick r:id="rId2"/>
              </a:rPr>
              <a:t>, </a:t>
            </a:r>
            <a:r>
              <a:rPr lang="en-US" sz="2900" dirty="0" smtClean="0">
                <a:hlinkClick r:id="rId2"/>
              </a:rPr>
              <a:t>and </a:t>
            </a:r>
            <a:r>
              <a:rPr lang="ru-RU" sz="2900" dirty="0" smtClean="0">
                <a:hlinkClick r:id="rId2"/>
              </a:rPr>
              <a:t>R</a:t>
            </a:r>
            <a:r>
              <a:rPr lang="en-US" sz="2900" dirty="0" err="1" smtClean="0">
                <a:hlinkClick r:id="rId2"/>
              </a:rPr>
              <a:t>oell</a:t>
            </a:r>
            <a:r>
              <a:rPr lang="ru-RU" sz="2900" dirty="0" smtClean="0">
                <a:hlinkClick r:id="rId2"/>
              </a:rPr>
              <a:t> </a:t>
            </a:r>
            <a:r>
              <a:rPr lang="en-US" sz="2900" dirty="0" smtClean="0">
                <a:hlinkClick r:id="rId2"/>
              </a:rPr>
              <a:t>F. 2007. ‘Corporate law and governance’. In: </a:t>
            </a:r>
            <a:r>
              <a:rPr lang="en-US" sz="2900" dirty="0" err="1" smtClean="0">
                <a:hlinkClick r:id="rId2"/>
              </a:rPr>
              <a:t>Polinsky</a:t>
            </a:r>
            <a:r>
              <a:rPr lang="en-US" sz="2900" dirty="0" smtClean="0">
                <a:hlinkClick r:id="rId2"/>
              </a:rPr>
              <a:t> A.M., Shavell S. (Eds.), </a:t>
            </a:r>
            <a:r>
              <a:rPr lang="en-US" sz="2900" i="1" dirty="0" smtClean="0">
                <a:hlinkClick r:id="rId2"/>
              </a:rPr>
              <a:t>Handbook of Law and Economics</a:t>
            </a:r>
            <a:r>
              <a:rPr lang="ru-RU" sz="2900" i="1" dirty="0" smtClean="0">
                <a:hlinkClick r:id="rId2"/>
              </a:rPr>
              <a:t> </a:t>
            </a:r>
            <a:r>
              <a:rPr lang="en-US" sz="2900" dirty="0" smtClean="0">
                <a:hlinkClick r:id="rId2"/>
              </a:rPr>
              <a:t>V.1. Elsevier B.V., 833-846(chapter 12).</a:t>
            </a:r>
            <a:endParaRPr lang="en-US" sz="2900" dirty="0" smtClean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US" sz="2900" dirty="0" err="1" smtClean="0">
                <a:hlinkClick r:id="rId2"/>
              </a:rPr>
              <a:t>Bhagat</a:t>
            </a:r>
            <a:r>
              <a:rPr lang="en-US" sz="2900" dirty="0" smtClean="0">
                <a:hlinkClick r:id="rId2"/>
              </a:rPr>
              <a:t> s</a:t>
            </a:r>
            <a:r>
              <a:rPr lang="ru-RU" sz="2900" dirty="0" smtClean="0">
                <a:hlinkClick r:id="rId2"/>
              </a:rPr>
              <a:t>.</a:t>
            </a:r>
            <a:r>
              <a:rPr lang="en-US" sz="2900" dirty="0" smtClean="0">
                <a:hlinkClick r:id="rId2"/>
              </a:rPr>
              <a:t>, and Romano R. 2007. ‘Empirical  studies of corporate law’. In: </a:t>
            </a:r>
            <a:r>
              <a:rPr lang="en-US" sz="2900" dirty="0" err="1" smtClean="0">
                <a:hlinkClick r:id="rId2"/>
              </a:rPr>
              <a:t>polinsky</a:t>
            </a:r>
            <a:r>
              <a:rPr lang="en-US" sz="2900" dirty="0" smtClean="0">
                <a:hlinkClick r:id="rId2"/>
              </a:rPr>
              <a:t> A.M., </a:t>
            </a:r>
            <a:r>
              <a:rPr lang="en-US" sz="2900" dirty="0" err="1" smtClean="0">
                <a:hlinkClick r:id="rId2"/>
              </a:rPr>
              <a:t>Shavell</a:t>
            </a:r>
            <a:r>
              <a:rPr lang="en-US" sz="2900" dirty="0" smtClean="0">
                <a:hlinkClick r:id="rId2"/>
              </a:rPr>
              <a:t> S. (Eds.), </a:t>
            </a:r>
            <a:r>
              <a:rPr lang="en-US" sz="2900" i="1" dirty="0" smtClean="0">
                <a:hlinkClick r:id="rId2"/>
              </a:rPr>
              <a:t>Handbook of law and economics</a:t>
            </a:r>
            <a:r>
              <a:rPr lang="ru-RU" sz="2900" i="1" dirty="0" smtClean="0">
                <a:hlinkClick r:id="rId2"/>
              </a:rPr>
              <a:t> </a:t>
            </a:r>
            <a:r>
              <a:rPr lang="en-US" sz="2900" dirty="0" smtClean="0">
                <a:hlinkClick r:id="rId2"/>
              </a:rPr>
              <a:t>V.1. Elsevier B.V., 947-1005 (chapter 13).</a:t>
            </a:r>
            <a:endParaRPr lang="en-US" sz="2900" dirty="0" smtClean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endParaRPr lang="en-US" sz="2900" dirty="0" smtClean="0"/>
          </a:p>
        </p:txBody>
      </p:sp>
      <p:sp>
        <p:nvSpPr>
          <p:cNvPr id="5" name="Заголовок 1"/>
          <p:cNvSpPr>
            <a:spLocks/>
          </p:cNvSpPr>
          <p:nvPr/>
        </p:nvSpPr>
        <p:spPr bwMode="auto">
          <a:xfrm>
            <a:off x="-54260" y="332656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908720"/>
            <a:ext cx="8229600" cy="850776"/>
          </a:xfrm>
        </p:spPr>
        <p:txBody>
          <a:bodyPr/>
          <a:lstStyle/>
          <a:p>
            <a:pPr lvl="0" algn="ctr"/>
            <a:r>
              <a:rPr lang="ru-RU" sz="3200" b="1" i="1" dirty="0" smtClean="0">
                <a:solidFill>
                  <a:schemeClr val="tx1"/>
                </a:solidFill>
              </a:rPr>
              <a:t>0.Ограниченная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smtClean="0">
                <a:solidFill>
                  <a:schemeClr val="tx1"/>
                </a:solidFill>
              </a:rPr>
              <a:t>ответственность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090" y="1556792"/>
            <a:ext cx="9112910" cy="5301208"/>
          </a:xfrm>
        </p:spPr>
        <p:txBody>
          <a:bodyPr/>
          <a:lstStyle/>
          <a:p>
            <a:r>
              <a:rPr lang="ru-RU" dirty="0" smtClean="0"/>
              <a:t>«Революция» в экономике. </a:t>
            </a:r>
            <a:r>
              <a:rPr lang="en-US" dirty="0" smtClean="0"/>
              <a:t>Limited liability principle: </a:t>
            </a:r>
            <a:r>
              <a:rPr lang="ru-RU" dirty="0" smtClean="0"/>
              <a:t>владелец отвечает по обязательствам корпорации не более размера своей доли в активах корпорации.  </a:t>
            </a:r>
          </a:p>
          <a:p>
            <a:r>
              <a:rPr lang="ru-RU" dirty="0" smtClean="0"/>
              <a:t>Результаты:</a:t>
            </a:r>
          </a:p>
          <a:p>
            <a:pPr marL="623887" indent="-514350">
              <a:buAutoNum type="arabicParenR"/>
            </a:pPr>
            <a:r>
              <a:rPr lang="ru-RU" dirty="0" smtClean="0"/>
              <a:t>«пассивный» инвестор может выступать не только в качестве кредитора, но и совладельца </a:t>
            </a:r>
            <a:r>
              <a:rPr lang="ru-RU" dirty="0" smtClean="0">
                <a:latin typeface="Calibri" panose="020F0502020204030204" pitchFamily="34" charset="0"/>
              </a:rPr>
              <a:t>→ мобилизация ресурсов от малых вкладчиков через рынок ценных бумаг</a:t>
            </a:r>
          </a:p>
          <a:p>
            <a:pPr marL="623887" indent="-514350">
              <a:buAutoNum type="arabicParenR"/>
            </a:pPr>
            <a:r>
              <a:rPr lang="ru-RU" dirty="0" smtClean="0"/>
              <a:t>«активный» инвестор берёт большие риски в проектах </a:t>
            </a:r>
            <a:r>
              <a:rPr lang="ru-RU" dirty="0">
                <a:latin typeface="Calibri" panose="020F0502020204030204" pitchFamily="34" charset="0"/>
              </a:rPr>
              <a:t>→ </a:t>
            </a:r>
            <a:r>
              <a:rPr lang="ru-RU" dirty="0" smtClean="0">
                <a:latin typeface="Calibri" panose="020F0502020204030204" pitchFamily="34" charset="0"/>
              </a:rPr>
              <a:t>проблема защиты интересов кредиторов</a:t>
            </a:r>
            <a:endParaRPr lang="ru-RU" dirty="0"/>
          </a:p>
        </p:txBody>
      </p:sp>
      <p:sp>
        <p:nvSpPr>
          <p:cNvPr id="5" name="Заголовок 1"/>
          <p:cNvSpPr>
            <a:spLocks/>
          </p:cNvSpPr>
          <p:nvPr/>
        </p:nvSpPr>
        <p:spPr bwMode="auto">
          <a:xfrm>
            <a:off x="-76140" y="236624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014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79829982"/>
              </p:ext>
            </p:extLst>
          </p:nvPr>
        </p:nvGraphicFramePr>
        <p:xfrm>
          <a:off x="179512" y="1412776"/>
          <a:ext cx="8856984" cy="4814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320" y="1052736"/>
            <a:ext cx="8229600" cy="1066800"/>
          </a:xfrm>
        </p:spPr>
        <p:txBody>
          <a:bodyPr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План (</a:t>
            </a:r>
            <a:r>
              <a:rPr lang="en-US" sz="3200" b="1" i="1" dirty="0" smtClean="0">
                <a:solidFill>
                  <a:schemeClr val="tx1"/>
                </a:solidFill>
              </a:rPr>
              <a:t>3 Hilt’s problems)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>
            <a:spLocks/>
          </p:cNvSpPr>
          <p:nvPr/>
        </p:nvSpPr>
        <p:spPr bwMode="auto">
          <a:xfrm>
            <a:off x="-76140" y="92608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637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476" y="874796"/>
            <a:ext cx="8507288" cy="1066800"/>
          </a:xfrm>
        </p:spPr>
        <p:txBody>
          <a:bodyPr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1</a:t>
            </a:r>
            <a:r>
              <a:rPr lang="en-US" sz="3200" b="1" i="1" dirty="0" smtClean="0">
                <a:solidFill>
                  <a:schemeClr val="tx1"/>
                </a:solidFill>
              </a:rPr>
              <a:t>.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>
                <a:solidFill>
                  <a:schemeClr val="tx1"/>
                </a:solidFill>
              </a:rPr>
              <a:t>Владелец </a:t>
            </a:r>
            <a:r>
              <a:rPr lang="en-US" sz="3200" b="1" i="1" dirty="0">
                <a:solidFill>
                  <a:schemeClr val="tx1"/>
                </a:solidFill>
              </a:rPr>
              <a:t>vs. </a:t>
            </a:r>
            <a:r>
              <a:rPr lang="ru-RU" sz="3200" b="1" i="1" dirty="0" smtClean="0">
                <a:solidFill>
                  <a:schemeClr val="tx1"/>
                </a:solidFill>
              </a:rPr>
              <a:t>управленец</a:t>
            </a:r>
            <a:r>
              <a:rPr lang="ru-RU" sz="3200" b="1" i="1" dirty="0">
                <a:solidFill>
                  <a:schemeClr val="tx1"/>
                </a:solidFill>
              </a:rPr>
              <a:t/>
            </a:r>
            <a:br>
              <a:rPr lang="ru-RU" sz="3200" b="1" i="1" dirty="0">
                <a:solidFill>
                  <a:schemeClr val="tx1"/>
                </a:solidFill>
              </a:rPr>
            </a:br>
            <a:r>
              <a:rPr lang="ru-RU" sz="3200" b="1" i="1" dirty="0" smtClean="0">
                <a:solidFill>
                  <a:schemeClr val="tx1"/>
                </a:solidFill>
              </a:rPr>
              <a:t>Проблемы</a:t>
            </a:r>
            <a:r>
              <a:rPr lang="en-US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smtClean="0">
                <a:solidFill>
                  <a:schemeClr val="tx1"/>
                </a:solidFill>
              </a:rPr>
              <a:t>две в одной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090" y="1916832"/>
            <a:ext cx="8856984" cy="4370166"/>
          </a:xfrm>
        </p:spPr>
        <p:txBody>
          <a:bodyPr/>
          <a:lstStyle/>
          <a:p>
            <a:r>
              <a:rPr lang="en-US" dirty="0" err="1" smtClean="0"/>
              <a:t>Zingales</a:t>
            </a:r>
            <a:r>
              <a:rPr lang="ru-RU" dirty="0" smtClean="0"/>
              <a:t> </a:t>
            </a:r>
            <a:r>
              <a:rPr lang="en-US" dirty="0" smtClean="0"/>
              <a:t>(1998)</a:t>
            </a:r>
            <a:r>
              <a:rPr lang="ru-RU" dirty="0" smtClean="0"/>
              <a:t>: Рассеянное среди собственников владение рождает проблему безбилетника</a:t>
            </a:r>
            <a:r>
              <a:rPr lang="en-US" dirty="0" smtClean="0"/>
              <a:t> (free-rider problem)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en-US" dirty="0" smtClean="0"/>
              <a:t>Jensen </a:t>
            </a:r>
            <a:r>
              <a:rPr lang="en-US" dirty="0"/>
              <a:t>and </a:t>
            </a:r>
            <a:r>
              <a:rPr lang="en-US" dirty="0" err="1"/>
              <a:t>Meckling</a:t>
            </a:r>
            <a:r>
              <a:rPr lang="en-US" dirty="0" smtClean="0"/>
              <a:t>,</a:t>
            </a:r>
            <a:r>
              <a:rPr lang="ru-RU" dirty="0" smtClean="0"/>
              <a:t> 1976: отделение </a:t>
            </a:r>
            <a:r>
              <a:rPr lang="ru-RU" dirty="0"/>
              <a:t>управления от собственности </a:t>
            </a:r>
            <a:r>
              <a:rPr lang="ru-RU" dirty="0" smtClean="0"/>
              <a:t>рождает проблему поручитель</a:t>
            </a:r>
            <a:r>
              <a:rPr lang="en-US" dirty="0" smtClean="0"/>
              <a:t>-</a:t>
            </a:r>
            <a:r>
              <a:rPr lang="ru-RU" dirty="0" smtClean="0"/>
              <a:t> исполнитель (</a:t>
            </a:r>
            <a:r>
              <a:rPr lang="en-US" dirty="0" smtClean="0"/>
              <a:t>principal-agent problem)</a:t>
            </a:r>
            <a:endParaRPr lang="en-US" dirty="0"/>
          </a:p>
          <a:p>
            <a:endParaRPr lang="ru-RU" dirty="0" smtClean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067541191"/>
              </p:ext>
            </p:extLst>
          </p:nvPr>
        </p:nvGraphicFramePr>
        <p:xfrm>
          <a:off x="391130" y="3356992"/>
          <a:ext cx="8496944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>
            <a:spLocks/>
          </p:cNvSpPr>
          <p:nvPr/>
        </p:nvSpPr>
        <p:spPr bwMode="auto">
          <a:xfrm>
            <a:off x="-76140" y="92608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70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484784"/>
            <a:ext cx="8856983" cy="1066800"/>
          </a:xfrm>
        </p:spPr>
        <p:txBody>
          <a:bodyPr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1</a:t>
            </a:r>
            <a:r>
              <a:rPr lang="en-US" sz="3200" b="1" i="1" dirty="0" smtClean="0">
                <a:solidFill>
                  <a:schemeClr val="tx1"/>
                </a:solidFill>
              </a:rPr>
              <a:t>.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>
                <a:solidFill>
                  <a:schemeClr val="tx1"/>
                </a:solidFill>
              </a:rPr>
              <a:t>Владелец </a:t>
            </a:r>
            <a:r>
              <a:rPr lang="en-US" sz="3200" b="1" i="1" dirty="0">
                <a:solidFill>
                  <a:schemeClr val="tx1"/>
                </a:solidFill>
              </a:rPr>
              <a:t>vs. </a:t>
            </a:r>
            <a:r>
              <a:rPr lang="ru-RU" sz="3200" b="1" i="1" dirty="0" smtClean="0">
                <a:solidFill>
                  <a:schemeClr val="tx1"/>
                </a:solidFill>
              </a:rPr>
              <a:t>управленец</a:t>
            </a:r>
            <a:r>
              <a:rPr lang="ru-RU" sz="3200" b="1" i="1" dirty="0">
                <a:solidFill>
                  <a:schemeClr val="tx1"/>
                </a:solidFill>
              </a:rPr>
              <a:t/>
            </a:r>
            <a:br>
              <a:rPr lang="ru-RU" sz="3200" b="1" i="1" dirty="0">
                <a:solidFill>
                  <a:schemeClr val="tx1"/>
                </a:solidFill>
              </a:rPr>
            </a:br>
            <a:r>
              <a:rPr lang="ru-RU" sz="3200" b="1" i="1" dirty="0" smtClean="0">
                <a:solidFill>
                  <a:schemeClr val="tx1"/>
                </a:solidFill>
              </a:rPr>
              <a:t>Возможные решения???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66726238"/>
              </p:ext>
            </p:extLst>
          </p:nvPr>
        </p:nvGraphicFramePr>
        <p:xfrm>
          <a:off x="179513" y="2708920"/>
          <a:ext cx="8708560" cy="414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/>
          </p:cNvSpPr>
          <p:nvPr/>
        </p:nvSpPr>
        <p:spPr bwMode="auto">
          <a:xfrm>
            <a:off x="-80241" y="284609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6166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2536" y="1052736"/>
            <a:ext cx="9396536" cy="1066800"/>
          </a:xfrm>
        </p:spPr>
        <p:txBody>
          <a:bodyPr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</a:rPr>
              <a:t>1а</a:t>
            </a:r>
            <a:r>
              <a:rPr lang="en-US" sz="2800" b="1" i="1" dirty="0" smtClean="0">
                <a:solidFill>
                  <a:schemeClr val="tx1"/>
                </a:solidFill>
              </a:rPr>
              <a:t>.</a:t>
            </a:r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r>
              <a:rPr lang="ru-RU" sz="2800" b="1" i="1" dirty="0">
                <a:solidFill>
                  <a:schemeClr val="tx1"/>
                </a:solidFill>
              </a:rPr>
              <a:t>Владелец </a:t>
            </a:r>
            <a:r>
              <a:rPr lang="en-US" sz="2800" b="1" i="1" dirty="0">
                <a:solidFill>
                  <a:schemeClr val="tx1"/>
                </a:solidFill>
              </a:rPr>
              <a:t>vs. </a:t>
            </a:r>
            <a:r>
              <a:rPr lang="ru-RU" sz="2800" b="1" i="1" dirty="0" smtClean="0">
                <a:solidFill>
                  <a:schemeClr val="tx1"/>
                </a:solidFill>
              </a:rPr>
              <a:t>управленец</a:t>
            </a:r>
            <a:r>
              <a:rPr lang="ru-RU" sz="2800" b="1" i="1" dirty="0">
                <a:solidFill>
                  <a:schemeClr val="tx1"/>
                </a:solidFill>
              </a:rPr>
              <a:t/>
            </a:r>
            <a:br>
              <a:rPr lang="ru-RU" sz="2800" b="1" i="1" dirty="0">
                <a:solidFill>
                  <a:schemeClr val="tx1"/>
                </a:solidFill>
              </a:rPr>
            </a:br>
            <a:r>
              <a:rPr lang="ru-RU" sz="2800" b="1" i="1" dirty="0" smtClean="0">
                <a:solidFill>
                  <a:schemeClr val="tx1"/>
                </a:solidFill>
              </a:rPr>
              <a:t>Решение проблемы поручитель-исполнитель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02237598"/>
              </p:ext>
            </p:extLst>
          </p:nvPr>
        </p:nvGraphicFramePr>
        <p:xfrm>
          <a:off x="217720" y="2060848"/>
          <a:ext cx="870856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/>
          </p:cNvSpPr>
          <p:nvPr/>
        </p:nvSpPr>
        <p:spPr bwMode="auto">
          <a:xfrm>
            <a:off x="-108520" y="188640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541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2536" y="1052736"/>
            <a:ext cx="9396536" cy="1066800"/>
          </a:xfrm>
        </p:spPr>
        <p:txBody>
          <a:bodyPr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</a:rPr>
              <a:t>1а</a:t>
            </a:r>
            <a:r>
              <a:rPr lang="en-US" sz="2800" b="1" i="1" dirty="0" smtClean="0">
                <a:solidFill>
                  <a:schemeClr val="tx1"/>
                </a:solidFill>
              </a:rPr>
              <a:t>.</a:t>
            </a:r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r>
              <a:rPr lang="ru-RU" sz="2800" b="1" i="1" dirty="0">
                <a:solidFill>
                  <a:schemeClr val="tx1"/>
                </a:solidFill>
              </a:rPr>
              <a:t>Владелец </a:t>
            </a:r>
            <a:r>
              <a:rPr lang="en-US" sz="2800" b="1" i="1" dirty="0">
                <a:solidFill>
                  <a:schemeClr val="tx1"/>
                </a:solidFill>
              </a:rPr>
              <a:t>vs. </a:t>
            </a:r>
            <a:r>
              <a:rPr lang="ru-RU" sz="2800" b="1" i="1" dirty="0" smtClean="0">
                <a:solidFill>
                  <a:schemeClr val="tx1"/>
                </a:solidFill>
              </a:rPr>
              <a:t>управленец</a:t>
            </a:r>
            <a:r>
              <a:rPr lang="ru-RU" sz="2800" b="1" i="1" dirty="0">
                <a:solidFill>
                  <a:schemeClr val="tx1"/>
                </a:solidFill>
              </a:rPr>
              <a:t/>
            </a:r>
            <a:br>
              <a:rPr lang="ru-RU" sz="2800" b="1" i="1" dirty="0">
                <a:solidFill>
                  <a:schemeClr val="tx1"/>
                </a:solidFill>
              </a:rPr>
            </a:br>
            <a:r>
              <a:rPr lang="ru-RU" sz="2800" b="1" i="1" dirty="0" smtClean="0">
                <a:solidFill>
                  <a:schemeClr val="tx1"/>
                </a:solidFill>
              </a:rPr>
              <a:t>Решение проблемы поручитель-исполнитель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81166848"/>
              </p:ext>
            </p:extLst>
          </p:nvPr>
        </p:nvGraphicFramePr>
        <p:xfrm>
          <a:off x="179512" y="2204548"/>
          <a:ext cx="8708560" cy="450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/>
          </p:cNvSpPr>
          <p:nvPr/>
        </p:nvSpPr>
        <p:spPr bwMode="auto">
          <a:xfrm>
            <a:off x="-108520" y="188640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2955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25910" y="1124744"/>
            <a:ext cx="9145015" cy="1066800"/>
          </a:xfrm>
        </p:spPr>
        <p:txBody>
          <a:bodyPr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1(</a:t>
            </a:r>
            <a:r>
              <a:rPr lang="ru-RU" sz="3200" b="1" i="1" dirty="0" err="1" smtClean="0">
                <a:solidFill>
                  <a:schemeClr val="tx1"/>
                </a:solidFill>
              </a:rPr>
              <a:t>а+б</a:t>
            </a:r>
            <a:r>
              <a:rPr lang="ru-RU" sz="3200" b="1" i="1" dirty="0" smtClean="0">
                <a:solidFill>
                  <a:schemeClr val="tx1"/>
                </a:solidFill>
              </a:rPr>
              <a:t>)</a:t>
            </a:r>
            <a:r>
              <a:rPr lang="en-US" sz="3200" b="1" i="1" dirty="0" smtClean="0">
                <a:solidFill>
                  <a:schemeClr val="tx1"/>
                </a:solidFill>
              </a:rPr>
              <a:t>.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>
                <a:solidFill>
                  <a:schemeClr val="tx1"/>
                </a:solidFill>
              </a:rPr>
              <a:t>Владелец </a:t>
            </a:r>
            <a:r>
              <a:rPr lang="en-US" sz="3200" b="1" i="1" dirty="0">
                <a:solidFill>
                  <a:schemeClr val="tx1"/>
                </a:solidFill>
              </a:rPr>
              <a:t>vs. </a:t>
            </a:r>
            <a:r>
              <a:rPr lang="ru-RU" sz="3200" b="1" i="1" dirty="0" smtClean="0">
                <a:solidFill>
                  <a:schemeClr val="tx1"/>
                </a:solidFill>
              </a:rPr>
              <a:t>управленец</a:t>
            </a:r>
            <a:r>
              <a:rPr lang="ru-RU" sz="3200" b="1" i="1" dirty="0">
                <a:solidFill>
                  <a:schemeClr val="tx1"/>
                </a:solidFill>
              </a:rPr>
              <a:t/>
            </a:r>
            <a:br>
              <a:rPr lang="ru-RU" sz="3200" b="1" i="1" dirty="0">
                <a:solidFill>
                  <a:schemeClr val="tx1"/>
                </a:solidFill>
              </a:rPr>
            </a:br>
            <a:r>
              <a:rPr lang="ru-RU" sz="3200" b="1" i="1" dirty="0" smtClean="0">
                <a:solidFill>
                  <a:schemeClr val="tx1"/>
                </a:solidFill>
              </a:rPr>
              <a:t>Решение обеих проблем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12951360"/>
              </p:ext>
            </p:extLst>
          </p:nvPr>
        </p:nvGraphicFramePr>
        <p:xfrm>
          <a:off x="179513" y="2191545"/>
          <a:ext cx="8708560" cy="4666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/>
          </p:cNvSpPr>
          <p:nvPr/>
        </p:nvSpPr>
        <p:spPr bwMode="auto">
          <a:xfrm>
            <a:off x="-108657" y="212601"/>
            <a:ext cx="9252520" cy="12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3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Экономический анализ </a:t>
            </a:r>
            <a:r>
              <a:rPr lang="ru-RU" sz="305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корпоративного права</a:t>
            </a:r>
            <a:endParaRPr lang="ru-RU" sz="305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030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3229</TotalTime>
  <Words>866</Words>
  <Application>Microsoft Office PowerPoint</Application>
  <PresentationFormat>Экран (4:3)</PresentationFormat>
  <Paragraphs>124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Городская</vt:lpstr>
      <vt:lpstr>ЭКОНОМИЧЕСКИЙ АНАЛИЗ ПРАВА</vt:lpstr>
      <vt:lpstr>Слайд 2</vt:lpstr>
      <vt:lpstr>0.Ограниченная ответственность</vt:lpstr>
      <vt:lpstr>План (3 Hilt’s problems)</vt:lpstr>
      <vt:lpstr>1. Владелец vs. управленец Проблемы две в одной</vt:lpstr>
      <vt:lpstr>1. Владелец vs. управленец Возможные решения???</vt:lpstr>
      <vt:lpstr>1а. Владелец vs. управленец Решение проблемы поручитель-исполнитель</vt:lpstr>
      <vt:lpstr>1а. Владелец vs. управленец Решение проблемы поручитель-исполнитель</vt:lpstr>
      <vt:lpstr>1(а+б). Владелец vs. управленец Решение обеих проблем</vt:lpstr>
      <vt:lpstr>1б. Владелец vs. управленец Решение проблемы коллективных действий</vt:lpstr>
      <vt:lpstr>1б. Владелец vs. управленец Решение проблемы коллективных действий</vt:lpstr>
      <vt:lpstr>2.Мажоритарий vs. миноритарий</vt:lpstr>
      <vt:lpstr>2.Мажоритарий vs. миноритарий</vt:lpstr>
      <vt:lpstr>2.Мажоритарий vs. миноритарий</vt:lpstr>
      <vt:lpstr>3.Защита прав собственника</vt:lpstr>
      <vt:lpstr>3.Защита прав собственника</vt:lpstr>
      <vt:lpstr>3.Защита прав собственника</vt:lpstr>
      <vt:lpstr>Слайд 18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ЭКОНОМИЧЕСКИЙ АНАЛИЗ ПРАВА</dc:title>
  <dc:creator>www.PHILka.RU</dc:creator>
  <cp:lastModifiedBy>Гриша</cp:lastModifiedBy>
  <cp:revision>215</cp:revision>
  <dcterms:created xsi:type="dcterms:W3CDTF">2011-02-06T17:02:24Z</dcterms:created>
  <dcterms:modified xsi:type="dcterms:W3CDTF">2015-03-19T06:08:30Z</dcterms:modified>
</cp:coreProperties>
</file>