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6" r:id="rId9"/>
    <p:sldId id="267" r:id="rId10"/>
    <p:sldId id="269" r:id="rId11"/>
    <p:sldId id="270" r:id="rId12"/>
    <p:sldId id="272" r:id="rId13"/>
    <p:sldId id="271" r:id="rId14"/>
    <p:sldId id="273" r:id="rId15"/>
    <p:sldId id="262" r:id="rId16"/>
    <p:sldId id="263" r:id="rId17"/>
    <p:sldId id="264" r:id="rId18"/>
    <p:sldId id="274" r:id="rId19"/>
    <p:sldId id="275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4" y="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csocman.hse.ru/" TargetMode="External"/><Relationship Id="rId2" Type="http://schemas.openxmlformats.org/officeDocument/2006/relationships/hyperlink" Target="http://economicarggu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ipeople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772400" cy="2232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 вопросу об антропологической проблематике в современной экономической науке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10952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chemeClr val="tx1"/>
                </a:solidFill>
              </a:rPr>
              <a:t>Рогожникова В.Н., к.ф.н., н.с. кафедры философии и методологии экономики</a:t>
            </a:r>
            <a:endParaRPr lang="ru-RU" sz="2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Экономика как социальная наука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Можно сказать, что быть социальной наукой – значит быть реалистичной наукой. </a:t>
            </a:r>
            <a:endParaRPr lang="ru-RU" dirty="0" smtClean="0"/>
          </a:p>
          <a:p>
            <a:r>
              <a:rPr lang="ru-RU" dirty="0" smtClean="0"/>
              <a:t>Ф</a:t>
            </a:r>
            <a:r>
              <a:rPr lang="ru-RU" dirty="0" smtClean="0"/>
              <a:t>. </a:t>
            </a:r>
            <a:r>
              <a:rPr lang="ru-RU" dirty="0" err="1" smtClean="0"/>
              <a:t>Найт</a:t>
            </a:r>
            <a:r>
              <a:rPr lang="ru-RU" dirty="0" smtClean="0"/>
              <a:t>: экономика </a:t>
            </a:r>
            <a:r>
              <a:rPr lang="ru-RU" dirty="0" smtClean="0"/>
              <a:t>должна быть «идеалистичной» в том, что касается реальности, но это особая точка зрения. </a:t>
            </a:r>
          </a:p>
          <a:p>
            <a:r>
              <a:rPr lang="ru-RU" dirty="0" err="1" smtClean="0"/>
              <a:t>Найт</a:t>
            </a:r>
            <a:r>
              <a:rPr lang="ru-RU" dirty="0" smtClean="0"/>
              <a:t> прав в своей критике механистичности и абстрактности, которая культивируется в экономических теориях. </a:t>
            </a:r>
          </a:p>
          <a:p>
            <a:r>
              <a:rPr lang="ru-RU" dirty="0" smtClean="0"/>
              <a:t>Что позволит экономике быть более реалистичной? Что такое вообще – реальность?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Экономика </a:t>
            </a:r>
            <a:br>
              <a:rPr lang="ru-RU" dirty="0" smtClean="0"/>
            </a:br>
            <a:r>
              <a:rPr lang="ru-RU" dirty="0" smtClean="0"/>
              <a:t>и (социальная) реальность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Быть реалистом в экономике – означает идти не от моделей к опыту или наоборот, но соблюдать единство теории и практики, не гипертрофируя ни ту, ни другую.</a:t>
            </a:r>
          </a:p>
          <a:p>
            <a:r>
              <a:rPr lang="ru-RU" dirty="0" smtClean="0"/>
              <a:t>Социальная реальность – это сложная система отношений между людьми и институтами. Сегодня нет единой теории, объясняющей социальную реальность и дающей универсальный методологический подход к ее анализу.  </a:t>
            </a:r>
          </a:p>
          <a:p>
            <a:r>
              <a:rPr lang="ru-RU" dirty="0" smtClean="0"/>
              <a:t>При этом важно понимать, что социальная реальность создает и задает исследователю ракурс рассмотрения тех или иных проблем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Экономика </a:t>
            </a:r>
            <a:br>
              <a:rPr lang="ru-RU" dirty="0" smtClean="0"/>
            </a:br>
            <a:r>
              <a:rPr lang="ru-RU" dirty="0" smtClean="0"/>
              <a:t>и (социальная) реальность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Необходимо дальнейшее развитие взаимодействия экономической науки с психологией, социологией, политологией, философией. </a:t>
            </a:r>
          </a:p>
          <a:p>
            <a:r>
              <a:rPr lang="ru-RU" dirty="0" smtClean="0"/>
              <a:t>Модель человека не может и не должна копировать реальность (это и </a:t>
            </a:r>
            <a:r>
              <a:rPr lang="ru-RU" dirty="0" smtClean="0"/>
              <a:t>невозможно) </a:t>
            </a:r>
            <a:r>
              <a:rPr lang="ru-RU" dirty="0" smtClean="0"/>
              <a:t>– но она будет усложняться. </a:t>
            </a:r>
          </a:p>
          <a:p>
            <a:r>
              <a:rPr lang="ru-RU" dirty="0" smtClean="0"/>
              <a:t>Существуют значимые аспекты человеческой природы, которые нужно включить или в основную, или в </a:t>
            </a:r>
            <a:r>
              <a:rPr lang="ru-RU" dirty="0" err="1" smtClean="0"/>
              <a:t>вариантивные</a:t>
            </a:r>
            <a:r>
              <a:rPr lang="ru-RU" dirty="0" smtClean="0"/>
              <a:t> модели человека в экономике. </a:t>
            </a:r>
          </a:p>
          <a:p>
            <a:r>
              <a:rPr lang="ru-RU" dirty="0" smtClean="0"/>
              <a:t>Такими значимыми аспектами являются: эмоциональная составляющая психики, телесный аспект нашего существования, интуиция как особый способ познания, социальная природа человека, личностные характеристики людей. </a:t>
            </a:r>
          </a:p>
          <a:p>
            <a:r>
              <a:rPr lang="ru-RU" dirty="0" smtClean="0"/>
              <a:t>Модель человека в экономике: меньше формализации, более тонкая эмпирическая проверка, возможно – единая стержневая модель и различные вариативные ответвления стержневой модели.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Антропологическая проблематика в экономической науке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Экономист-исследователь со своей психологией, мировоззрением, привычками, культурным окружением, институциональными ограничениями.</a:t>
            </a:r>
          </a:p>
          <a:p>
            <a:r>
              <a:rPr lang="ru-RU" dirty="0" smtClean="0"/>
              <a:t>Человек – как индивидуум, представитель рода; как личность (</a:t>
            </a:r>
            <a:r>
              <a:rPr lang="ru-RU" dirty="0" err="1" smtClean="0"/>
              <a:t>биосоциальное</a:t>
            </a:r>
            <a:r>
              <a:rPr lang="ru-RU" dirty="0" smtClean="0"/>
              <a:t> существо). Необходим баланс этих ипостасей человека в экономической модели. </a:t>
            </a:r>
          </a:p>
          <a:p>
            <a:r>
              <a:rPr lang="ru-RU" dirty="0" smtClean="0"/>
              <a:t>Социум как среда человеческого поведения.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Антропологическая проблематика    в экономической науке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Социум – то, что связывает два аспекта антропологической проблематики в экономике. </a:t>
            </a:r>
          </a:p>
          <a:p>
            <a:r>
              <a:rPr lang="ru-RU" dirty="0" smtClean="0"/>
              <a:t>Эта проблематика сегодня разрабатывается в рамках экономической антропологии, экономической психологии и экономической социологии.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Экономическая антропология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Изучает особенности организации экономической жизни в </a:t>
            </a:r>
            <a:r>
              <a:rPr lang="ru-RU" dirty="0" err="1" smtClean="0"/>
              <a:t>доиндустриальных</a:t>
            </a:r>
            <a:r>
              <a:rPr lang="ru-RU" dirty="0" smtClean="0"/>
              <a:t> обществах (</a:t>
            </a:r>
            <a:r>
              <a:rPr lang="ru-RU" dirty="0" err="1" smtClean="0"/>
              <a:t>Белик</a:t>
            </a:r>
            <a:r>
              <a:rPr lang="ru-RU" dirty="0" smtClean="0"/>
              <a:t>, </a:t>
            </a:r>
            <a:r>
              <a:rPr lang="ru-RU" dirty="0" err="1" smtClean="0"/>
              <a:t>Сусоколов</a:t>
            </a:r>
            <a:r>
              <a:rPr lang="ru-RU" dirty="0" smtClean="0"/>
              <a:t>).</a:t>
            </a:r>
          </a:p>
          <a:p>
            <a:pPr algn="just"/>
            <a:r>
              <a:rPr lang="ru-RU" dirty="0" smtClean="0"/>
              <a:t>Обычно эти общества и их экономическая жизнь противопоставляются современной рыночной экономике </a:t>
            </a:r>
            <a:r>
              <a:rPr lang="ru-RU" dirty="0" smtClean="0"/>
              <a:t>           (</a:t>
            </a:r>
            <a:r>
              <a:rPr lang="ru-RU" dirty="0" err="1" smtClean="0"/>
              <a:t>Поланьи</a:t>
            </a:r>
            <a:r>
              <a:rPr lang="ru-RU" dirty="0" smtClean="0"/>
              <a:t>). Но есть исследования, показывающие наличие рыночных элементов в такой экономике </a:t>
            </a:r>
            <a:r>
              <a:rPr lang="ru-RU" dirty="0" smtClean="0"/>
              <a:t>(Гуди</a:t>
            </a:r>
            <a:r>
              <a:rPr lang="ru-RU" dirty="0" smtClean="0"/>
              <a:t>).</a:t>
            </a:r>
          </a:p>
          <a:p>
            <a:pPr algn="just"/>
            <a:r>
              <a:rPr lang="ru-RU" dirty="0" smtClean="0"/>
              <a:t>ЭА может пролить свет на формирование современного рыночного общества, на общие черты и различия между западным капитализмом и экономической организацией стран, к Западу не относящихся. </a:t>
            </a:r>
          </a:p>
          <a:p>
            <a:pPr algn="just"/>
            <a:r>
              <a:rPr lang="ru-RU" dirty="0" smtClean="0"/>
              <a:t>Это генезис современного человека и представления о человеке в экономической науке.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Экономическая психология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дисциплина, занимающаяся изучением поведения субъекта экономической деятельности на основании концепций и методов психологии человека </a:t>
            </a:r>
            <a:r>
              <a:rPr lang="ru-RU" dirty="0" smtClean="0"/>
              <a:t>(Троицкая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В более узком смысле – это «психологические установки и стереотипы экономического мышления» (</a:t>
            </a:r>
            <a:r>
              <a:rPr lang="ru-RU" dirty="0" err="1" smtClean="0"/>
              <a:t>Райзберг</a:t>
            </a:r>
            <a:r>
              <a:rPr lang="ru-RU" dirty="0" smtClean="0"/>
              <a:t>) человека и социальных групп.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Экономическая социология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Изучение хозяйственного поведения человека с точки зрения включенности этого поведения в социальную реальность, во взаимодействия с другими людьми, сообществами, институтами.</a:t>
            </a:r>
          </a:p>
          <a:p>
            <a:pPr algn="ctr">
              <a:buNone/>
            </a:pPr>
            <a:r>
              <a:rPr lang="ru-RU" dirty="0" smtClean="0"/>
              <a:t>***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Все эти три дисциплины охватывают оба значимых аспекта антропологической проблематики в экономической науке.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Философский комментарий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Человек – предельная «точка» для всех вопросов любой науки. </a:t>
            </a:r>
          </a:p>
          <a:p>
            <a:r>
              <a:rPr lang="ru-RU" dirty="0" smtClean="0"/>
              <a:t>Человек – неисчерпаемая реальность, в которой каждая наука может найти то, что интересует именно ее. </a:t>
            </a:r>
          </a:p>
          <a:p>
            <a:r>
              <a:rPr lang="ru-RU" dirty="0" smtClean="0"/>
              <a:t>Целостная природа и сущность человека – своего рода </a:t>
            </a:r>
            <a:r>
              <a:rPr lang="en-US" dirty="0" err="1" smtClean="0"/>
              <a:t>Gegnet</a:t>
            </a:r>
            <a:r>
              <a:rPr lang="en-US" dirty="0" smtClean="0"/>
              <a:t> </a:t>
            </a:r>
            <a:r>
              <a:rPr lang="ru-RU" dirty="0" smtClean="0"/>
              <a:t>М. Хайдеггера, Край, который задает все наши горизонты и в</a:t>
            </a:r>
            <a:r>
              <a:rPr lang="ru-RU" i="1" dirty="0" smtClean="0"/>
              <a:t>и</a:t>
            </a:r>
            <a:r>
              <a:rPr lang="ru-RU" dirty="0" smtClean="0"/>
              <a:t>дения, </a:t>
            </a:r>
            <a:r>
              <a:rPr lang="ru-RU" i="1" dirty="0" smtClean="0"/>
              <a:t>предметность</a:t>
            </a:r>
            <a:r>
              <a:rPr lang="ru-RU" dirty="0" smtClean="0"/>
              <a:t> человека. </a:t>
            </a:r>
          </a:p>
          <a:p>
            <a:r>
              <a:rPr lang="ru-RU" dirty="0" smtClean="0"/>
              <a:t>Любая наука должна помнить об этом пределе, о предельной открытости человека.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Антропологическая проблематика в современной экономической науке тесно связана с выяснением научного статуса последней. </a:t>
            </a:r>
          </a:p>
          <a:p>
            <a:r>
              <a:rPr lang="ru-RU" dirty="0" smtClean="0"/>
              <a:t>В формалистской экономической науке фактически нет места вопросу о человеке – поскольку этот вопрос не является сиюминутным, чисто эмпирическим.</a:t>
            </a:r>
          </a:p>
          <a:p>
            <a:r>
              <a:rPr lang="ru-RU" dirty="0" smtClean="0"/>
              <a:t>В том, что мы называем неоклассикой, вопрос о человеке носит более абстрактный характер, и его формулировка тоже нуждается в изменении.</a:t>
            </a:r>
          </a:p>
          <a:p>
            <a:r>
              <a:rPr lang="ru-RU" dirty="0" smtClean="0"/>
              <a:t>Вопрос о человеке в будущей экономике – это вопрос нового сознания и нового общества, которые сегодня только становятся. Этот вопрос также будет нуждаться в уточнении.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Предварительные замечания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Антропологическая проблематика в науке: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а) человек – познающий субъект;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человек – предмет познания.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 социальных науках эти аспекты актуальны в равной степени.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ru-RU" dirty="0" err="1" smtClean="0"/>
              <a:t>Белик</a:t>
            </a:r>
            <a:r>
              <a:rPr lang="ru-RU" dirty="0" smtClean="0"/>
              <a:t> А.А. Экономическая антропология: взаимодействие экономики и культуры // Экономический журнал. 2010. №4(20). </a:t>
            </a:r>
            <a:r>
              <a:rPr lang="ru-RU" u="sng" dirty="0" smtClean="0">
                <a:hlinkClick r:id="rId2"/>
              </a:rPr>
              <a:t>http://economicarggu.ru/</a:t>
            </a:r>
            <a:r>
              <a:rPr lang="en-US" u="sng" dirty="0" smtClean="0"/>
              <a:t>   </a:t>
            </a:r>
          </a:p>
          <a:p>
            <a:pPr lvl="0"/>
            <a:r>
              <a:rPr lang="ru-RU" dirty="0" smtClean="0"/>
              <a:t>Гуди Дж. Похищение истории. – М.: Изд-во «Весь мир», 2015. – 432с.</a:t>
            </a:r>
          </a:p>
          <a:p>
            <a:pPr lvl="0"/>
            <a:r>
              <a:rPr lang="ru-RU" dirty="0" err="1" smtClean="0"/>
              <a:t>Радаев</a:t>
            </a:r>
            <a:r>
              <a:rPr lang="ru-RU" dirty="0" smtClean="0"/>
              <a:t> В.В. Еще раз о предмете экономической социологии // Социологические исследования. 2002. №7. С.3-14. </a:t>
            </a:r>
            <a:r>
              <a:rPr lang="ru-RU" u="sng" dirty="0" smtClean="0">
                <a:hlinkClick r:id="rId3"/>
              </a:rPr>
              <a:t>http://ecsocman.hse.ru/</a:t>
            </a:r>
            <a:r>
              <a:rPr lang="ru-RU" u="sng" dirty="0" smtClean="0"/>
              <a:t> </a:t>
            </a:r>
            <a:endParaRPr lang="ru-RU" dirty="0" smtClean="0"/>
          </a:p>
          <a:p>
            <a:r>
              <a:rPr lang="ru-RU" dirty="0" err="1" smtClean="0"/>
              <a:t>Райзберг</a:t>
            </a:r>
            <a:r>
              <a:rPr lang="ru-RU" dirty="0" smtClean="0"/>
              <a:t> Б.А., Лозовский Л.Ш., Стародубцева Е.Б. Современный экономический словарь. 6-е изд., </a:t>
            </a:r>
            <a:r>
              <a:rPr lang="ru-RU" dirty="0" err="1" smtClean="0"/>
              <a:t>перераб</a:t>
            </a:r>
            <a:r>
              <a:rPr lang="ru-RU" dirty="0" smtClean="0"/>
              <a:t>. и доп. – М.: ИНФРА-М, 2011. </a:t>
            </a:r>
          </a:p>
          <a:p>
            <a:r>
              <a:rPr lang="ru-RU" dirty="0" smtClean="0"/>
              <a:t>Рязанов В.Т. Антропологический принцип в экономике // Вестник Санкт-Петербургского университета. Серия 5. Вып.1. 2006. – с.3-18.</a:t>
            </a:r>
          </a:p>
          <a:p>
            <a:r>
              <a:rPr lang="ru-RU" dirty="0" err="1" smtClean="0"/>
              <a:t>Сусоколов</a:t>
            </a:r>
            <a:r>
              <a:rPr lang="ru-RU" dirty="0" smtClean="0"/>
              <a:t> А.А. Культура и обмен: Введение в экономическую антропологию. – М.: </a:t>
            </a:r>
            <a:r>
              <a:rPr lang="en-US" dirty="0" smtClean="0"/>
              <a:t>SPSL</a:t>
            </a:r>
            <a:r>
              <a:rPr lang="ru-RU" dirty="0" smtClean="0"/>
              <a:t> – «Русская панорама», 2006. </a:t>
            </a:r>
          </a:p>
          <a:p>
            <a:r>
              <a:rPr lang="ru-RU" dirty="0" smtClean="0"/>
              <a:t>Терентьев И.А. Проблема социальной реальности в истории социально-философской мысли // Теория и практика общественного развития. 2007. №1. – С.37-40.</a:t>
            </a:r>
          </a:p>
          <a:p>
            <a:pPr lvl="0"/>
            <a:r>
              <a:rPr lang="ru-RU" dirty="0" smtClean="0"/>
              <a:t>Троицкая И.В. Подходы в методологии экономической психологии / // Международная научно-практическая конференция «Экономическая психология: современные проблемы и перспективы развития». 24–26 ноября 2008 года: Материалы конференции. – СПб.: Изд-во НИЦ и «НВШ – СПб», – 332. – С.279–283. </a:t>
            </a:r>
            <a:r>
              <a:rPr lang="ru-RU" u="sng" dirty="0" smtClean="0">
                <a:hlinkClick r:id="rId4"/>
              </a:rPr>
              <a:t>http://scipeople.ru/</a:t>
            </a:r>
            <a:r>
              <a:rPr lang="ru-RU" u="sng" dirty="0" smtClean="0"/>
              <a:t> </a:t>
            </a:r>
            <a:endParaRPr lang="ru-RU" dirty="0" smtClean="0"/>
          </a:p>
          <a:p>
            <a:r>
              <a:rPr lang="en-US" dirty="0" smtClean="0"/>
              <a:t>Colander </a:t>
            </a:r>
            <a:r>
              <a:rPr lang="ru-RU" dirty="0" smtClean="0"/>
              <a:t> </a:t>
            </a:r>
            <a:r>
              <a:rPr lang="en-US" dirty="0" smtClean="0"/>
              <a:t>D. The Death of Neoclassical  Economics // Journal of the History of Economic Thought. 2000. Vol. 22, N. 2. – pp.127-143.</a:t>
            </a:r>
          </a:p>
          <a:p>
            <a:r>
              <a:rPr lang="en-US" dirty="0" err="1" smtClean="0"/>
              <a:t>Kamarck</a:t>
            </a:r>
            <a:r>
              <a:rPr lang="en-US" dirty="0" smtClean="0"/>
              <a:t> A.M. Economics as a Social Science: An Approach to </a:t>
            </a:r>
            <a:r>
              <a:rPr lang="en-US" dirty="0" err="1" smtClean="0"/>
              <a:t>Nonautistic</a:t>
            </a:r>
            <a:r>
              <a:rPr lang="en-US" dirty="0" smtClean="0"/>
              <a:t> Theory.</a:t>
            </a:r>
            <a:r>
              <a:rPr lang="ru-RU" dirty="0" smtClean="0"/>
              <a:t> – </a:t>
            </a:r>
            <a:r>
              <a:rPr lang="en-US" dirty="0" smtClean="0"/>
              <a:t>Michigan: The University of Michigan Press? 2002. – 212pp.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Современная экономическая наука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Какое содержание подразумевает?</a:t>
            </a:r>
          </a:p>
          <a:p>
            <a:r>
              <a:rPr lang="ru-RU" dirty="0" smtClean="0"/>
              <a:t>Когда начинается?</a:t>
            </a:r>
          </a:p>
          <a:p>
            <a:pPr algn="just"/>
            <a:r>
              <a:rPr lang="ru-RU" dirty="0" smtClean="0"/>
              <a:t>Какова связь </a:t>
            </a:r>
            <a:r>
              <a:rPr lang="ru-RU" dirty="0" smtClean="0"/>
              <a:t>экономической науки </a:t>
            </a:r>
            <a:r>
              <a:rPr lang="ru-RU" dirty="0" smtClean="0"/>
              <a:t>с другими социальными науками?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Понятие и временные рамки современной экономической науки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Современная экономическая наука = ортодоксия и </a:t>
            </a:r>
            <a:r>
              <a:rPr lang="ru-RU" dirty="0" err="1" smtClean="0"/>
              <a:t>гетеродоксия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Ортодоксия = </a:t>
            </a:r>
            <a:r>
              <a:rPr lang="ru-RU" dirty="0" err="1" smtClean="0"/>
              <a:t>мейнстрим</a:t>
            </a:r>
            <a:r>
              <a:rPr lang="ru-RU" dirty="0" smtClean="0"/>
              <a:t> = неоклассика?</a:t>
            </a:r>
          </a:p>
          <a:p>
            <a:r>
              <a:rPr lang="ru-RU" dirty="0" smtClean="0"/>
              <a:t>«Современная экономика – это экономика моделей» (</a:t>
            </a:r>
            <a:r>
              <a:rPr lang="en-US" dirty="0" smtClean="0"/>
              <a:t>Colander). </a:t>
            </a:r>
          </a:p>
          <a:p>
            <a:r>
              <a:rPr lang="ru-RU" dirty="0" smtClean="0"/>
              <a:t>Модели – созданы </a:t>
            </a:r>
            <a:r>
              <a:rPr lang="en-US" dirty="0" smtClean="0"/>
              <a:t>ad hoc, </a:t>
            </a:r>
            <a:r>
              <a:rPr lang="ru-RU" dirty="0" smtClean="0"/>
              <a:t>эмпирически проверяемы</a:t>
            </a:r>
            <a:r>
              <a:rPr lang="en-US" dirty="0" smtClean="0"/>
              <a:t>.</a:t>
            </a:r>
          </a:p>
          <a:p>
            <a:r>
              <a:rPr lang="ru-RU" dirty="0" smtClean="0"/>
              <a:t>Социологический аспект – стимулирование публикаций.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Понятие и временные рамки современной экономической науки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Временные рамки: начало 2000-х -  настоящее время.</a:t>
            </a:r>
          </a:p>
          <a:p>
            <a:r>
              <a:rPr lang="ru-RU" dirty="0" smtClean="0"/>
              <a:t>Понятие: современная экономическая наука есть «мышление в терминах моделей» (Дж.М. </a:t>
            </a:r>
            <a:r>
              <a:rPr lang="ru-RU" dirty="0" err="1" smtClean="0"/>
              <a:t>Кейнс</a:t>
            </a:r>
            <a:r>
              <a:rPr lang="ru-RU" dirty="0" smtClean="0"/>
              <a:t>), изучение теоретических и практических экономических проблем посредством эмпирически проверяемых моделей (</a:t>
            </a:r>
            <a:r>
              <a:rPr lang="en-US" dirty="0" smtClean="0"/>
              <a:t>Colander, </a:t>
            </a:r>
            <a:r>
              <a:rPr lang="en-US" dirty="0" err="1" smtClean="0"/>
              <a:t>Kamarck</a:t>
            </a:r>
            <a:r>
              <a:rPr lang="en-US" dirty="0" smtClean="0"/>
              <a:t>).</a:t>
            </a:r>
            <a:endParaRPr lang="ru-RU" dirty="0" smtClean="0"/>
          </a:p>
          <a:p>
            <a:r>
              <a:rPr lang="ru-RU" dirty="0" smtClean="0"/>
              <a:t>Это формалистская экономика.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Некоторые замечания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Э</a:t>
            </a:r>
            <a:r>
              <a:rPr lang="ru-RU" dirty="0" smtClean="0"/>
              <a:t>кономика </a:t>
            </a:r>
            <a:r>
              <a:rPr lang="ru-RU" dirty="0" smtClean="0"/>
              <a:t>изучает «человеческое поведение как отношение между целями и ограниченными средствами, имеющими альтернативное применение» (</a:t>
            </a:r>
            <a:r>
              <a:rPr lang="ru-RU" dirty="0" err="1" smtClean="0"/>
              <a:t>Роббинс</a:t>
            </a:r>
            <a:r>
              <a:rPr lang="ru-RU" dirty="0" smtClean="0"/>
              <a:t>). </a:t>
            </a:r>
          </a:p>
          <a:p>
            <a:pPr algn="just"/>
            <a:r>
              <a:rPr lang="ru-RU" dirty="0" smtClean="0"/>
              <a:t>Часть данного определения становится сегодня спорной (по крайней мере, не универсальной) теорией.</a:t>
            </a:r>
          </a:p>
          <a:p>
            <a:r>
              <a:rPr lang="ru-RU" dirty="0" smtClean="0"/>
              <a:t>Остается только «человеческое поведение», то есть речь идет о модели человека. </a:t>
            </a:r>
          </a:p>
          <a:p>
            <a:r>
              <a:rPr lang="ru-RU" dirty="0" smtClean="0"/>
              <a:t>Вписывается ли модель человека («экономический человек») в образ современной экономики, подходит ли к ее требованиям?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Экономическая наука и другие социальные науки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Является ли экономика социальной наукой? Определение предмета ЭН как </a:t>
            </a:r>
            <a:r>
              <a:rPr lang="ru-RU" dirty="0" smtClean="0"/>
              <a:t>создания </a:t>
            </a:r>
            <a:r>
              <a:rPr lang="ru-RU" dirty="0" smtClean="0"/>
              <a:t>моделей размывает границы экономики, не дает представления о специфике экономики по сравнению с другими науками. </a:t>
            </a:r>
          </a:p>
          <a:p>
            <a:r>
              <a:rPr lang="ru-RU" dirty="0" smtClean="0"/>
              <a:t>Человеческое поведение – условие экономических процессов, как с точки зрения их бытия, так и с точки зрения их познания.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Экономическая наука и другие социальные науки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Человек – тот, кто познает экономическую действительность, а также тот, через кого эта действительность существует. </a:t>
            </a:r>
          </a:p>
          <a:p>
            <a:r>
              <a:rPr lang="ru-RU" dirty="0" smtClean="0"/>
              <a:t>В обоих случаях это может быть индивидуум, а может быть сообщество. </a:t>
            </a:r>
          </a:p>
          <a:p>
            <a:r>
              <a:rPr lang="ru-RU" dirty="0" smtClean="0"/>
              <a:t>В чем заключается специфика экономических процессов, по сравнению с другими сферами человеческой жизни?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Специфика экономических процессов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Производство и воспроизводство, обмен, распределение и потребление благ и услуг. </a:t>
            </a:r>
          </a:p>
          <a:p>
            <a:r>
              <a:rPr lang="ru-RU" dirty="0" smtClean="0"/>
              <a:t>Экономику интересует поведение производителя, регулятора обменных и распределительных процессов, потребителя. </a:t>
            </a:r>
            <a:endParaRPr lang="en-US" dirty="0" smtClean="0"/>
          </a:p>
          <a:p>
            <a:r>
              <a:rPr lang="ru-RU" dirty="0" smtClean="0"/>
              <a:t>Среда такого поведения – рыночная экономика.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1326</Words>
  <Application>Microsoft Office PowerPoint</Application>
  <PresentationFormat>Экран (4:3)</PresentationFormat>
  <Paragraphs>95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К вопросу об антропологической проблематике в современной экономической науке</vt:lpstr>
      <vt:lpstr>Предварительные замечания</vt:lpstr>
      <vt:lpstr>Современная экономическая наука</vt:lpstr>
      <vt:lpstr>Понятие и временные рамки современной экономической науки</vt:lpstr>
      <vt:lpstr>Понятие и временные рамки современной экономической науки</vt:lpstr>
      <vt:lpstr>Некоторые замечания</vt:lpstr>
      <vt:lpstr>Экономическая наука и другие социальные науки</vt:lpstr>
      <vt:lpstr>Экономическая наука и другие социальные науки</vt:lpstr>
      <vt:lpstr>Специфика экономических процессов</vt:lpstr>
      <vt:lpstr>Экономика как социальная наука</vt:lpstr>
      <vt:lpstr>Экономика  и (социальная) реальность</vt:lpstr>
      <vt:lpstr>Экономика  и (социальная) реальность</vt:lpstr>
      <vt:lpstr>Антропологическая проблематика в экономической науке</vt:lpstr>
      <vt:lpstr>Антропологическая проблематика    в экономической науке</vt:lpstr>
      <vt:lpstr>Экономическая антропология</vt:lpstr>
      <vt:lpstr>Экономическая психология</vt:lpstr>
      <vt:lpstr>Экономическая социология</vt:lpstr>
      <vt:lpstr>Философский комментарий</vt:lpstr>
      <vt:lpstr>Заключение</vt:lpstr>
      <vt:lpstr>Литература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вопросу об антропологической проблематике в современной экономической науке</dc:title>
  <dc:creator>Admin</dc:creator>
  <cp:lastModifiedBy>Rogozhnikova Varvara Nikolaevna</cp:lastModifiedBy>
  <cp:revision>86</cp:revision>
  <dcterms:created xsi:type="dcterms:W3CDTF">2016-03-09T13:08:20Z</dcterms:created>
  <dcterms:modified xsi:type="dcterms:W3CDTF">2016-03-14T11:28:37Z</dcterms:modified>
</cp:coreProperties>
</file>