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1"/>
  </p:notesMasterIdLst>
  <p:handoutMasterIdLst>
    <p:handoutMasterId r:id="rId22"/>
  </p:handoutMasterIdLst>
  <p:sldIdLst>
    <p:sldId id="256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  <p15:guide id="4" orient="horz" pos="3072" userDrawn="1">
          <p15:clr>
            <a:srgbClr val="A4A3A4"/>
          </p15:clr>
        </p15:guide>
        <p15:guide id="5" orient="horz" pos="340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83" userDrawn="1">
          <p15:clr>
            <a:srgbClr val="A4A3A4"/>
          </p15:clr>
        </p15:guide>
        <p15:guide id="8" pos="7297" userDrawn="1">
          <p15:clr>
            <a:srgbClr val="A4A3A4"/>
          </p15:clr>
        </p15:guide>
        <p15:guide id="9" pos="815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498" y="66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40"/>
        <p:guide pos="383"/>
        <p:guide pos="7297"/>
        <p:guide pos="815"/>
        <p:guide pos="2880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Global Innovative Index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5231910750656748E-3"/>
                  <c:y val="-3.9973439662212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Швейцария</c:v>
                </c:pt>
                <c:pt idx="1">
                  <c:v>Швеция</c:v>
                </c:pt>
                <c:pt idx="2">
                  <c:v>Сингапур</c:v>
                </c:pt>
                <c:pt idx="3">
                  <c:v>Финляндия</c:v>
                </c:pt>
                <c:pt idx="4">
                  <c:v>Великобритания</c:v>
                </c:pt>
                <c:pt idx="5">
                  <c:v>Нидерланды</c:v>
                </c:pt>
                <c:pt idx="6">
                  <c:v>Дания</c:v>
                </c:pt>
                <c:pt idx="7">
                  <c:v>Гонконг</c:v>
                </c:pt>
                <c:pt idx="8">
                  <c:v>Ирландия</c:v>
                </c:pt>
                <c:pt idx="9">
                  <c:v>США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68.2</c:v>
                </c:pt>
                <c:pt idx="1">
                  <c:v>64.8</c:v>
                </c:pt>
                <c:pt idx="2">
                  <c:v>63.5</c:v>
                </c:pt>
                <c:pt idx="3">
                  <c:v>61.8</c:v>
                </c:pt>
                <c:pt idx="4">
                  <c:v>61.2</c:v>
                </c:pt>
                <c:pt idx="5">
                  <c:v>60.5</c:v>
                </c:pt>
                <c:pt idx="6">
                  <c:v>59.9</c:v>
                </c:pt>
                <c:pt idx="7">
                  <c:v>58.7</c:v>
                </c:pt>
                <c:pt idx="8">
                  <c:v>58.7</c:v>
                </c:pt>
                <c:pt idx="9">
                  <c:v>57.7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Условия для инноваций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5279575982072451E-3"/>
                  <c:y val="-4.572537207799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Швейцария</c:v>
                </c:pt>
                <c:pt idx="1">
                  <c:v>Швеция</c:v>
                </c:pt>
                <c:pt idx="2">
                  <c:v>Сингапур</c:v>
                </c:pt>
                <c:pt idx="3">
                  <c:v>Финляндия</c:v>
                </c:pt>
                <c:pt idx="4">
                  <c:v>Великобритания</c:v>
                </c:pt>
                <c:pt idx="5">
                  <c:v>Нидерланды</c:v>
                </c:pt>
                <c:pt idx="6">
                  <c:v>Дания</c:v>
                </c:pt>
                <c:pt idx="7">
                  <c:v>Гонконг</c:v>
                </c:pt>
                <c:pt idx="8">
                  <c:v>Ирландия</c:v>
                </c:pt>
                <c:pt idx="9">
                  <c:v>США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68.2</c:v>
                </c:pt>
                <c:pt idx="1">
                  <c:v>66.400000000000006</c:v>
                </c:pt>
                <c:pt idx="2">
                  <c:v>76</c:v>
                </c:pt>
                <c:pt idx="3">
                  <c:v>67</c:v>
                </c:pt>
                <c:pt idx="4">
                  <c:v>68</c:v>
                </c:pt>
                <c:pt idx="5">
                  <c:v>62</c:v>
                </c:pt>
                <c:pt idx="6">
                  <c:v>68</c:v>
                </c:pt>
                <c:pt idx="7">
                  <c:v>74</c:v>
                </c:pt>
                <c:pt idx="8">
                  <c:v>67.5</c:v>
                </c:pt>
                <c:pt idx="9">
                  <c:v>65.5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Выпуск инноваций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Швейцария</c:v>
                </c:pt>
                <c:pt idx="1">
                  <c:v>Швеция</c:v>
                </c:pt>
                <c:pt idx="2">
                  <c:v>Сингапур</c:v>
                </c:pt>
                <c:pt idx="3">
                  <c:v>Финляндия</c:v>
                </c:pt>
                <c:pt idx="4">
                  <c:v>Великобритания</c:v>
                </c:pt>
                <c:pt idx="5">
                  <c:v>Нидерланды</c:v>
                </c:pt>
                <c:pt idx="6">
                  <c:v>Дания</c:v>
                </c:pt>
                <c:pt idx="7">
                  <c:v>Гонконг</c:v>
                </c:pt>
                <c:pt idx="8">
                  <c:v>Ирландия</c:v>
                </c:pt>
                <c:pt idx="9">
                  <c:v>США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68</c:v>
                </c:pt>
                <c:pt idx="1">
                  <c:v>62</c:v>
                </c:pt>
                <c:pt idx="2">
                  <c:v>52</c:v>
                </c:pt>
                <c:pt idx="3">
                  <c:v>55</c:v>
                </c:pt>
                <c:pt idx="4">
                  <c:v>54</c:v>
                </c:pt>
                <c:pt idx="5">
                  <c:v>57</c:v>
                </c:pt>
                <c:pt idx="6">
                  <c:v>53</c:v>
                </c:pt>
                <c:pt idx="7">
                  <c:v>45</c:v>
                </c:pt>
                <c:pt idx="8">
                  <c:v>50</c:v>
                </c:pt>
                <c:pt idx="9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5532928"/>
        <c:axId val="185533320"/>
        <c:axId val="0"/>
      </c:bar3DChart>
      <c:catAx>
        <c:axId val="1855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33320"/>
        <c:crosses val="autoZero"/>
        <c:auto val="1"/>
        <c:lblAlgn val="ctr"/>
        <c:lblOffset val="100"/>
        <c:noMultiLvlLbl val="0"/>
      </c:catAx>
      <c:valAx>
        <c:axId val="18553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3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8983162328303322E-2"/>
          <c:y val="0.90642798249092116"/>
          <c:w val="0.9483080317031205"/>
          <c:h val="8.9403501815766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0" dirty="0"/>
              <a:t>Количество поданных патентных </a:t>
            </a:r>
            <a:r>
              <a:rPr lang="ru-RU" i="0" dirty="0" smtClean="0"/>
              <a:t>заявок  1997-2012</a:t>
            </a:r>
            <a:endParaRPr lang="ru-RU" i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патентных заявок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Китай</c:v>
                </c:pt>
                <c:pt idx="1">
                  <c:v>Россия</c:v>
                </c:pt>
                <c:pt idx="2">
                  <c:v>Индия</c:v>
                </c:pt>
                <c:pt idx="3">
                  <c:v>Бразилия</c:v>
                </c:pt>
                <c:pt idx="4">
                  <c:v>Южная Африка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1849097</c:v>
                </c:pt>
                <c:pt idx="1">
                  <c:v>389234</c:v>
                </c:pt>
                <c:pt idx="2">
                  <c:v>112345</c:v>
                </c:pt>
                <c:pt idx="3">
                  <c:v>59345</c:v>
                </c:pt>
                <c:pt idx="4">
                  <c:v>24662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185534104"/>
        <c:axId val="185534496"/>
      </c:barChart>
      <c:catAx>
        <c:axId val="185534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34496"/>
        <c:crosses val="autoZero"/>
        <c:auto val="1"/>
        <c:lblAlgn val="ctr"/>
        <c:lblOffset val="100"/>
        <c:noMultiLvlLbl val="0"/>
      </c:catAx>
      <c:valAx>
        <c:axId val="1855344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3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Global Inovative Index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Условия для инноваций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Выпуск инноваций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5535280"/>
        <c:axId val="185535672"/>
      </c:barChart>
      <c:catAx>
        <c:axId val="18553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35672"/>
        <c:crosses val="autoZero"/>
        <c:auto val="1"/>
        <c:lblAlgn val="ctr"/>
        <c:lblOffset val="100"/>
        <c:noMultiLvlLbl val="0"/>
      </c:catAx>
      <c:valAx>
        <c:axId val="185535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53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1465493031638448E-2"/>
          <c:y val="1.3395136124115605E-2"/>
          <c:w val="0.92931688145761582"/>
          <c:h val="0.16122628428064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2803252170293315"/>
          <c:y val="1.2449597103589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Новаторская деятельность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8138294057341115E-2"/>
                  <c:y val="8.1690269670554475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151CFF-35CF-48D9-8FFC-8CF0ED9437E6}" type="XVALUE">
                      <a:rPr lang="ru-RU" sz="1600" b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/>
                          </a:solidFill>
                        </a:defRPr>
                      </a:pPr>
                      <a:t>[ЗНАЧЕНИЕ X]</a:t>
                    </a:fld>
                    <a:r>
                      <a:rPr lang="ru-RU" sz="1600" b="1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rPr>
                      <a:t>: </a:t>
                    </a:r>
                    <a:fld id="{4E8A4869-BE97-4466-A0A3-5B14916B1803}" type="YVALUE">
                      <a:rPr lang="ru-RU" sz="1600" b="1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/>
                          </a:solidFill>
                        </a:defRPr>
                      </a:pPr>
                      <a:t>[ЗНАЧЕНИЕ Y]</a:t>
                    </a:fld>
                    <a:r>
                      <a:rPr lang="ru-RU" sz="1600" b="1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5389415240782"/>
                      <c:h val="7.2695354110981117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Лист1!$A$2</c:f>
              <c:strCache>
                <c:ptCount val="1"/>
                <c:pt idx="0">
                  <c:v>Россия</c:v>
                </c:pt>
              </c:strCache>
            </c:strRef>
          </c:xVal>
          <c:yVal>
            <c:numRef>
              <c:f>Лист1!$B$2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bubbleScale val="100"/>
        <c:showNegBubbles val="0"/>
        <c:axId val="185536456"/>
        <c:axId val="185536848"/>
      </c:bubbleChart>
      <c:valAx>
        <c:axId val="185536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36848"/>
        <c:crosses val="autoZero"/>
        <c:crossBetween val="midCat"/>
      </c:valAx>
      <c:valAx>
        <c:axId val="18553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36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02538-9A59-4B81-A3B8-7DDF59C8A58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881EFE-B9A3-4142-A882-2D0AB9F0554B}">
      <dgm:prSet phldrT="[Текст]"/>
      <dgm:spPr/>
      <dgm:t>
        <a:bodyPr/>
        <a:lstStyle/>
        <a:p>
          <a:r>
            <a:rPr lang="ru-RU" dirty="0" smtClean="0"/>
            <a:t>Зарубежный дайджест</a:t>
          </a:r>
          <a:endParaRPr lang="ru-RU" dirty="0"/>
        </a:p>
      </dgm:t>
    </dgm:pt>
    <dgm:pt modelId="{EBD038EF-262A-4584-85D1-79CA3F001116}" type="parTrans" cxnId="{73B0E4F7-FB43-4ADE-BDD4-3703E8F783B6}">
      <dgm:prSet/>
      <dgm:spPr/>
      <dgm:t>
        <a:bodyPr/>
        <a:lstStyle/>
        <a:p>
          <a:endParaRPr lang="ru-RU"/>
        </a:p>
      </dgm:t>
    </dgm:pt>
    <dgm:pt modelId="{6E1B51CE-3764-453E-88F9-A4B8A0F39061}" type="sibTrans" cxnId="{73B0E4F7-FB43-4ADE-BDD4-3703E8F783B6}">
      <dgm:prSet/>
      <dgm:spPr/>
      <dgm:t>
        <a:bodyPr/>
        <a:lstStyle/>
        <a:p>
          <a:endParaRPr lang="ru-RU"/>
        </a:p>
      </dgm:t>
    </dgm:pt>
    <dgm:pt modelId="{9A158240-ABD8-4B5C-8269-D546A68373CC}">
      <dgm:prSet phldrT="[Текст]"/>
      <dgm:spPr/>
      <dgm:t>
        <a:bodyPr/>
        <a:lstStyle/>
        <a:p>
          <a:r>
            <a:rPr lang="ru-RU" dirty="0" smtClean="0"/>
            <a:t>Инновационная деятельность в России (научные парки)</a:t>
          </a:r>
          <a:endParaRPr lang="ru-RU" dirty="0"/>
        </a:p>
      </dgm:t>
    </dgm:pt>
    <dgm:pt modelId="{D7DCE195-9E58-410B-80C3-D221DCD70C57}" type="parTrans" cxnId="{43A7EE04-1519-4F72-8143-F92318DECB59}">
      <dgm:prSet/>
      <dgm:spPr/>
      <dgm:t>
        <a:bodyPr/>
        <a:lstStyle/>
        <a:p>
          <a:endParaRPr lang="ru-RU"/>
        </a:p>
      </dgm:t>
    </dgm:pt>
    <dgm:pt modelId="{966BAF18-952E-409E-B560-AF2694351360}" type="sibTrans" cxnId="{43A7EE04-1519-4F72-8143-F92318DECB59}">
      <dgm:prSet/>
      <dgm:spPr/>
      <dgm:t>
        <a:bodyPr/>
        <a:lstStyle/>
        <a:p>
          <a:endParaRPr lang="ru-RU"/>
        </a:p>
      </dgm:t>
    </dgm:pt>
    <dgm:pt modelId="{3D2210B6-8523-4338-96F6-FBF1EA7936ED}">
      <dgm:prSet phldrT="[Текст]"/>
      <dgm:spPr/>
      <dgm:t>
        <a:bodyPr/>
        <a:lstStyle/>
        <a:p>
          <a:r>
            <a:rPr lang="ru-RU" dirty="0" smtClean="0"/>
            <a:t>Перспективы и пути развития научных парков в России</a:t>
          </a:r>
          <a:endParaRPr lang="ru-RU" dirty="0"/>
        </a:p>
      </dgm:t>
    </dgm:pt>
    <dgm:pt modelId="{4680A4D4-6DF3-4099-A8DC-AAD0A51FF4AF}" type="parTrans" cxnId="{06561CFF-4092-4D86-A4D9-E21D0689CD68}">
      <dgm:prSet/>
      <dgm:spPr/>
      <dgm:t>
        <a:bodyPr/>
        <a:lstStyle/>
        <a:p>
          <a:endParaRPr lang="ru-RU"/>
        </a:p>
      </dgm:t>
    </dgm:pt>
    <dgm:pt modelId="{30EA86FC-541F-4B04-9B3F-0CED398A7FB4}" type="sibTrans" cxnId="{06561CFF-4092-4D86-A4D9-E21D0689CD68}">
      <dgm:prSet/>
      <dgm:spPr/>
      <dgm:t>
        <a:bodyPr/>
        <a:lstStyle/>
        <a:p>
          <a:endParaRPr lang="ru-RU"/>
        </a:p>
      </dgm:t>
    </dgm:pt>
    <dgm:pt modelId="{D00B0549-4362-48FD-A689-64772D3ED753}" type="pres">
      <dgm:prSet presAssocID="{E3802538-9A59-4B81-A3B8-7DDF59C8A5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2D8447-674D-49CA-843D-5E194DBB1A3D}" type="pres">
      <dgm:prSet presAssocID="{37881EFE-B9A3-4142-A882-2D0AB9F0554B}" presName="composite" presStyleCnt="0"/>
      <dgm:spPr/>
      <dgm:t>
        <a:bodyPr/>
        <a:lstStyle/>
        <a:p>
          <a:endParaRPr lang="ru-RU"/>
        </a:p>
      </dgm:t>
    </dgm:pt>
    <dgm:pt modelId="{BC834092-B926-4F96-B0CE-F8A6A1822612}" type="pres">
      <dgm:prSet presAssocID="{37881EFE-B9A3-4142-A882-2D0AB9F0554B}" presName="LShape" presStyleLbl="alignNode1" presStyleIdx="0" presStyleCnt="5"/>
      <dgm:spPr/>
      <dgm:t>
        <a:bodyPr/>
        <a:lstStyle/>
        <a:p>
          <a:endParaRPr lang="ru-RU"/>
        </a:p>
      </dgm:t>
    </dgm:pt>
    <dgm:pt modelId="{21B97355-5E81-4552-8387-530A4E078419}" type="pres">
      <dgm:prSet presAssocID="{37881EFE-B9A3-4142-A882-2D0AB9F0554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4B9F9-0302-49EB-BCEF-EDD7D4DB0C67}" type="pres">
      <dgm:prSet presAssocID="{37881EFE-B9A3-4142-A882-2D0AB9F0554B}" presName="Triangle" presStyleLbl="alignNode1" presStyleIdx="1" presStyleCnt="5"/>
      <dgm:spPr/>
      <dgm:t>
        <a:bodyPr/>
        <a:lstStyle/>
        <a:p>
          <a:endParaRPr lang="ru-RU"/>
        </a:p>
      </dgm:t>
    </dgm:pt>
    <dgm:pt modelId="{32CCC13B-9EFE-4C87-A4E8-4CF7552D86AA}" type="pres">
      <dgm:prSet presAssocID="{6E1B51CE-3764-453E-88F9-A4B8A0F39061}" presName="sibTrans" presStyleCnt="0"/>
      <dgm:spPr/>
      <dgm:t>
        <a:bodyPr/>
        <a:lstStyle/>
        <a:p>
          <a:endParaRPr lang="ru-RU"/>
        </a:p>
      </dgm:t>
    </dgm:pt>
    <dgm:pt modelId="{D071AA1A-60C8-4B26-9434-0A1FBCEC6374}" type="pres">
      <dgm:prSet presAssocID="{6E1B51CE-3764-453E-88F9-A4B8A0F39061}" presName="space" presStyleCnt="0"/>
      <dgm:spPr/>
      <dgm:t>
        <a:bodyPr/>
        <a:lstStyle/>
        <a:p>
          <a:endParaRPr lang="ru-RU"/>
        </a:p>
      </dgm:t>
    </dgm:pt>
    <dgm:pt modelId="{9036EBB9-AE77-4EC5-95D3-199FBA30D4B9}" type="pres">
      <dgm:prSet presAssocID="{9A158240-ABD8-4B5C-8269-D546A68373CC}" presName="composite" presStyleCnt="0"/>
      <dgm:spPr/>
      <dgm:t>
        <a:bodyPr/>
        <a:lstStyle/>
        <a:p>
          <a:endParaRPr lang="ru-RU"/>
        </a:p>
      </dgm:t>
    </dgm:pt>
    <dgm:pt modelId="{8784A474-4962-49AD-BB02-7EEE6CD5D77C}" type="pres">
      <dgm:prSet presAssocID="{9A158240-ABD8-4B5C-8269-D546A68373CC}" presName="LShape" presStyleLbl="alignNode1" presStyleIdx="2" presStyleCnt="5" custLinFactNeighborX="-697" custLinFactNeighborY="140"/>
      <dgm:spPr/>
      <dgm:t>
        <a:bodyPr/>
        <a:lstStyle/>
        <a:p>
          <a:endParaRPr lang="ru-RU"/>
        </a:p>
      </dgm:t>
    </dgm:pt>
    <dgm:pt modelId="{44A02E49-EEB4-43E3-9F83-6BA309283537}" type="pres">
      <dgm:prSet presAssocID="{9A158240-ABD8-4B5C-8269-D546A68373CC}" presName="ParentText" presStyleLbl="revTx" presStyleIdx="1" presStyleCnt="3" custScaleX="110514" custLinFactNeighborX="2671" custLinFactNeighborY="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4A7F6-2E97-44EE-B119-A055DC43AFD4}" type="pres">
      <dgm:prSet presAssocID="{9A158240-ABD8-4B5C-8269-D546A68373CC}" presName="Triangle" presStyleLbl="alignNode1" presStyleIdx="3" presStyleCnt="5"/>
      <dgm:spPr/>
      <dgm:t>
        <a:bodyPr/>
        <a:lstStyle/>
        <a:p>
          <a:endParaRPr lang="ru-RU"/>
        </a:p>
      </dgm:t>
    </dgm:pt>
    <dgm:pt modelId="{2F0DCCF0-43DC-4641-B7D1-527DE412B7F6}" type="pres">
      <dgm:prSet presAssocID="{966BAF18-952E-409E-B560-AF2694351360}" presName="sibTrans" presStyleCnt="0"/>
      <dgm:spPr/>
      <dgm:t>
        <a:bodyPr/>
        <a:lstStyle/>
        <a:p>
          <a:endParaRPr lang="ru-RU"/>
        </a:p>
      </dgm:t>
    </dgm:pt>
    <dgm:pt modelId="{635581D4-CE7E-40BC-BD7B-B9F2445DC79A}" type="pres">
      <dgm:prSet presAssocID="{966BAF18-952E-409E-B560-AF2694351360}" presName="space" presStyleCnt="0"/>
      <dgm:spPr/>
      <dgm:t>
        <a:bodyPr/>
        <a:lstStyle/>
        <a:p>
          <a:endParaRPr lang="ru-RU"/>
        </a:p>
      </dgm:t>
    </dgm:pt>
    <dgm:pt modelId="{31DA11CC-685F-47BE-A54D-AE640C42083B}" type="pres">
      <dgm:prSet presAssocID="{3D2210B6-8523-4338-96F6-FBF1EA7936ED}" presName="composite" presStyleCnt="0"/>
      <dgm:spPr/>
      <dgm:t>
        <a:bodyPr/>
        <a:lstStyle/>
        <a:p>
          <a:endParaRPr lang="ru-RU"/>
        </a:p>
      </dgm:t>
    </dgm:pt>
    <dgm:pt modelId="{179930FD-C8FD-4F64-A02F-71A7E252B6C8}" type="pres">
      <dgm:prSet presAssocID="{3D2210B6-8523-4338-96F6-FBF1EA7936ED}" presName="LShape" presStyleLbl="alignNode1" presStyleIdx="4" presStyleCnt="5"/>
      <dgm:spPr/>
      <dgm:t>
        <a:bodyPr/>
        <a:lstStyle/>
        <a:p>
          <a:endParaRPr lang="ru-RU"/>
        </a:p>
      </dgm:t>
    </dgm:pt>
    <dgm:pt modelId="{7E155278-5AF9-477A-8951-F405744F42D9}" type="pres">
      <dgm:prSet presAssocID="{3D2210B6-8523-4338-96F6-FBF1EA7936E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7EE04-1519-4F72-8143-F92318DECB59}" srcId="{E3802538-9A59-4B81-A3B8-7DDF59C8A582}" destId="{9A158240-ABD8-4B5C-8269-D546A68373CC}" srcOrd="1" destOrd="0" parTransId="{D7DCE195-9E58-410B-80C3-D221DCD70C57}" sibTransId="{966BAF18-952E-409E-B560-AF2694351360}"/>
    <dgm:cxn modelId="{73B0E4F7-FB43-4ADE-BDD4-3703E8F783B6}" srcId="{E3802538-9A59-4B81-A3B8-7DDF59C8A582}" destId="{37881EFE-B9A3-4142-A882-2D0AB9F0554B}" srcOrd="0" destOrd="0" parTransId="{EBD038EF-262A-4584-85D1-79CA3F001116}" sibTransId="{6E1B51CE-3764-453E-88F9-A4B8A0F39061}"/>
    <dgm:cxn modelId="{18D1925C-97EF-4ADD-999F-18B07D75AEA6}" type="presOf" srcId="{37881EFE-B9A3-4142-A882-2D0AB9F0554B}" destId="{21B97355-5E81-4552-8387-530A4E078419}" srcOrd="0" destOrd="0" presId="urn:microsoft.com/office/officeart/2009/3/layout/StepUpProcess"/>
    <dgm:cxn modelId="{C5BCFF66-0E1F-4F9A-ACEA-45BF84D54E68}" type="presOf" srcId="{E3802538-9A59-4B81-A3B8-7DDF59C8A582}" destId="{D00B0549-4362-48FD-A689-64772D3ED753}" srcOrd="0" destOrd="0" presId="urn:microsoft.com/office/officeart/2009/3/layout/StepUpProcess"/>
    <dgm:cxn modelId="{06561CFF-4092-4D86-A4D9-E21D0689CD68}" srcId="{E3802538-9A59-4B81-A3B8-7DDF59C8A582}" destId="{3D2210B6-8523-4338-96F6-FBF1EA7936ED}" srcOrd="2" destOrd="0" parTransId="{4680A4D4-6DF3-4099-A8DC-AAD0A51FF4AF}" sibTransId="{30EA86FC-541F-4B04-9B3F-0CED398A7FB4}"/>
    <dgm:cxn modelId="{2BF686D6-E992-4C04-8456-8B8B27478D5F}" type="presOf" srcId="{3D2210B6-8523-4338-96F6-FBF1EA7936ED}" destId="{7E155278-5AF9-477A-8951-F405744F42D9}" srcOrd="0" destOrd="0" presId="urn:microsoft.com/office/officeart/2009/3/layout/StepUpProcess"/>
    <dgm:cxn modelId="{F6CA908E-C572-4373-AD9A-6EE3ABDA2248}" type="presOf" srcId="{9A158240-ABD8-4B5C-8269-D546A68373CC}" destId="{44A02E49-EEB4-43E3-9F83-6BA309283537}" srcOrd="0" destOrd="0" presId="urn:microsoft.com/office/officeart/2009/3/layout/StepUpProcess"/>
    <dgm:cxn modelId="{B564BA32-5F10-4931-AE31-87874B8BE17F}" type="presParOf" srcId="{D00B0549-4362-48FD-A689-64772D3ED753}" destId="{1D2D8447-674D-49CA-843D-5E194DBB1A3D}" srcOrd="0" destOrd="0" presId="urn:microsoft.com/office/officeart/2009/3/layout/StepUpProcess"/>
    <dgm:cxn modelId="{D3180F4E-4E57-4761-A012-9321A63FAAED}" type="presParOf" srcId="{1D2D8447-674D-49CA-843D-5E194DBB1A3D}" destId="{BC834092-B926-4F96-B0CE-F8A6A1822612}" srcOrd="0" destOrd="0" presId="urn:microsoft.com/office/officeart/2009/3/layout/StepUpProcess"/>
    <dgm:cxn modelId="{107C2818-0D1A-4A29-964D-2BF4A2878437}" type="presParOf" srcId="{1D2D8447-674D-49CA-843D-5E194DBB1A3D}" destId="{21B97355-5E81-4552-8387-530A4E078419}" srcOrd="1" destOrd="0" presId="urn:microsoft.com/office/officeart/2009/3/layout/StepUpProcess"/>
    <dgm:cxn modelId="{56D95BAA-92BF-4E05-9522-A941C9E3702D}" type="presParOf" srcId="{1D2D8447-674D-49CA-843D-5E194DBB1A3D}" destId="{10A4B9F9-0302-49EB-BCEF-EDD7D4DB0C67}" srcOrd="2" destOrd="0" presId="urn:microsoft.com/office/officeart/2009/3/layout/StepUpProcess"/>
    <dgm:cxn modelId="{CEFD5F36-FE4E-47A2-BD2C-8BB37DFD493D}" type="presParOf" srcId="{D00B0549-4362-48FD-A689-64772D3ED753}" destId="{32CCC13B-9EFE-4C87-A4E8-4CF7552D86AA}" srcOrd="1" destOrd="0" presId="urn:microsoft.com/office/officeart/2009/3/layout/StepUpProcess"/>
    <dgm:cxn modelId="{87912CE9-B8F3-4C7C-B7D3-FDB502E2A3C7}" type="presParOf" srcId="{32CCC13B-9EFE-4C87-A4E8-4CF7552D86AA}" destId="{D071AA1A-60C8-4B26-9434-0A1FBCEC6374}" srcOrd="0" destOrd="0" presId="urn:microsoft.com/office/officeart/2009/3/layout/StepUpProcess"/>
    <dgm:cxn modelId="{C1BD4BA4-862B-4719-9084-CDEF6E96A351}" type="presParOf" srcId="{D00B0549-4362-48FD-A689-64772D3ED753}" destId="{9036EBB9-AE77-4EC5-95D3-199FBA30D4B9}" srcOrd="2" destOrd="0" presId="urn:microsoft.com/office/officeart/2009/3/layout/StepUpProcess"/>
    <dgm:cxn modelId="{E91647E4-AA15-4644-A682-AB611D90A067}" type="presParOf" srcId="{9036EBB9-AE77-4EC5-95D3-199FBA30D4B9}" destId="{8784A474-4962-49AD-BB02-7EEE6CD5D77C}" srcOrd="0" destOrd="0" presId="urn:microsoft.com/office/officeart/2009/3/layout/StepUpProcess"/>
    <dgm:cxn modelId="{CF504449-FEBD-482C-9728-315F852F51B2}" type="presParOf" srcId="{9036EBB9-AE77-4EC5-95D3-199FBA30D4B9}" destId="{44A02E49-EEB4-43E3-9F83-6BA309283537}" srcOrd="1" destOrd="0" presId="urn:microsoft.com/office/officeart/2009/3/layout/StepUpProcess"/>
    <dgm:cxn modelId="{13FE81B5-4850-4782-BE64-33470F38C979}" type="presParOf" srcId="{9036EBB9-AE77-4EC5-95D3-199FBA30D4B9}" destId="{4AF4A7F6-2E97-44EE-B119-A055DC43AFD4}" srcOrd="2" destOrd="0" presId="urn:microsoft.com/office/officeart/2009/3/layout/StepUpProcess"/>
    <dgm:cxn modelId="{F362651B-27B7-4251-B330-DA2D48ECF4D3}" type="presParOf" srcId="{D00B0549-4362-48FD-A689-64772D3ED753}" destId="{2F0DCCF0-43DC-4641-B7D1-527DE412B7F6}" srcOrd="3" destOrd="0" presId="urn:microsoft.com/office/officeart/2009/3/layout/StepUpProcess"/>
    <dgm:cxn modelId="{86FCF962-8F92-4056-80DC-C2665E72D2FD}" type="presParOf" srcId="{2F0DCCF0-43DC-4641-B7D1-527DE412B7F6}" destId="{635581D4-CE7E-40BC-BD7B-B9F2445DC79A}" srcOrd="0" destOrd="0" presId="urn:microsoft.com/office/officeart/2009/3/layout/StepUpProcess"/>
    <dgm:cxn modelId="{0A5D027C-2A81-4C6A-991F-639D01FAEF72}" type="presParOf" srcId="{D00B0549-4362-48FD-A689-64772D3ED753}" destId="{31DA11CC-685F-47BE-A54D-AE640C42083B}" srcOrd="4" destOrd="0" presId="urn:microsoft.com/office/officeart/2009/3/layout/StepUpProcess"/>
    <dgm:cxn modelId="{BA89A0F9-3B01-4AE9-BAC0-BE27F2131668}" type="presParOf" srcId="{31DA11CC-685F-47BE-A54D-AE640C42083B}" destId="{179930FD-C8FD-4F64-A02F-71A7E252B6C8}" srcOrd="0" destOrd="0" presId="urn:microsoft.com/office/officeart/2009/3/layout/StepUpProcess"/>
    <dgm:cxn modelId="{C4E7A0CE-E636-46AC-99F2-B45E91821446}" type="presParOf" srcId="{31DA11CC-685F-47BE-A54D-AE640C42083B}" destId="{7E155278-5AF9-477A-8951-F405744F42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BF5BB-A905-4FF9-96BF-B235A02F625F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AA9780-B4F4-4A35-9293-21FF37C7435C}">
      <dgm:prSet phldrT="[Текст]"/>
      <dgm:spPr/>
      <dgm:t>
        <a:bodyPr/>
        <a:lstStyle/>
        <a:p>
          <a:pPr algn="ctr"/>
          <a:r>
            <a:rPr lang="ru-RU" dirty="0" smtClean="0"/>
            <a:t>Фондовые опционы</a:t>
          </a:r>
          <a:endParaRPr lang="ru-RU" dirty="0"/>
        </a:p>
      </dgm:t>
    </dgm:pt>
    <dgm:pt modelId="{40694CAE-D00B-4C9A-A716-AB2EA0D6B609}" type="parTrans" cxnId="{A2D51CEA-6F97-4717-A977-CA70ADD2A0BB}">
      <dgm:prSet/>
      <dgm:spPr/>
      <dgm:t>
        <a:bodyPr/>
        <a:lstStyle/>
        <a:p>
          <a:endParaRPr lang="ru-RU"/>
        </a:p>
      </dgm:t>
    </dgm:pt>
    <dgm:pt modelId="{A65EEA6F-47C4-4064-9C6C-AFEF0BD75496}" type="sibTrans" cxnId="{A2D51CEA-6F97-4717-A977-CA70ADD2A0BB}">
      <dgm:prSet/>
      <dgm:spPr/>
      <dgm:t>
        <a:bodyPr/>
        <a:lstStyle/>
        <a:p>
          <a:endParaRPr lang="ru-RU"/>
        </a:p>
      </dgm:t>
    </dgm:pt>
    <dgm:pt modelId="{A542D325-5742-49EE-AB00-B542F3BA2B0B}">
      <dgm:prSet phldrT="[Текст]"/>
      <dgm:spPr/>
      <dgm:t>
        <a:bodyPr/>
        <a:lstStyle/>
        <a:p>
          <a:pPr algn="ctr"/>
          <a:r>
            <a:rPr lang="ru-RU" dirty="0" smtClean="0"/>
            <a:t>Низкий налог</a:t>
          </a:r>
          <a:endParaRPr lang="ru-RU" dirty="0"/>
        </a:p>
      </dgm:t>
    </dgm:pt>
    <dgm:pt modelId="{7B573FDE-85DB-43D5-B282-EAFBF9661463}" type="parTrans" cxnId="{E497ED56-742D-456B-AA0C-29D42E37CD3D}">
      <dgm:prSet/>
      <dgm:spPr/>
      <dgm:t>
        <a:bodyPr/>
        <a:lstStyle/>
        <a:p>
          <a:endParaRPr lang="ru-RU"/>
        </a:p>
      </dgm:t>
    </dgm:pt>
    <dgm:pt modelId="{46070C59-E0FE-4714-BDC6-F17F1B577F6F}" type="sibTrans" cxnId="{E497ED56-742D-456B-AA0C-29D42E37CD3D}">
      <dgm:prSet/>
      <dgm:spPr/>
      <dgm:t>
        <a:bodyPr/>
        <a:lstStyle/>
        <a:p>
          <a:endParaRPr lang="ru-RU"/>
        </a:p>
      </dgm:t>
    </dgm:pt>
    <dgm:pt modelId="{1B98E86D-3370-467D-8A9F-53684AC8D07D}">
      <dgm:prSet phldrT="[Текст]"/>
      <dgm:spPr>
        <a:solidFill>
          <a:srgbClr val="C00000"/>
        </a:solidFill>
      </dgm:spPr>
      <dgm:t>
        <a:bodyPr/>
        <a:lstStyle/>
        <a:p>
          <a:pPr algn="ctr"/>
          <a:r>
            <a:rPr lang="ru-RU" dirty="0" smtClean="0"/>
            <a:t>Законодательство об ИС</a:t>
          </a:r>
        </a:p>
      </dgm:t>
    </dgm:pt>
    <dgm:pt modelId="{8ECCE6F8-65E6-4134-9AE8-36D84F23D32E}" type="parTrans" cxnId="{A10A2355-3BBC-4127-A9E8-074B6911176C}">
      <dgm:prSet/>
      <dgm:spPr/>
      <dgm:t>
        <a:bodyPr/>
        <a:lstStyle/>
        <a:p>
          <a:endParaRPr lang="ru-RU"/>
        </a:p>
      </dgm:t>
    </dgm:pt>
    <dgm:pt modelId="{E0B2D887-B880-4E89-A638-AB056F1D3E9F}" type="sibTrans" cxnId="{A10A2355-3BBC-4127-A9E8-074B6911176C}">
      <dgm:prSet/>
      <dgm:spPr/>
      <dgm:t>
        <a:bodyPr/>
        <a:lstStyle/>
        <a:p>
          <a:endParaRPr lang="ru-RU"/>
        </a:p>
      </dgm:t>
    </dgm:pt>
    <dgm:pt modelId="{D86764FA-A618-400A-A30E-0FD7842D60A1}">
      <dgm:prSet/>
      <dgm:spPr/>
      <dgm:t>
        <a:bodyPr/>
        <a:lstStyle/>
        <a:p>
          <a:pPr algn="ctr"/>
          <a:r>
            <a:rPr lang="ru-RU" dirty="0" smtClean="0"/>
            <a:t>Недвижимость</a:t>
          </a:r>
          <a:endParaRPr lang="ru-RU" dirty="0"/>
        </a:p>
      </dgm:t>
    </dgm:pt>
    <dgm:pt modelId="{E52E03A5-180C-4FF4-B3AB-BE0E195C92D1}" type="parTrans" cxnId="{F78D4AEC-38B4-473C-BE47-419D7BCC900F}">
      <dgm:prSet/>
      <dgm:spPr/>
      <dgm:t>
        <a:bodyPr/>
        <a:lstStyle/>
        <a:p>
          <a:endParaRPr lang="ru-RU"/>
        </a:p>
      </dgm:t>
    </dgm:pt>
    <dgm:pt modelId="{C5B98316-BC86-47CC-B2FB-FD1B58B36FF7}" type="sibTrans" cxnId="{F78D4AEC-38B4-473C-BE47-419D7BCC900F}">
      <dgm:prSet/>
      <dgm:spPr/>
      <dgm:t>
        <a:bodyPr/>
        <a:lstStyle/>
        <a:p>
          <a:endParaRPr lang="ru-RU"/>
        </a:p>
      </dgm:t>
    </dgm:pt>
    <dgm:pt modelId="{1B98774C-C9D9-43DB-9059-402C153464DD}">
      <dgm:prSet custT="1"/>
      <dgm:spPr/>
      <dgm:t>
        <a:bodyPr/>
        <a:lstStyle/>
        <a:p>
          <a:pPr algn="ctr"/>
          <a:r>
            <a:rPr lang="ru-RU" sz="2400" b="1" i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Питательная среда</a:t>
          </a:r>
          <a:endParaRPr lang="ru-RU" sz="24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FAD1A-925A-491A-90C1-7CE7F0553F87}" type="parTrans" cxnId="{1BA72BA9-064E-4CDD-9D49-8517B487A148}">
      <dgm:prSet/>
      <dgm:spPr/>
      <dgm:t>
        <a:bodyPr/>
        <a:lstStyle/>
        <a:p>
          <a:endParaRPr lang="ru-RU"/>
        </a:p>
      </dgm:t>
    </dgm:pt>
    <dgm:pt modelId="{AF262C4F-2796-4C1D-80F8-2B7D062CA760}" type="sibTrans" cxnId="{1BA72BA9-064E-4CDD-9D49-8517B487A148}">
      <dgm:prSet/>
      <dgm:spPr/>
      <dgm:t>
        <a:bodyPr/>
        <a:lstStyle/>
        <a:p>
          <a:endParaRPr lang="ru-RU"/>
        </a:p>
      </dgm:t>
    </dgm:pt>
    <dgm:pt modelId="{D3F9E835-FC3B-4E2F-B2AB-4A1A870C11A3}" type="pres">
      <dgm:prSet presAssocID="{539BF5BB-A905-4FF9-96BF-B235A02F62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60747B-3710-4353-83F9-E5A6CD7C3A56}" type="pres">
      <dgm:prSet presAssocID="{02AA9780-B4F4-4A35-9293-21FF37C7435C}" presName="parentLin" presStyleCnt="0"/>
      <dgm:spPr/>
      <dgm:t>
        <a:bodyPr/>
        <a:lstStyle/>
        <a:p>
          <a:endParaRPr lang="ru-RU"/>
        </a:p>
      </dgm:t>
    </dgm:pt>
    <dgm:pt modelId="{5A45B542-E8BF-4C18-B5B1-56EB1A7C7493}" type="pres">
      <dgm:prSet presAssocID="{02AA9780-B4F4-4A35-9293-21FF37C7435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B37BD39-842B-4081-8AB4-D9988C6E9A1D}" type="pres">
      <dgm:prSet presAssocID="{02AA9780-B4F4-4A35-9293-21FF37C7435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9AF42-7EDC-4B60-B51F-5A5BB2EBDCDC}" type="pres">
      <dgm:prSet presAssocID="{02AA9780-B4F4-4A35-9293-21FF37C7435C}" presName="negativeSpace" presStyleCnt="0"/>
      <dgm:spPr/>
      <dgm:t>
        <a:bodyPr/>
        <a:lstStyle/>
        <a:p>
          <a:endParaRPr lang="ru-RU"/>
        </a:p>
      </dgm:t>
    </dgm:pt>
    <dgm:pt modelId="{81319FFF-6E31-4873-9797-CCD0C7998690}" type="pres">
      <dgm:prSet presAssocID="{02AA9780-B4F4-4A35-9293-21FF37C7435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8392D-4E4D-4966-9572-C589693B38D6}" type="pres">
      <dgm:prSet presAssocID="{A65EEA6F-47C4-4064-9C6C-AFEF0BD75496}" presName="spaceBetweenRectangles" presStyleCnt="0"/>
      <dgm:spPr/>
      <dgm:t>
        <a:bodyPr/>
        <a:lstStyle/>
        <a:p>
          <a:endParaRPr lang="ru-RU"/>
        </a:p>
      </dgm:t>
    </dgm:pt>
    <dgm:pt modelId="{CF58E961-5DDE-41AC-8D49-242D5BFB07E6}" type="pres">
      <dgm:prSet presAssocID="{A542D325-5742-49EE-AB00-B542F3BA2B0B}" presName="parentLin" presStyleCnt="0"/>
      <dgm:spPr/>
      <dgm:t>
        <a:bodyPr/>
        <a:lstStyle/>
        <a:p>
          <a:endParaRPr lang="ru-RU"/>
        </a:p>
      </dgm:t>
    </dgm:pt>
    <dgm:pt modelId="{BDBD3E2E-30DB-4558-8B4A-CD76434D3736}" type="pres">
      <dgm:prSet presAssocID="{A542D325-5742-49EE-AB00-B542F3BA2B0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4DCFCA4-A940-411F-93D9-3207CE188506}" type="pres">
      <dgm:prSet presAssocID="{A542D325-5742-49EE-AB00-B542F3BA2B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651A2-D017-44CB-AE05-1C2C39192197}" type="pres">
      <dgm:prSet presAssocID="{A542D325-5742-49EE-AB00-B542F3BA2B0B}" presName="negativeSpace" presStyleCnt="0"/>
      <dgm:spPr/>
      <dgm:t>
        <a:bodyPr/>
        <a:lstStyle/>
        <a:p>
          <a:endParaRPr lang="ru-RU"/>
        </a:p>
      </dgm:t>
    </dgm:pt>
    <dgm:pt modelId="{529BCD6E-EAA0-4C5E-9C95-1E63E262ABE0}" type="pres">
      <dgm:prSet presAssocID="{A542D325-5742-49EE-AB00-B542F3BA2B0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28434-966B-4F16-BF2B-95B3EC5EFFF1}" type="pres">
      <dgm:prSet presAssocID="{46070C59-E0FE-4714-BDC6-F17F1B577F6F}" presName="spaceBetweenRectangles" presStyleCnt="0"/>
      <dgm:spPr/>
      <dgm:t>
        <a:bodyPr/>
        <a:lstStyle/>
        <a:p>
          <a:endParaRPr lang="ru-RU"/>
        </a:p>
      </dgm:t>
    </dgm:pt>
    <dgm:pt modelId="{CC2A2095-5736-4F07-B5A6-89FA0116F8DD}" type="pres">
      <dgm:prSet presAssocID="{1B98E86D-3370-467D-8A9F-53684AC8D07D}" presName="parentLin" presStyleCnt="0"/>
      <dgm:spPr/>
      <dgm:t>
        <a:bodyPr/>
        <a:lstStyle/>
        <a:p>
          <a:endParaRPr lang="ru-RU"/>
        </a:p>
      </dgm:t>
    </dgm:pt>
    <dgm:pt modelId="{4F8D3DC8-F846-4DAB-BC76-EE32D1A0D24F}" type="pres">
      <dgm:prSet presAssocID="{1B98E86D-3370-467D-8A9F-53684AC8D07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9C03E27-0627-4A22-BEB9-7CC2AF4F4918}" type="pres">
      <dgm:prSet presAssocID="{1B98E86D-3370-467D-8A9F-53684AC8D07D}" presName="parentText" presStyleLbl="node1" presStyleIdx="2" presStyleCnt="5" custLinFactNeighborX="6643" custLinFactNeighborY="-1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71E31-6265-40E2-ADA0-703136A65BB0}" type="pres">
      <dgm:prSet presAssocID="{1B98E86D-3370-467D-8A9F-53684AC8D07D}" presName="negativeSpace" presStyleCnt="0"/>
      <dgm:spPr/>
      <dgm:t>
        <a:bodyPr/>
        <a:lstStyle/>
        <a:p>
          <a:endParaRPr lang="ru-RU"/>
        </a:p>
      </dgm:t>
    </dgm:pt>
    <dgm:pt modelId="{9214B08C-7F5E-4B32-B5C7-44A2F98B17BF}" type="pres">
      <dgm:prSet presAssocID="{1B98E86D-3370-467D-8A9F-53684AC8D07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19C7D-2DE7-4E48-9210-97EDE6AFDB78}" type="pres">
      <dgm:prSet presAssocID="{E0B2D887-B880-4E89-A638-AB056F1D3E9F}" presName="spaceBetweenRectangles" presStyleCnt="0"/>
      <dgm:spPr/>
      <dgm:t>
        <a:bodyPr/>
        <a:lstStyle/>
        <a:p>
          <a:endParaRPr lang="ru-RU"/>
        </a:p>
      </dgm:t>
    </dgm:pt>
    <dgm:pt modelId="{00EB6627-C1C7-4334-AC7E-ECF2D3DB1248}" type="pres">
      <dgm:prSet presAssocID="{D86764FA-A618-400A-A30E-0FD7842D60A1}" presName="parentLin" presStyleCnt="0"/>
      <dgm:spPr/>
      <dgm:t>
        <a:bodyPr/>
        <a:lstStyle/>
        <a:p>
          <a:endParaRPr lang="ru-RU"/>
        </a:p>
      </dgm:t>
    </dgm:pt>
    <dgm:pt modelId="{453BE98E-E65F-42CA-AA49-B724BA0942A2}" type="pres">
      <dgm:prSet presAssocID="{D86764FA-A618-400A-A30E-0FD7842D60A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3704137-8560-4A02-B00E-30D615A30479}" type="pres">
      <dgm:prSet presAssocID="{D86764FA-A618-400A-A30E-0FD7842D60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D0BA4-18E7-45DF-997E-7C54B591D14E}" type="pres">
      <dgm:prSet presAssocID="{D86764FA-A618-400A-A30E-0FD7842D60A1}" presName="negativeSpace" presStyleCnt="0"/>
      <dgm:spPr/>
      <dgm:t>
        <a:bodyPr/>
        <a:lstStyle/>
        <a:p>
          <a:endParaRPr lang="ru-RU"/>
        </a:p>
      </dgm:t>
    </dgm:pt>
    <dgm:pt modelId="{0699287F-E0A6-489C-B7E7-76F6A76AA58F}" type="pres">
      <dgm:prSet presAssocID="{D86764FA-A618-400A-A30E-0FD7842D60A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29676-AC9C-451E-8BE8-06129FB67B27}" type="pres">
      <dgm:prSet presAssocID="{C5B98316-BC86-47CC-B2FB-FD1B58B36FF7}" presName="spaceBetweenRectangles" presStyleCnt="0"/>
      <dgm:spPr/>
      <dgm:t>
        <a:bodyPr/>
        <a:lstStyle/>
        <a:p>
          <a:endParaRPr lang="ru-RU"/>
        </a:p>
      </dgm:t>
    </dgm:pt>
    <dgm:pt modelId="{6684C831-91A1-4040-901B-86C0F84FE25C}" type="pres">
      <dgm:prSet presAssocID="{1B98774C-C9D9-43DB-9059-402C153464DD}" presName="parentLin" presStyleCnt="0"/>
      <dgm:spPr/>
      <dgm:t>
        <a:bodyPr/>
        <a:lstStyle/>
        <a:p>
          <a:endParaRPr lang="ru-RU"/>
        </a:p>
      </dgm:t>
    </dgm:pt>
    <dgm:pt modelId="{ADF469D2-63AB-41BF-84AE-5C91E5B8F031}" type="pres">
      <dgm:prSet presAssocID="{1B98774C-C9D9-43DB-9059-402C153464D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AD5EFD5-9DBD-4066-863A-2BFF627E75F4}" type="pres">
      <dgm:prSet presAssocID="{1B98774C-C9D9-43DB-9059-402C153464DD}" presName="parentText" presStyleLbl="node1" presStyleIdx="4" presStyleCnt="5" custLinFactNeighborX="3896" custLinFactNeighborY="21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B5E71-3DCD-429D-90CB-41741C28CF09}" type="pres">
      <dgm:prSet presAssocID="{1B98774C-C9D9-43DB-9059-402C153464DD}" presName="negativeSpace" presStyleCnt="0"/>
      <dgm:spPr/>
      <dgm:t>
        <a:bodyPr/>
        <a:lstStyle/>
        <a:p>
          <a:endParaRPr lang="ru-RU"/>
        </a:p>
      </dgm:t>
    </dgm:pt>
    <dgm:pt modelId="{9EF4C9C7-F3FD-41B3-9ECA-675F3BAB7A19}" type="pres">
      <dgm:prSet presAssocID="{1B98774C-C9D9-43DB-9059-402C153464D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D9CCF6-8BF5-4F7F-A2E5-4B2B0530C466}" type="presOf" srcId="{A542D325-5742-49EE-AB00-B542F3BA2B0B}" destId="{C4DCFCA4-A940-411F-93D9-3207CE188506}" srcOrd="1" destOrd="0" presId="urn:microsoft.com/office/officeart/2005/8/layout/list1"/>
    <dgm:cxn modelId="{2DA80A15-6846-489B-8F8C-3C283394F3EB}" type="presOf" srcId="{02AA9780-B4F4-4A35-9293-21FF37C7435C}" destId="{5A45B542-E8BF-4C18-B5B1-56EB1A7C7493}" srcOrd="0" destOrd="0" presId="urn:microsoft.com/office/officeart/2005/8/layout/list1"/>
    <dgm:cxn modelId="{BB42A419-09FB-4602-868A-53605DD5AFB4}" type="presOf" srcId="{D86764FA-A618-400A-A30E-0FD7842D60A1}" destId="{453BE98E-E65F-42CA-AA49-B724BA0942A2}" srcOrd="0" destOrd="0" presId="urn:microsoft.com/office/officeart/2005/8/layout/list1"/>
    <dgm:cxn modelId="{6D2AADBE-BC12-4962-A6EB-7A9D07FC2A06}" type="presOf" srcId="{02AA9780-B4F4-4A35-9293-21FF37C7435C}" destId="{9B37BD39-842B-4081-8AB4-D9988C6E9A1D}" srcOrd="1" destOrd="0" presId="urn:microsoft.com/office/officeart/2005/8/layout/list1"/>
    <dgm:cxn modelId="{A10A2355-3BBC-4127-A9E8-074B6911176C}" srcId="{539BF5BB-A905-4FF9-96BF-B235A02F625F}" destId="{1B98E86D-3370-467D-8A9F-53684AC8D07D}" srcOrd="2" destOrd="0" parTransId="{8ECCE6F8-65E6-4134-9AE8-36D84F23D32E}" sibTransId="{E0B2D887-B880-4E89-A638-AB056F1D3E9F}"/>
    <dgm:cxn modelId="{E497ED56-742D-456B-AA0C-29D42E37CD3D}" srcId="{539BF5BB-A905-4FF9-96BF-B235A02F625F}" destId="{A542D325-5742-49EE-AB00-B542F3BA2B0B}" srcOrd="1" destOrd="0" parTransId="{7B573FDE-85DB-43D5-B282-EAFBF9661463}" sibTransId="{46070C59-E0FE-4714-BDC6-F17F1B577F6F}"/>
    <dgm:cxn modelId="{19E4CC3A-8B59-4CE8-9F4D-6FD744496743}" type="presOf" srcId="{1B98774C-C9D9-43DB-9059-402C153464DD}" destId="{ADF469D2-63AB-41BF-84AE-5C91E5B8F031}" srcOrd="0" destOrd="0" presId="urn:microsoft.com/office/officeart/2005/8/layout/list1"/>
    <dgm:cxn modelId="{C540AB5C-2FBF-4E67-A9A5-916FB5870850}" type="presOf" srcId="{A542D325-5742-49EE-AB00-B542F3BA2B0B}" destId="{BDBD3E2E-30DB-4558-8B4A-CD76434D3736}" srcOrd="0" destOrd="0" presId="urn:microsoft.com/office/officeart/2005/8/layout/list1"/>
    <dgm:cxn modelId="{E520F7B0-1CA4-4F47-9BA5-3760FF917E82}" type="presOf" srcId="{1B98E86D-3370-467D-8A9F-53684AC8D07D}" destId="{4F8D3DC8-F846-4DAB-BC76-EE32D1A0D24F}" srcOrd="0" destOrd="0" presId="urn:microsoft.com/office/officeart/2005/8/layout/list1"/>
    <dgm:cxn modelId="{443288AF-F230-4E82-BAEE-FABD5F69D7A5}" type="presOf" srcId="{1B98774C-C9D9-43DB-9059-402C153464DD}" destId="{4AD5EFD5-9DBD-4066-863A-2BFF627E75F4}" srcOrd="1" destOrd="0" presId="urn:microsoft.com/office/officeart/2005/8/layout/list1"/>
    <dgm:cxn modelId="{1BA72BA9-064E-4CDD-9D49-8517B487A148}" srcId="{539BF5BB-A905-4FF9-96BF-B235A02F625F}" destId="{1B98774C-C9D9-43DB-9059-402C153464DD}" srcOrd="4" destOrd="0" parTransId="{BD4FAD1A-925A-491A-90C1-7CE7F0553F87}" sibTransId="{AF262C4F-2796-4C1D-80F8-2B7D062CA760}"/>
    <dgm:cxn modelId="{A2D51CEA-6F97-4717-A977-CA70ADD2A0BB}" srcId="{539BF5BB-A905-4FF9-96BF-B235A02F625F}" destId="{02AA9780-B4F4-4A35-9293-21FF37C7435C}" srcOrd="0" destOrd="0" parTransId="{40694CAE-D00B-4C9A-A716-AB2EA0D6B609}" sibTransId="{A65EEA6F-47C4-4064-9C6C-AFEF0BD75496}"/>
    <dgm:cxn modelId="{EFCCD0D2-4206-4F14-9E80-FBBD1CB9A88F}" type="presOf" srcId="{1B98E86D-3370-467D-8A9F-53684AC8D07D}" destId="{C9C03E27-0627-4A22-BEB9-7CC2AF4F4918}" srcOrd="1" destOrd="0" presId="urn:microsoft.com/office/officeart/2005/8/layout/list1"/>
    <dgm:cxn modelId="{F78D4AEC-38B4-473C-BE47-419D7BCC900F}" srcId="{539BF5BB-A905-4FF9-96BF-B235A02F625F}" destId="{D86764FA-A618-400A-A30E-0FD7842D60A1}" srcOrd="3" destOrd="0" parTransId="{E52E03A5-180C-4FF4-B3AB-BE0E195C92D1}" sibTransId="{C5B98316-BC86-47CC-B2FB-FD1B58B36FF7}"/>
    <dgm:cxn modelId="{77A7535F-1D6C-4CC0-B8BB-22FC4487FC8D}" type="presOf" srcId="{D86764FA-A618-400A-A30E-0FD7842D60A1}" destId="{63704137-8560-4A02-B00E-30D615A30479}" srcOrd="1" destOrd="0" presId="urn:microsoft.com/office/officeart/2005/8/layout/list1"/>
    <dgm:cxn modelId="{D092BDEC-6BE0-4631-8238-D587ABAC96D5}" type="presOf" srcId="{539BF5BB-A905-4FF9-96BF-B235A02F625F}" destId="{D3F9E835-FC3B-4E2F-B2AB-4A1A870C11A3}" srcOrd="0" destOrd="0" presId="urn:microsoft.com/office/officeart/2005/8/layout/list1"/>
    <dgm:cxn modelId="{ED26C7D9-0C22-4781-81C4-2FC9131453B2}" type="presParOf" srcId="{D3F9E835-FC3B-4E2F-B2AB-4A1A870C11A3}" destId="{C760747B-3710-4353-83F9-E5A6CD7C3A56}" srcOrd="0" destOrd="0" presId="urn:microsoft.com/office/officeart/2005/8/layout/list1"/>
    <dgm:cxn modelId="{D032791D-2717-4A3D-9D70-D476EB03CF04}" type="presParOf" srcId="{C760747B-3710-4353-83F9-E5A6CD7C3A56}" destId="{5A45B542-E8BF-4C18-B5B1-56EB1A7C7493}" srcOrd="0" destOrd="0" presId="urn:microsoft.com/office/officeart/2005/8/layout/list1"/>
    <dgm:cxn modelId="{1412A2D7-BC83-4481-81E4-5D00D8D90ED5}" type="presParOf" srcId="{C760747B-3710-4353-83F9-E5A6CD7C3A56}" destId="{9B37BD39-842B-4081-8AB4-D9988C6E9A1D}" srcOrd="1" destOrd="0" presId="urn:microsoft.com/office/officeart/2005/8/layout/list1"/>
    <dgm:cxn modelId="{B9960F1A-F07D-45F3-8A2A-B554D4A562A9}" type="presParOf" srcId="{D3F9E835-FC3B-4E2F-B2AB-4A1A870C11A3}" destId="{DF89AF42-7EDC-4B60-B51F-5A5BB2EBDCDC}" srcOrd="1" destOrd="0" presId="urn:microsoft.com/office/officeart/2005/8/layout/list1"/>
    <dgm:cxn modelId="{CB889BA5-5390-4C6C-9F63-1F7AABB5AEFE}" type="presParOf" srcId="{D3F9E835-FC3B-4E2F-B2AB-4A1A870C11A3}" destId="{81319FFF-6E31-4873-9797-CCD0C7998690}" srcOrd="2" destOrd="0" presId="urn:microsoft.com/office/officeart/2005/8/layout/list1"/>
    <dgm:cxn modelId="{DB347E5A-75EA-4322-88ED-FB686F901825}" type="presParOf" srcId="{D3F9E835-FC3B-4E2F-B2AB-4A1A870C11A3}" destId="{1348392D-4E4D-4966-9572-C589693B38D6}" srcOrd="3" destOrd="0" presId="urn:microsoft.com/office/officeart/2005/8/layout/list1"/>
    <dgm:cxn modelId="{C38010B5-9020-476A-8363-76472C194ABD}" type="presParOf" srcId="{D3F9E835-FC3B-4E2F-B2AB-4A1A870C11A3}" destId="{CF58E961-5DDE-41AC-8D49-242D5BFB07E6}" srcOrd="4" destOrd="0" presId="urn:microsoft.com/office/officeart/2005/8/layout/list1"/>
    <dgm:cxn modelId="{81B38904-CB14-4FDE-851F-0FCCDEC828C7}" type="presParOf" srcId="{CF58E961-5DDE-41AC-8D49-242D5BFB07E6}" destId="{BDBD3E2E-30DB-4558-8B4A-CD76434D3736}" srcOrd="0" destOrd="0" presId="urn:microsoft.com/office/officeart/2005/8/layout/list1"/>
    <dgm:cxn modelId="{2CEB540C-FD34-492F-A893-1122217A64CB}" type="presParOf" srcId="{CF58E961-5DDE-41AC-8D49-242D5BFB07E6}" destId="{C4DCFCA4-A940-411F-93D9-3207CE188506}" srcOrd="1" destOrd="0" presId="urn:microsoft.com/office/officeart/2005/8/layout/list1"/>
    <dgm:cxn modelId="{A0D75427-E6ED-4FA9-9CB2-4F96FDA8C770}" type="presParOf" srcId="{D3F9E835-FC3B-4E2F-B2AB-4A1A870C11A3}" destId="{BBB651A2-D017-44CB-AE05-1C2C39192197}" srcOrd="5" destOrd="0" presId="urn:microsoft.com/office/officeart/2005/8/layout/list1"/>
    <dgm:cxn modelId="{414FDA5A-0E5D-4EA5-9B61-F358CD9D7D19}" type="presParOf" srcId="{D3F9E835-FC3B-4E2F-B2AB-4A1A870C11A3}" destId="{529BCD6E-EAA0-4C5E-9C95-1E63E262ABE0}" srcOrd="6" destOrd="0" presId="urn:microsoft.com/office/officeart/2005/8/layout/list1"/>
    <dgm:cxn modelId="{B88AD9EB-8558-4535-87AB-2798EE3B9BDD}" type="presParOf" srcId="{D3F9E835-FC3B-4E2F-B2AB-4A1A870C11A3}" destId="{96F28434-966B-4F16-BF2B-95B3EC5EFFF1}" srcOrd="7" destOrd="0" presId="urn:microsoft.com/office/officeart/2005/8/layout/list1"/>
    <dgm:cxn modelId="{BA9558EF-1F63-4A2E-866C-B198D04901A2}" type="presParOf" srcId="{D3F9E835-FC3B-4E2F-B2AB-4A1A870C11A3}" destId="{CC2A2095-5736-4F07-B5A6-89FA0116F8DD}" srcOrd="8" destOrd="0" presId="urn:microsoft.com/office/officeart/2005/8/layout/list1"/>
    <dgm:cxn modelId="{56E02F38-45CB-49B0-94DC-24C4F6371ABB}" type="presParOf" srcId="{CC2A2095-5736-4F07-B5A6-89FA0116F8DD}" destId="{4F8D3DC8-F846-4DAB-BC76-EE32D1A0D24F}" srcOrd="0" destOrd="0" presId="urn:microsoft.com/office/officeart/2005/8/layout/list1"/>
    <dgm:cxn modelId="{40D77988-A26D-4CCA-BDC3-64DF31A1C349}" type="presParOf" srcId="{CC2A2095-5736-4F07-B5A6-89FA0116F8DD}" destId="{C9C03E27-0627-4A22-BEB9-7CC2AF4F4918}" srcOrd="1" destOrd="0" presId="urn:microsoft.com/office/officeart/2005/8/layout/list1"/>
    <dgm:cxn modelId="{E525FDDF-742C-40D2-9925-2589617D7379}" type="presParOf" srcId="{D3F9E835-FC3B-4E2F-B2AB-4A1A870C11A3}" destId="{3B071E31-6265-40E2-ADA0-703136A65BB0}" srcOrd="9" destOrd="0" presId="urn:microsoft.com/office/officeart/2005/8/layout/list1"/>
    <dgm:cxn modelId="{6ACE085D-D049-4A51-AA7B-1663FB71AC5E}" type="presParOf" srcId="{D3F9E835-FC3B-4E2F-B2AB-4A1A870C11A3}" destId="{9214B08C-7F5E-4B32-B5C7-44A2F98B17BF}" srcOrd="10" destOrd="0" presId="urn:microsoft.com/office/officeart/2005/8/layout/list1"/>
    <dgm:cxn modelId="{5E784651-1E9F-47F5-ABF8-BB16BD4E85C1}" type="presParOf" srcId="{D3F9E835-FC3B-4E2F-B2AB-4A1A870C11A3}" destId="{2D219C7D-2DE7-4E48-9210-97EDE6AFDB78}" srcOrd="11" destOrd="0" presId="urn:microsoft.com/office/officeart/2005/8/layout/list1"/>
    <dgm:cxn modelId="{655D4374-A39D-4934-8FDB-4E8F5A69C63E}" type="presParOf" srcId="{D3F9E835-FC3B-4E2F-B2AB-4A1A870C11A3}" destId="{00EB6627-C1C7-4334-AC7E-ECF2D3DB1248}" srcOrd="12" destOrd="0" presId="urn:microsoft.com/office/officeart/2005/8/layout/list1"/>
    <dgm:cxn modelId="{0417DB76-C290-4D5D-A989-ACEBFAB27F65}" type="presParOf" srcId="{00EB6627-C1C7-4334-AC7E-ECF2D3DB1248}" destId="{453BE98E-E65F-42CA-AA49-B724BA0942A2}" srcOrd="0" destOrd="0" presId="urn:microsoft.com/office/officeart/2005/8/layout/list1"/>
    <dgm:cxn modelId="{132683D6-7263-4819-875B-A93DE0809635}" type="presParOf" srcId="{00EB6627-C1C7-4334-AC7E-ECF2D3DB1248}" destId="{63704137-8560-4A02-B00E-30D615A30479}" srcOrd="1" destOrd="0" presId="urn:microsoft.com/office/officeart/2005/8/layout/list1"/>
    <dgm:cxn modelId="{9596A183-9799-482B-94A6-09F16FB2FEB7}" type="presParOf" srcId="{D3F9E835-FC3B-4E2F-B2AB-4A1A870C11A3}" destId="{E01D0BA4-18E7-45DF-997E-7C54B591D14E}" srcOrd="13" destOrd="0" presId="urn:microsoft.com/office/officeart/2005/8/layout/list1"/>
    <dgm:cxn modelId="{5BB18B03-D2AC-4A18-841E-E5C5ABCE179A}" type="presParOf" srcId="{D3F9E835-FC3B-4E2F-B2AB-4A1A870C11A3}" destId="{0699287F-E0A6-489C-B7E7-76F6A76AA58F}" srcOrd="14" destOrd="0" presId="urn:microsoft.com/office/officeart/2005/8/layout/list1"/>
    <dgm:cxn modelId="{49AB54E9-AB1A-4229-9197-2C4ED6A176A2}" type="presParOf" srcId="{D3F9E835-FC3B-4E2F-B2AB-4A1A870C11A3}" destId="{FA829676-AC9C-451E-8BE8-06129FB67B27}" srcOrd="15" destOrd="0" presId="urn:microsoft.com/office/officeart/2005/8/layout/list1"/>
    <dgm:cxn modelId="{7B3D69A8-1B82-4AD8-9A37-337938C0551D}" type="presParOf" srcId="{D3F9E835-FC3B-4E2F-B2AB-4A1A870C11A3}" destId="{6684C831-91A1-4040-901B-86C0F84FE25C}" srcOrd="16" destOrd="0" presId="urn:microsoft.com/office/officeart/2005/8/layout/list1"/>
    <dgm:cxn modelId="{6499CCB8-8C78-4D02-8C9E-3562B61AEB6F}" type="presParOf" srcId="{6684C831-91A1-4040-901B-86C0F84FE25C}" destId="{ADF469D2-63AB-41BF-84AE-5C91E5B8F031}" srcOrd="0" destOrd="0" presId="urn:microsoft.com/office/officeart/2005/8/layout/list1"/>
    <dgm:cxn modelId="{14FDCE85-568E-42AD-A082-BB706E84F86D}" type="presParOf" srcId="{6684C831-91A1-4040-901B-86C0F84FE25C}" destId="{4AD5EFD5-9DBD-4066-863A-2BFF627E75F4}" srcOrd="1" destOrd="0" presId="urn:microsoft.com/office/officeart/2005/8/layout/list1"/>
    <dgm:cxn modelId="{CC42959C-6CA7-4C80-B512-31F2383EE4FA}" type="presParOf" srcId="{D3F9E835-FC3B-4E2F-B2AB-4A1A870C11A3}" destId="{6C2B5E71-3DCD-429D-90CB-41741C28CF09}" srcOrd="17" destOrd="0" presId="urn:microsoft.com/office/officeart/2005/8/layout/list1"/>
    <dgm:cxn modelId="{9F954042-76DF-49EB-B745-2716888756B8}" type="presParOf" srcId="{D3F9E835-FC3B-4E2F-B2AB-4A1A870C11A3}" destId="{9EF4C9C7-F3FD-41B3-9ECA-675F3BAB7A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239FBF-7455-4815-A38F-DD5882DE828F}" type="doc">
      <dgm:prSet loTypeId="urn:microsoft.com/office/officeart/2009/3/layout/DescendingProcess" loCatId="process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68A73B4-7613-4AEF-BBBF-8A9162BA2E85}">
      <dgm:prSet phldrT="[Текст]" custT="1"/>
      <dgm:spPr/>
      <dgm:t>
        <a:bodyPr/>
        <a:lstStyle/>
        <a:p>
          <a:r>
            <a:rPr lang="ru-RU" sz="2000" b="1" dirty="0" smtClean="0"/>
            <a:t>Менеджер фонда прямых инвестиций в талантливых людей</a:t>
          </a:r>
          <a:endParaRPr lang="ru-RU" sz="2000" b="1" dirty="0"/>
        </a:p>
      </dgm:t>
    </dgm:pt>
    <dgm:pt modelId="{DE7A1D2B-D466-4EB0-B1FC-AF3D9CB63AC9}" type="parTrans" cxnId="{53552254-69FC-43DA-8FDC-A8E6D1B0047B}">
      <dgm:prSet/>
      <dgm:spPr/>
      <dgm:t>
        <a:bodyPr/>
        <a:lstStyle/>
        <a:p>
          <a:endParaRPr lang="ru-RU"/>
        </a:p>
      </dgm:t>
    </dgm:pt>
    <dgm:pt modelId="{1EE4B47C-063B-4006-A88B-1838D6B0D78D}" type="sibTrans" cxnId="{53552254-69FC-43DA-8FDC-A8E6D1B0047B}">
      <dgm:prSet/>
      <dgm:spPr/>
      <dgm:t>
        <a:bodyPr/>
        <a:lstStyle/>
        <a:p>
          <a:endParaRPr lang="ru-RU"/>
        </a:p>
      </dgm:t>
    </dgm:pt>
    <dgm:pt modelId="{3D549F1D-550B-419C-B5C0-ED87ABF0A9A9}">
      <dgm:prSet phldrT="[Текст]" custT="1"/>
      <dgm:spPr/>
      <dgm:t>
        <a:bodyPr/>
        <a:lstStyle/>
        <a:p>
          <a:r>
            <a:rPr lang="ru-RU" sz="2000" b="1" dirty="0" smtClean="0"/>
            <a:t>Менеджер </a:t>
          </a:r>
          <a:r>
            <a:rPr lang="ru-RU" sz="2000" b="1" dirty="0" err="1" smtClean="0"/>
            <a:t>космотуризма</a:t>
          </a:r>
          <a:endParaRPr lang="ru-RU" sz="2000" b="1" dirty="0"/>
        </a:p>
      </dgm:t>
    </dgm:pt>
    <dgm:pt modelId="{F93D63B0-728F-4031-8792-094459EE98C4}" type="parTrans" cxnId="{9C48FFC9-A62C-45FC-9789-7A69264200E5}">
      <dgm:prSet/>
      <dgm:spPr/>
      <dgm:t>
        <a:bodyPr/>
        <a:lstStyle/>
        <a:p>
          <a:endParaRPr lang="ru-RU"/>
        </a:p>
      </dgm:t>
    </dgm:pt>
    <dgm:pt modelId="{DFB3FEC1-71EC-40E7-8E89-FD6866055DC3}" type="sibTrans" cxnId="{9C48FFC9-A62C-45FC-9789-7A69264200E5}">
      <dgm:prSet/>
      <dgm:spPr/>
      <dgm:t>
        <a:bodyPr/>
        <a:lstStyle/>
        <a:p>
          <a:endParaRPr lang="ru-RU"/>
        </a:p>
      </dgm:t>
    </dgm:pt>
    <dgm:pt modelId="{D4F811D2-292D-4DE0-87AF-813B4E9A8ED2}">
      <dgm:prSet phldrT="[Текст]" custT="1"/>
      <dgm:spPr/>
      <dgm:t>
        <a:bodyPr/>
        <a:lstStyle/>
        <a:p>
          <a:r>
            <a:rPr lang="ru-RU" sz="2000" b="1" dirty="0" smtClean="0"/>
            <a:t>Проектировщик «умной среды»</a:t>
          </a:r>
          <a:endParaRPr lang="ru-RU" sz="2000" b="1" dirty="0"/>
        </a:p>
      </dgm:t>
    </dgm:pt>
    <dgm:pt modelId="{C7613502-A9A1-4311-93BE-6BBD6A20A9E6}" type="parTrans" cxnId="{7D4D4B42-4A81-4763-A9E6-1CD86B23F012}">
      <dgm:prSet/>
      <dgm:spPr/>
      <dgm:t>
        <a:bodyPr/>
        <a:lstStyle/>
        <a:p>
          <a:endParaRPr lang="ru-RU"/>
        </a:p>
      </dgm:t>
    </dgm:pt>
    <dgm:pt modelId="{F2E53981-FFF6-4384-A6CC-B4BFB2D259B9}" type="sibTrans" cxnId="{7D4D4B42-4A81-4763-A9E6-1CD86B23F012}">
      <dgm:prSet/>
      <dgm:spPr/>
      <dgm:t>
        <a:bodyPr/>
        <a:lstStyle/>
        <a:p>
          <a:endParaRPr lang="ru-RU"/>
        </a:p>
      </dgm:t>
    </dgm:pt>
    <dgm:pt modelId="{05F41979-016E-4E9D-ACAC-E857315F2F3F}">
      <dgm:prSet phldrT="[Текст]" custT="1"/>
      <dgm:spPr/>
      <dgm:t>
        <a:bodyPr/>
        <a:lstStyle/>
        <a:p>
          <a:r>
            <a:rPr lang="ru-RU" sz="1800" b="1" dirty="0" smtClean="0"/>
            <a:t>Менеджер </a:t>
          </a:r>
          <a:r>
            <a:rPr lang="ru-RU" sz="1800" b="1" dirty="0" err="1" smtClean="0"/>
            <a:t>краудфандинговых</a:t>
          </a:r>
          <a:r>
            <a:rPr lang="ru-RU" sz="1800" b="1" dirty="0" smtClean="0"/>
            <a:t> и </a:t>
          </a:r>
          <a:r>
            <a:rPr lang="ru-RU" sz="1800" b="1" dirty="0" err="1" smtClean="0"/>
            <a:t>краудинвестинговых</a:t>
          </a:r>
          <a:r>
            <a:rPr lang="ru-RU" sz="1800" b="1" dirty="0" smtClean="0"/>
            <a:t> платформ</a:t>
          </a:r>
          <a:endParaRPr lang="ru-RU" sz="1800" b="1" dirty="0"/>
        </a:p>
      </dgm:t>
    </dgm:pt>
    <dgm:pt modelId="{0DBEEE14-1C4F-412A-A05A-9A5F0230A5C3}" type="parTrans" cxnId="{AD72A555-2D19-4DB6-81CB-57788FE97360}">
      <dgm:prSet/>
      <dgm:spPr/>
      <dgm:t>
        <a:bodyPr/>
        <a:lstStyle/>
        <a:p>
          <a:endParaRPr lang="ru-RU"/>
        </a:p>
      </dgm:t>
    </dgm:pt>
    <dgm:pt modelId="{2621BA66-4B9C-4004-BB45-EF61F1B35F86}" type="sibTrans" cxnId="{AD72A555-2D19-4DB6-81CB-57788FE97360}">
      <dgm:prSet/>
      <dgm:spPr/>
      <dgm:t>
        <a:bodyPr/>
        <a:lstStyle/>
        <a:p>
          <a:endParaRPr lang="ru-RU"/>
        </a:p>
      </dgm:t>
    </dgm:pt>
    <dgm:pt modelId="{97BEC17D-B084-4B48-99E8-4E43BDC99C35}">
      <dgm:prSet phldrT="[Текст]" custT="1"/>
      <dgm:spPr/>
      <dgm:t>
        <a:bodyPr/>
        <a:lstStyle/>
        <a:p>
          <a:r>
            <a:rPr lang="ru-RU" sz="2000" b="1" dirty="0" smtClean="0"/>
            <a:t>Разработчик</a:t>
          </a:r>
          <a:r>
            <a:rPr lang="ru-RU" sz="2000" b="1" baseline="0" dirty="0" smtClean="0"/>
            <a:t> и координатор образовательных онлайн-платформ</a:t>
          </a:r>
          <a:endParaRPr lang="ru-RU" sz="2000" b="1" dirty="0"/>
        </a:p>
      </dgm:t>
    </dgm:pt>
    <dgm:pt modelId="{AC02D4CC-4FE2-419B-A0F1-39CCD0673AF0}" type="parTrans" cxnId="{D38945E4-B67A-4EA9-B8F2-77E20674F8D7}">
      <dgm:prSet/>
      <dgm:spPr/>
      <dgm:t>
        <a:bodyPr/>
        <a:lstStyle/>
        <a:p>
          <a:endParaRPr lang="ru-RU"/>
        </a:p>
      </dgm:t>
    </dgm:pt>
    <dgm:pt modelId="{CBEA9DB3-A254-4B09-9A77-A383E03927B7}" type="sibTrans" cxnId="{D38945E4-B67A-4EA9-B8F2-77E20674F8D7}">
      <dgm:prSet/>
      <dgm:spPr/>
      <dgm:t>
        <a:bodyPr/>
        <a:lstStyle/>
        <a:p>
          <a:endParaRPr lang="ru-RU"/>
        </a:p>
      </dgm:t>
    </dgm:pt>
    <dgm:pt modelId="{BD55BAFA-33FA-40E5-92FF-7183535F783D}" type="pres">
      <dgm:prSet presAssocID="{9C239FBF-7455-4815-A38F-DD5882DE828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D94EA0F0-3EB0-45A1-B0F3-553D6CFEDF24}" type="pres">
      <dgm:prSet presAssocID="{9C239FBF-7455-4815-A38F-DD5882DE828F}" presName="arrowNode" presStyleLbl="node1" presStyleIdx="0" presStyleCnt="1"/>
      <dgm:spPr/>
    </dgm:pt>
    <dgm:pt modelId="{A9AFFE3D-EA64-4C8E-8759-94F6952FA6A7}" type="pres">
      <dgm:prSet presAssocID="{B68A73B4-7613-4AEF-BBBF-8A9162BA2E85}" presName="txNode1" presStyleLbl="revTx" presStyleIdx="0" presStyleCnt="5" custScaleX="129084" custLinFactX="31266" custLinFactNeighborX="100000" custLinFactNeighborY="8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A4AAB-12AE-4427-A391-7AED3CE98063}" type="pres">
      <dgm:prSet presAssocID="{3D549F1D-550B-419C-B5C0-ED87ABF0A9A9}" presName="txNode2" presStyleLbl="revTx" presStyleIdx="1" presStyleCnt="5" custLinFactX="-3234" custLinFactY="-2098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2E78F-08E3-47F0-9C13-653F2E42E8E5}" type="pres">
      <dgm:prSet presAssocID="{DFB3FEC1-71EC-40E7-8E89-FD6866055DC3}" presName="dotNode2" presStyleCnt="0"/>
      <dgm:spPr/>
    </dgm:pt>
    <dgm:pt modelId="{64C6A035-AE83-4012-BB67-F2ACB2F41ED7}" type="pres">
      <dgm:prSet presAssocID="{DFB3FEC1-71EC-40E7-8E89-FD6866055DC3}" presName="dotRepeatNode" presStyleLbl="fgShp" presStyleIdx="0" presStyleCnt="3"/>
      <dgm:spPr/>
      <dgm:t>
        <a:bodyPr/>
        <a:lstStyle/>
        <a:p>
          <a:endParaRPr lang="ru-RU"/>
        </a:p>
      </dgm:t>
    </dgm:pt>
    <dgm:pt modelId="{E6A1C3F5-E2BF-4307-81A4-077025AAE9B2}" type="pres">
      <dgm:prSet presAssocID="{D4F811D2-292D-4DE0-87AF-813B4E9A8ED2}" presName="txNode3" presStyleLbl="revTx" presStyleIdx="2" presStyleCnt="5" custScaleX="101566" custLinFactNeighborX="-4508" custLinFactNeighborY="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A5B7C-1224-4AF0-BF92-E6FA6CAFCE86}" type="pres">
      <dgm:prSet presAssocID="{F2E53981-FFF6-4384-A6CC-B4BFB2D259B9}" presName="dotNode3" presStyleCnt="0"/>
      <dgm:spPr/>
    </dgm:pt>
    <dgm:pt modelId="{1BF31409-FE7A-414C-A6D6-C028E320A041}" type="pres">
      <dgm:prSet presAssocID="{F2E53981-FFF6-4384-A6CC-B4BFB2D259B9}" presName="dotRepeatNode" presStyleLbl="fgShp" presStyleIdx="1" presStyleCnt="3"/>
      <dgm:spPr/>
      <dgm:t>
        <a:bodyPr/>
        <a:lstStyle/>
        <a:p>
          <a:endParaRPr lang="ru-RU"/>
        </a:p>
      </dgm:t>
    </dgm:pt>
    <dgm:pt modelId="{923F013C-0305-4659-9271-10F9575071BA}" type="pres">
      <dgm:prSet presAssocID="{05F41979-016E-4E9D-ACAC-E857315F2F3F}" presName="txNode4" presStyleLbl="revTx" presStyleIdx="3" presStyleCnt="5" custScaleX="156143" custLinFactNeighborX="40397" custLinFactNeighborY="-3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59925-2186-42B2-8141-EFACEAAA1334}" type="pres">
      <dgm:prSet presAssocID="{2621BA66-4B9C-4004-BB45-EF61F1B35F86}" presName="dotNode4" presStyleCnt="0"/>
      <dgm:spPr/>
    </dgm:pt>
    <dgm:pt modelId="{96ABE72A-738F-4081-946D-B015FB80CD04}" type="pres">
      <dgm:prSet presAssocID="{2621BA66-4B9C-4004-BB45-EF61F1B35F86}" presName="dotRepeatNode" presStyleLbl="fgShp" presStyleIdx="2" presStyleCnt="3"/>
      <dgm:spPr/>
      <dgm:t>
        <a:bodyPr/>
        <a:lstStyle/>
        <a:p>
          <a:endParaRPr lang="ru-RU"/>
        </a:p>
      </dgm:t>
    </dgm:pt>
    <dgm:pt modelId="{F3359A70-3EDB-472F-8310-9C8BB94C8040}" type="pres">
      <dgm:prSet presAssocID="{97BEC17D-B084-4B48-99E8-4E43BDC99C35}" presName="txNode5" presStyleLbl="revTx" presStyleIdx="4" presStyleCnt="5" custScaleX="182100" custLinFactNeighborX="-228" custLinFactNeighborY="10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7E6CB-4F14-4DD3-89E5-653C66267F29}" type="presOf" srcId="{DFB3FEC1-71EC-40E7-8E89-FD6866055DC3}" destId="{64C6A035-AE83-4012-BB67-F2ACB2F41ED7}" srcOrd="0" destOrd="0" presId="urn:microsoft.com/office/officeart/2009/3/layout/DescendingProcess"/>
    <dgm:cxn modelId="{538E309A-E784-420B-9984-7AA1613EDFDB}" type="presOf" srcId="{9C239FBF-7455-4815-A38F-DD5882DE828F}" destId="{BD55BAFA-33FA-40E5-92FF-7183535F783D}" srcOrd="0" destOrd="0" presId="urn:microsoft.com/office/officeart/2009/3/layout/DescendingProcess"/>
    <dgm:cxn modelId="{A690EF50-0D1C-4D60-BA84-1C55464A91DE}" type="presOf" srcId="{2621BA66-4B9C-4004-BB45-EF61F1B35F86}" destId="{96ABE72A-738F-4081-946D-B015FB80CD04}" srcOrd="0" destOrd="0" presId="urn:microsoft.com/office/officeart/2009/3/layout/DescendingProcess"/>
    <dgm:cxn modelId="{F73430CB-6812-42C9-96B8-CDF20BC1154A}" type="presOf" srcId="{F2E53981-FFF6-4384-A6CC-B4BFB2D259B9}" destId="{1BF31409-FE7A-414C-A6D6-C028E320A041}" srcOrd="0" destOrd="0" presId="urn:microsoft.com/office/officeart/2009/3/layout/DescendingProcess"/>
    <dgm:cxn modelId="{21B36A7A-18BC-45E0-A7EE-9854ACF13B85}" type="presOf" srcId="{05F41979-016E-4E9D-ACAC-E857315F2F3F}" destId="{923F013C-0305-4659-9271-10F9575071BA}" srcOrd="0" destOrd="0" presId="urn:microsoft.com/office/officeart/2009/3/layout/DescendingProcess"/>
    <dgm:cxn modelId="{A4E3E392-85A1-4763-9FDF-79B87559BAF9}" type="presOf" srcId="{3D549F1D-550B-419C-B5C0-ED87ABF0A9A9}" destId="{CC5A4AAB-12AE-4427-A391-7AED3CE98063}" srcOrd="0" destOrd="0" presId="urn:microsoft.com/office/officeart/2009/3/layout/DescendingProcess"/>
    <dgm:cxn modelId="{49E3F187-3F36-4384-8A9B-A094E152F60A}" type="presOf" srcId="{D4F811D2-292D-4DE0-87AF-813B4E9A8ED2}" destId="{E6A1C3F5-E2BF-4307-81A4-077025AAE9B2}" srcOrd="0" destOrd="0" presId="urn:microsoft.com/office/officeart/2009/3/layout/DescendingProcess"/>
    <dgm:cxn modelId="{9C48FFC9-A62C-45FC-9789-7A69264200E5}" srcId="{9C239FBF-7455-4815-A38F-DD5882DE828F}" destId="{3D549F1D-550B-419C-B5C0-ED87ABF0A9A9}" srcOrd="1" destOrd="0" parTransId="{F93D63B0-728F-4031-8792-094459EE98C4}" sibTransId="{DFB3FEC1-71EC-40E7-8E89-FD6866055DC3}"/>
    <dgm:cxn modelId="{D38945E4-B67A-4EA9-B8F2-77E20674F8D7}" srcId="{9C239FBF-7455-4815-A38F-DD5882DE828F}" destId="{97BEC17D-B084-4B48-99E8-4E43BDC99C35}" srcOrd="4" destOrd="0" parTransId="{AC02D4CC-4FE2-419B-A0F1-39CCD0673AF0}" sibTransId="{CBEA9DB3-A254-4B09-9A77-A383E03927B7}"/>
    <dgm:cxn modelId="{FEDAB17A-F3B8-42FE-8DDC-FEA19CD009F2}" type="presOf" srcId="{97BEC17D-B084-4B48-99E8-4E43BDC99C35}" destId="{F3359A70-3EDB-472F-8310-9C8BB94C8040}" srcOrd="0" destOrd="0" presId="urn:microsoft.com/office/officeart/2009/3/layout/DescendingProcess"/>
    <dgm:cxn modelId="{AD72A555-2D19-4DB6-81CB-57788FE97360}" srcId="{9C239FBF-7455-4815-A38F-DD5882DE828F}" destId="{05F41979-016E-4E9D-ACAC-E857315F2F3F}" srcOrd="3" destOrd="0" parTransId="{0DBEEE14-1C4F-412A-A05A-9A5F0230A5C3}" sibTransId="{2621BA66-4B9C-4004-BB45-EF61F1B35F86}"/>
    <dgm:cxn modelId="{7B583C0C-F2BC-4861-B237-7AACEB6D6E39}" type="presOf" srcId="{B68A73B4-7613-4AEF-BBBF-8A9162BA2E85}" destId="{A9AFFE3D-EA64-4C8E-8759-94F6952FA6A7}" srcOrd="0" destOrd="0" presId="urn:microsoft.com/office/officeart/2009/3/layout/DescendingProcess"/>
    <dgm:cxn modelId="{53552254-69FC-43DA-8FDC-A8E6D1B0047B}" srcId="{9C239FBF-7455-4815-A38F-DD5882DE828F}" destId="{B68A73B4-7613-4AEF-BBBF-8A9162BA2E85}" srcOrd="0" destOrd="0" parTransId="{DE7A1D2B-D466-4EB0-B1FC-AF3D9CB63AC9}" sibTransId="{1EE4B47C-063B-4006-A88B-1838D6B0D78D}"/>
    <dgm:cxn modelId="{7D4D4B42-4A81-4763-A9E6-1CD86B23F012}" srcId="{9C239FBF-7455-4815-A38F-DD5882DE828F}" destId="{D4F811D2-292D-4DE0-87AF-813B4E9A8ED2}" srcOrd="2" destOrd="0" parTransId="{C7613502-A9A1-4311-93BE-6BBD6A20A9E6}" sibTransId="{F2E53981-FFF6-4384-A6CC-B4BFB2D259B9}"/>
    <dgm:cxn modelId="{FE4481CB-85D1-4482-93C2-000DFDA7516D}" type="presParOf" srcId="{BD55BAFA-33FA-40E5-92FF-7183535F783D}" destId="{D94EA0F0-3EB0-45A1-B0F3-553D6CFEDF24}" srcOrd="0" destOrd="0" presId="urn:microsoft.com/office/officeart/2009/3/layout/DescendingProcess"/>
    <dgm:cxn modelId="{24B7F0F0-0EA4-41B5-9770-A18B9584EC8A}" type="presParOf" srcId="{BD55BAFA-33FA-40E5-92FF-7183535F783D}" destId="{A9AFFE3D-EA64-4C8E-8759-94F6952FA6A7}" srcOrd="1" destOrd="0" presId="urn:microsoft.com/office/officeart/2009/3/layout/DescendingProcess"/>
    <dgm:cxn modelId="{95878B07-28F1-4276-A80A-AE4044271735}" type="presParOf" srcId="{BD55BAFA-33FA-40E5-92FF-7183535F783D}" destId="{CC5A4AAB-12AE-4427-A391-7AED3CE98063}" srcOrd="2" destOrd="0" presId="urn:microsoft.com/office/officeart/2009/3/layout/DescendingProcess"/>
    <dgm:cxn modelId="{072A181F-2062-4134-9EDF-504CFCA38787}" type="presParOf" srcId="{BD55BAFA-33FA-40E5-92FF-7183535F783D}" destId="{8652E78F-08E3-47F0-9C13-653F2E42E8E5}" srcOrd="3" destOrd="0" presId="urn:microsoft.com/office/officeart/2009/3/layout/DescendingProcess"/>
    <dgm:cxn modelId="{28751312-8077-43AB-94D6-96EB891A3349}" type="presParOf" srcId="{8652E78F-08E3-47F0-9C13-653F2E42E8E5}" destId="{64C6A035-AE83-4012-BB67-F2ACB2F41ED7}" srcOrd="0" destOrd="0" presId="urn:microsoft.com/office/officeart/2009/3/layout/DescendingProcess"/>
    <dgm:cxn modelId="{95AD2E5B-86A9-44F7-A9AD-DE9BF8D018A3}" type="presParOf" srcId="{BD55BAFA-33FA-40E5-92FF-7183535F783D}" destId="{E6A1C3F5-E2BF-4307-81A4-077025AAE9B2}" srcOrd="4" destOrd="0" presId="urn:microsoft.com/office/officeart/2009/3/layout/DescendingProcess"/>
    <dgm:cxn modelId="{8F152B55-C110-47D7-980A-5E068F6A9E2C}" type="presParOf" srcId="{BD55BAFA-33FA-40E5-92FF-7183535F783D}" destId="{931A5B7C-1224-4AF0-BF92-E6FA6CAFCE86}" srcOrd="5" destOrd="0" presId="urn:microsoft.com/office/officeart/2009/3/layout/DescendingProcess"/>
    <dgm:cxn modelId="{D13BA862-50E0-4E86-A12B-518927C3C9D3}" type="presParOf" srcId="{931A5B7C-1224-4AF0-BF92-E6FA6CAFCE86}" destId="{1BF31409-FE7A-414C-A6D6-C028E320A041}" srcOrd="0" destOrd="0" presId="urn:microsoft.com/office/officeart/2009/3/layout/DescendingProcess"/>
    <dgm:cxn modelId="{1267820F-5EC1-4519-9950-DBF5EDD8BBA3}" type="presParOf" srcId="{BD55BAFA-33FA-40E5-92FF-7183535F783D}" destId="{923F013C-0305-4659-9271-10F9575071BA}" srcOrd="6" destOrd="0" presId="urn:microsoft.com/office/officeart/2009/3/layout/DescendingProcess"/>
    <dgm:cxn modelId="{A46339C2-F78F-4883-8747-949DF4F6E60C}" type="presParOf" srcId="{BD55BAFA-33FA-40E5-92FF-7183535F783D}" destId="{D8759925-2186-42B2-8141-EFACEAAA1334}" srcOrd="7" destOrd="0" presId="urn:microsoft.com/office/officeart/2009/3/layout/DescendingProcess"/>
    <dgm:cxn modelId="{A43F7445-558B-44B0-B259-4BEE20EB0153}" type="presParOf" srcId="{D8759925-2186-42B2-8141-EFACEAAA1334}" destId="{96ABE72A-738F-4081-946D-B015FB80CD04}" srcOrd="0" destOrd="0" presId="urn:microsoft.com/office/officeart/2009/3/layout/DescendingProcess"/>
    <dgm:cxn modelId="{0111C1C5-0131-493D-8DF9-BAA21E030D3D}" type="presParOf" srcId="{BD55BAFA-33FA-40E5-92FF-7183535F783D}" destId="{F3359A70-3EDB-472F-8310-9C8BB94C8040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34092-B926-4F96-B0CE-F8A6A1822612}">
      <dsp:nvSpPr>
        <dsp:cNvPr id="0" name=""/>
        <dsp:cNvSpPr/>
      </dsp:nvSpPr>
      <dsp:spPr>
        <a:xfrm rot="5400000">
          <a:off x="1223739" y="1184898"/>
          <a:ext cx="2044590" cy="34021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97355-5E81-4552-8387-530A4E078419}">
      <dsp:nvSpPr>
        <dsp:cNvPr id="0" name=""/>
        <dsp:cNvSpPr/>
      </dsp:nvSpPr>
      <dsp:spPr>
        <a:xfrm>
          <a:off x="882446" y="2201408"/>
          <a:ext cx="3071482" cy="26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Зарубежный дайджест</a:t>
          </a:r>
          <a:endParaRPr lang="ru-RU" sz="3400" kern="1200" dirty="0"/>
        </a:p>
      </dsp:txBody>
      <dsp:txXfrm>
        <a:off x="882446" y="2201408"/>
        <a:ext cx="3071482" cy="2692334"/>
      </dsp:txXfrm>
    </dsp:sp>
    <dsp:sp modelId="{10A4B9F9-0302-49EB-BCEF-EDD7D4DB0C67}">
      <dsp:nvSpPr>
        <dsp:cNvPr id="0" name=""/>
        <dsp:cNvSpPr/>
      </dsp:nvSpPr>
      <dsp:spPr>
        <a:xfrm>
          <a:off x="3374403" y="934427"/>
          <a:ext cx="579524" cy="579524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4A474-4962-49AD-BB02-7EEE6CD5D77C}">
      <dsp:nvSpPr>
        <dsp:cNvPr id="0" name=""/>
        <dsp:cNvSpPr/>
      </dsp:nvSpPr>
      <dsp:spPr>
        <a:xfrm rot="5400000">
          <a:off x="4960120" y="257321"/>
          <a:ext cx="2044590" cy="34021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2E49-EEB4-43E3-9F83-6BA309283537}">
      <dsp:nvSpPr>
        <dsp:cNvPr id="0" name=""/>
        <dsp:cNvSpPr/>
      </dsp:nvSpPr>
      <dsp:spPr>
        <a:xfrm>
          <a:off x="4563111" y="1296143"/>
          <a:ext cx="3394417" cy="26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Инновационная деятельность в России (научные парки)</a:t>
          </a:r>
          <a:endParaRPr lang="ru-RU" sz="3400" kern="1200" dirty="0"/>
        </a:p>
      </dsp:txBody>
      <dsp:txXfrm>
        <a:off x="4563111" y="1296143"/>
        <a:ext cx="3394417" cy="2692334"/>
      </dsp:txXfrm>
    </dsp:sp>
    <dsp:sp modelId="{4AF4A7F6-2E97-44EE-B119-A055DC43AFD4}">
      <dsp:nvSpPr>
        <dsp:cNvPr id="0" name=""/>
        <dsp:cNvSpPr/>
      </dsp:nvSpPr>
      <dsp:spPr>
        <a:xfrm>
          <a:off x="7134497" y="3988"/>
          <a:ext cx="579524" cy="579524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930FD-C8FD-4F64-A02F-71A7E252B6C8}">
      <dsp:nvSpPr>
        <dsp:cNvPr id="0" name=""/>
        <dsp:cNvSpPr/>
      </dsp:nvSpPr>
      <dsp:spPr>
        <a:xfrm rot="5400000">
          <a:off x="8743927" y="-675979"/>
          <a:ext cx="2044590" cy="34021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55278-5AF9-477A-8951-F405744F42D9}">
      <dsp:nvSpPr>
        <dsp:cNvPr id="0" name=""/>
        <dsp:cNvSpPr/>
      </dsp:nvSpPr>
      <dsp:spPr>
        <a:xfrm>
          <a:off x="8402634" y="340530"/>
          <a:ext cx="3071482" cy="26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Перспективы и пути развития научных парков в России</a:t>
          </a:r>
          <a:endParaRPr lang="ru-RU" sz="3400" kern="1200" dirty="0"/>
        </a:p>
      </dsp:txBody>
      <dsp:txXfrm>
        <a:off x="8402634" y="340530"/>
        <a:ext cx="3071482" cy="2692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19FFF-6E31-4873-9797-CCD0C7998690}">
      <dsp:nvSpPr>
        <dsp:cNvPr id="0" name=""/>
        <dsp:cNvSpPr/>
      </dsp:nvSpPr>
      <dsp:spPr>
        <a:xfrm>
          <a:off x="0" y="361736"/>
          <a:ext cx="554461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7BD39-842B-4081-8AB4-D9988C6E9A1D}">
      <dsp:nvSpPr>
        <dsp:cNvPr id="0" name=""/>
        <dsp:cNvSpPr/>
      </dsp:nvSpPr>
      <dsp:spPr>
        <a:xfrm>
          <a:off x="277230" y="7496"/>
          <a:ext cx="388123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Фондовые опционы</a:t>
          </a:r>
          <a:endParaRPr lang="ru-RU" sz="2400" kern="1200" dirty="0"/>
        </a:p>
      </dsp:txBody>
      <dsp:txXfrm>
        <a:off x="311815" y="42081"/>
        <a:ext cx="3812061" cy="639310"/>
      </dsp:txXfrm>
    </dsp:sp>
    <dsp:sp modelId="{529BCD6E-EAA0-4C5E-9C95-1E63E262ABE0}">
      <dsp:nvSpPr>
        <dsp:cNvPr id="0" name=""/>
        <dsp:cNvSpPr/>
      </dsp:nvSpPr>
      <dsp:spPr>
        <a:xfrm>
          <a:off x="0" y="1450376"/>
          <a:ext cx="554461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CFCA4-A940-411F-93D9-3207CE188506}">
      <dsp:nvSpPr>
        <dsp:cNvPr id="0" name=""/>
        <dsp:cNvSpPr/>
      </dsp:nvSpPr>
      <dsp:spPr>
        <a:xfrm>
          <a:off x="277230" y="1096136"/>
          <a:ext cx="3881231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Низкий налог</a:t>
          </a:r>
          <a:endParaRPr lang="ru-RU" sz="2400" kern="1200" dirty="0"/>
        </a:p>
      </dsp:txBody>
      <dsp:txXfrm>
        <a:off x="311815" y="1130721"/>
        <a:ext cx="3812061" cy="639310"/>
      </dsp:txXfrm>
    </dsp:sp>
    <dsp:sp modelId="{9214B08C-7F5E-4B32-B5C7-44A2F98B17BF}">
      <dsp:nvSpPr>
        <dsp:cNvPr id="0" name=""/>
        <dsp:cNvSpPr/>
      </dsp:nvSpPr>
      <dsp:spPr>
        <a:xfrm>
          <a:off x="0" y="2539016"/>
          <a:ext cx="554461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03E27-0627-4A22-BEB9-7CC2AF4F4918}">
      <dsp:nvSpPr>
        <dsp:cNvPr id="0" name=""/>
        <dsp:cNvSpPr/>
      </dsp:nvSpPr>
      <dsp:spPr>
        <a:xfrm>
          <a:off x="295647" y="2175891"/>
          <a:ext cx="3881231" cy="70848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Законодательство об ИС</a:t>
          </a:r>
        </a:p>
      </dsp:txBody>
      <dsp:txXfrm>
        <a:off x="330232" y="2210476"/>
        <a:ext cx="3812061" cy="639310"/>
      </dsp:txXfrm>
    </dsp:sp>
    <dsp:sp modelId="{0699287F-E0A6-489C-B7E7-76F6A76AA58F}">
      <dsp:nvSpPr>
        <dsp:cNvPr id="0" name=""/>
        <dsp:cNvSpPr/>
      </dsp:nvSpPr>
      <dsp:spPr>
        <a:xfrm>
          <a:off x="0" y="3627655"/>
          <a:ext cx="554461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04137-8560-4A02-B00E-30D615A30479}">
      <dsp:nvSpPr>
        <dsp:cNvPr id="0" name=""/>
        <dsp:cNvSpPr/>
      </dsp:nvSpPr>
      <dsp:spPr>
        <a:xfrm>
          <a:off x="277230" y="3273416"/>
          <a:ext cx="3881231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Недвижимость</a:t>
          </a:r>
          <a:endParaRPr lang="ru-RU" sz="2400" kern="1200" dirty="0"/>
        </a:p>
      </dsp:txBody>
      <dsp:txXfrm>
        <a:off x="311815" y="3308001"/>
        <a:ext cx="3812061" cy="639310"/>
      </dsp:txXfrm>
    </dsp:sp>
    <dsp:sp modelId="{9EF4C9C7-F3FD-41B3-9ECA-675F3BAB7A19}">
      <dsp:nvSpPr>
        <dsp:cNvPr id="0" name=""/>
        <dsp:cNvSpPr/>
      </dsp:nvSpPr>
      <dsp:spPr>
        <a:xfrm>
          <a:off x="0" y="4716295"/>
          <a:ext cx="554461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5EFD5-9DBD-4066-863A-2BFF627E75F4}">
      <dsp:nvSpPr>
        <dsp:cNvPr id="0" name=""/>
        <dsp:cNvSpPr/>
      </dsp:nvSpPr>
      <dsp:spPr>
        <a:xfrm>
          <a:off x="288031" y="4377288"/>
          <a:ext cx="3881231" cy="708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Питательная среда</a:t>
          </a:r>
          <a:endParaRPr lang="ru-RU" sz="24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616" y="4411873"/>
        <a:ext cx="3812061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EA0F0-3EB0-45A1-B0F3-553D6CFEDF24}">
      <dsp:nvSpPr>
        <dsp:cNvPr id="0" name=""/>
        <dsp:cNvSpPr/>
      </dsp:nvSpPr>
      <dsp:spPr>
        <a:xfrm rot="4396374">
          <a:off x="1299131" y="1131993"/>
          <a:ext cx="4910764" cy="3424645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6A035-AE83-4012-BB67-F2ACB2F41ED7}">
      <dsp:nvSpPr>
        <dsp:cNvPr id="0" name=""/>
        <dsp:cNvSpPr/>
      </dsp:nvSpPr>
      <dsp:spPr>
        <a:xfrm>
          <a:off x="3138719" y="1579164"/>
          <a:ext cx="124012" cy="124012"/>
        </a:xfrm>
        <a:prstGeom prst="ellips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31409-FE7A-414C-A6D6-C028E320A041}">
      <dsp:nvSpPr>
        <dsp:cNvPr id="0" name=""/>
        <dsp:cNvSpPr/>
      </dsp:nvSpPr>
      <dsp:spPr>
        <a:xfrm>
          <a:off x="3987861" y="2264075"/>
          <a:ext cx="124012" cy="124012"/>
        </a:xfrm>
        <a:prstGeom prst="ellips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BE72A-738F-4081-946D-B015FB80CD04}">
      <dsp:nvSpPr>
        <dsp:cNvPr id="0" name=""/>
        <dsp:cNvSpPr/>
      </dsp:nvSpPr>
      <dsp:spPr>
        <a:xfrm>
          <a:off x="4624248" y="3065034"/>
          <a:ext cx="124012" cy="124012"/>
        </a:xfrm>
        <a:prstGeom prst="ellips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FFE3D-EA64-4C8E-8759-94F6952FA6A7}">
      <dsp:nvSpPr>
        <dsp:cNvPr id="0" name=""/>
        <dsp:cNvSpPr/>
      </dsp:nvSpPr>
      <dsp:spPr>
        <a:xfrm>
          <a:off x="3672407" y="766354"/>
          <a:ext cx="2988647" cy="9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Менеджер фонда прямых инвестиций в талантливых людей</a:t>
          </a:r>
          <a:endParaRPr lang="ru-RU" sz="2000" b="1" kern="1200" dirty="0"/>
        </a:p>
      </dsp:txBody>
      <dsp:txXfrm>
        <a:off x="3672407" y="766354"/>
        <a:ext cx="2988647" cy="910181"/>
      </dsp:txXfrm>
    </dsp:sp>
    <dsp:sp modelId="{CC5A4AAB-12AE-4427-A391-7AED3CE98063}">
      <dsp:nvSpPr>
        <dsp:cNvPr id="0" name=""/>
        <dsp:cNvSpPr/>
      </dsp:nvSpPr>
      <dsp:spPr>
        <a:xfrm>
          <a:off x="360050" y="84924"/>
          <a:ext cx="3379047" cy="9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Менеджер </a:t>
          </a:r>
          <a:r>
            <a:rPr lang="ru-RU" sz="2000" b="1" kern="1200" dirty="0" err="1" smtClean="0"/>
            <a:t>космотуризма</a:t>
          </a:r>
          <a:endParaRPr lang="ru-RU" sz="2000" b="1" kern="1200" dirty="0"/>
        </a:p>
      </dsp:txBody>
      <dsp:txXfrm>
        <a:off x="360050" y="84924"/>
        <a:ext cx="3379047" cy="910181"/>
      </dsp:txXfrm>
    </dsp:sp>
    <dsp:sp modelId="{E6A1C3F5-E2BF-4307-81A4-077025AAE9B2}">
      <dsp:nvSpPr>
        <dsp:cNvPr id="0" name=""/>
        <dsp:cNvSpPr/>
      </dsp:nvSpPr>
      <dsp:spPr>
        <a:xfrm>
          <a:off x="827562" y="1872210"/>
          <a:ext cx="2732859" cy="9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Проектировщик «умной среды»</a:t>
          </a:r>
          <a:endParaRPr lang="ru-RU" sz="2000" b="1" kern="1200" dirty="0"/>
        </a:p>
      </dsp:txBody>
      <dsp:txXfrm>
        <a:off x="827562" y="1872210"/>
        <a:ext cx="2732859" cy="910181"/>
      </dsp:txXfrm>
    </dsp:sp>
    <dsp:sp modelId="{923F013C-0305-4659-9271-10F9575071BA}">
      <dsp:nvSpPr>
        <dsp:cNvPr id="0" name=""/>
        <dsp:cNvSpPr/>
      </dsp:nvSpPr>
      <dsp:spPr>
        <a:xfrm>
          <a:off x="5416968" y="2641250"/>
          <a:ext cx="3224311" cy="9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Менеджер </a:t>
          </a:r>
          <a:r>
            <a:rPr lang="ru-RU" sz="1800" b="1" kern="1200" dirty="0" err="1" smtClean="0"/>
            <a:t>краудфандинговых</a:t>
          </a:r>
          <a:r>
            <a:rPr lang="ru-RU" sz="1800" b="1" kern="1200" dirty="0" smtClean="0"/>
            <a:t> и </a:t>
          </a:r>
          <a:r>
            <a:rPr lang="ru-RU" sz="1800" b="1" kern="1200" dirty="0" err="1" smtClean="0"/>
            <a:t>краудинвестинговых</a:t>
          </a:r>
          <a:r>
            <a:rPr lang="ru-RU" sz="1800" b="1" kern="1200" dirty="0" smtClean="0"/>
            <a:t> платформ</a:t>
          </a:r>
          <a:endParaRPr lang="ru-RU" sz="1800" b="1" kern="1200" dirty="0"/>
        </a:p>
      </dsp:txBody>
      <dsp:txXfrm>
        <a:off x="5416968" y="2641250"/>
        <a:ext cx="3224311" cy="910181"/>
      </dsp:txXfrm>
    </dsp:sp>
    <dsp:sp modelId="{F3359A70-3EDB-472F-8310-9C8BB94C8040}">
      <dsp:nvSpPr>
        <dsp:cNvPr id="0" name=""/>
        <dsp:cNvSpPr/>
      </dsp:nvSpPr>
      <dsp:spPr>
        <a:xfrm>
          <a:off x="2807191" y="4778450"/>
          <a:ext cx="5697449" cy="9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Разработчик</a:t>
          </a:r>
          <a:r>
            <a:rPr lang="ru-RU" sz="2000" b="1" kern="1200" baseline="0" dirty="0" smtClean="0"/>
            <a:t> и координатор образовательных онлайн-платформ</a:t>
          </a:r>
          <a:endParaRPr lang="ru-RU" sz="2000" b="1" kern="1200" dirty="0"/>
        </a:p>
      </dsp:txBody>
      <dsp:txXfrm>
        <a:off x="2807191" y="4778450"/>
        <a:ext cx="5697449" cy="910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ru-RU"/>
              <a:t>10.04.2014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ru-RU"/>
              <a:t>10.04.2014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895" y="1"/>
            <a:ext cx="7317105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171" y="685802"/>
            <a:ext cx="3963432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171" y="5410200"/>
            <a:ext cx="3963432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t>10.04.2014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8092" y="685800"/>
            <a:ext cx="1295738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171" y="685800"/>
            <a:ext cx="947672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t>10.04.2014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t>10.04.2014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4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3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2" y="2590800"/>
            <a:ext cx="8231743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584" y="5410200"/>
            <a:ext cx="8233331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9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61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4150" y="685800"/>
            <a:ext cx="503051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3321" y="685800"/>
            <a:ext cx="503050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t>10.04.2014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9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67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001" y="685800"/>
            <a:ext cx="503051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4001" y="1676400"/>
            <a:ext cx="503051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3320" y="685800"/>
            <a:ext cx="503051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731" y="1676400"/>
            <a:ext cx="503051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t>10.04.2014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338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t>10.04.2014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6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76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t>10.04.2014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483" y="685800"/>
            <a:ext cx="6705917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t>10.04.2014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9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5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76483" y="685800"/>
            <a:ext cx="6707347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t>10.04.2014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28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50" y="685801"/>
            <a:ext cx="1028968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3FC7-9D1A-468B-98DB-D1E8D74418D9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44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03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09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4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39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62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45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10.04.2014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00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emf"/><Relationship Id="rId7" Type="http://schemas.openxmlformats.org/officeDocument/2006/relationships/diagramLayout" Target="../diagrams/layout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1.xml"/><Relationship Id="rId6" Type="http://schemas.openxmlformats.org/officeDocument/2006/relationships/diagramData" Target="../diagrams/data3.xml"/><Relationship Id="rId5" Type="http://schemas.openxmlformats.org/officeDocument/2006/relationships/image" Target="../media/image9.emf"/><Relationship Id="rId10" Type="http://schemas.microsoft.com/office/2007/relationships/diagramDrawing" Target="../diagrams/drawing3.xml"/><Relationship Id="rId4" Type="http://schemas.openxmlformats.org/officeDocument/2006/relationships/image" Target="../media/image8.emf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5880" y="2665508"/>
            <a:ext cx="6984776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dirty="0" smtClean="0">
                <a:solidFill>
                  <a:srgbClr val="39527B"/>
                </a:solidFill>
                <a:latin typeface="Monotype Corsiva" panose="03010101010201010101" pitchFamily="66" charset="0"/>
              </a:rPr>
              <a:t>«</a:t>
            </a:r>
            <a:r>
              <a:rPr lang="ru-RU" sz="6600" dirty="0" smtClean="0">
                <a:solidFill>
                  <a:srgbClr val="39527B"/>
                </a:solidFill>
                <a:latin typeface="Monotype Corsiva" panose="03010101010201010101" pitchFamily="66" charset="0"/>
              </a:rPr>
              <a:t>Р</a:t>
            </a:r>
            <a:r>
              <a:rPr lang="ru-RU" sz="5400" dirty="0" smtClean="0">
                <a:solidFill>
                  <a:srgbClr val="39527B"/>
                </a:solidFill>
                <a:latin typeface="Monotype Corsiva" panose="03010101010201010101" pitchFamily="66" charset="0"/>
              </a:rPr>
              <a:t>азвитие сети научных парков в России»</a:t>
            </a:r>
            <a:endParaRPr lang="ru-RU" sz="5400" dirty="0">
              <a:solidFill>
                <a:srgbClr val="39527B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4824536" cy="1584176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студентка </a:t>
            </a:r>
            <a:r>
              <a:rPr lang="ru-RU" sz="2800" b="1" i="1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Гребенькова</a:t>
            </a:r>
            <a:r>
              <a:rPr lang="ru-RU" sz="2800" b="1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Дарья</a:t>
            </a:r>
          </a:p>
          <a:p>
            <a:endParaRPr lang="ru-RU" sz="2800" b="1" i="1" dirty="0" smtClean="0">
              <a:solidFill>
                <a:srgbClr val="404040"/>
              </a:solidFill>
            </a:endParaRPr>
          </a:p>
          <a:p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</a:t>
            </a: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ru-RU" b="1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д.э.н.,профессор</a:t>
            </a: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Будович</a:t>
            </a: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Ю.И.</a:t>
            </a:r>
            <a:endParaRPr lang="ru-RU" sz="2800" b="1" i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4536" cy="1484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19" y="2492896"/>
            <a:ext cx="4799712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latin typeface="Monotype Corsiva" panose="03010101010201010101" pitchFamily="66" charset="0"/>
              </a:rPr>
              <a:t>П</a:t>
            </a:r>
            <a:r>
              <a:rPr lang="ru-RU" sz="4000" b="1" dirty="0" smtClean="0">
                <a:latin typeface="Monotype Corsiva" panose="03010101010201010101" pitchFamily="66" charset="0"/>
              </a:rPr>
              <a:t>резентация на тему</a:t>
            </a:r>
            <a:r>
              <a:rPr lang="ru-RU" sz="2800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501008"/>
            <a:ext cx="10515600" cy="1145224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6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04664"/>
            <a:ext cx="2952328" cy="7200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b="1" i="1" u="sng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j-ea"/>
                <a:cs typeface="+mj-cs"/>
              </a:rPr>
              <a:t>П</a:t>
            </a:r>
            <a:r>
              <a:rPr lang="ru-RU" sz="4400" b="1" i="1" u="sng" dirty="0" smtClean="0">
                <a:ln>
                  <a:solidFill>
                    <a:schemeClr val="bg2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j-ea"/>
                <a:cs typeface="+mj-cs"/>
              </a:rPr>
              <a:t>лан:</a:t>
            </a:r>
            <a:endParaRPr lang="ru-RU" sz="4400" b="1" i="1" u="sng" dirty="0">
              <a:ln>
                <a:solidFill>
                  <a:schemeClr val="bg2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491740"/>
              </p:ext>
            </p:extLst>
          </p:nvPr>
        </p:nvGraphicFramePr>
        <p:xfrm>
          <a:off x="-18420" y="476672"/>
          <a:ext cx="1201907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284984"/>
            <a:ext cx="3384376" cy="3275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04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801200" cy="1145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95000"/>
                      <a:lumOff val="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Инновационный взгляд Запада, Европы и Восточной Азии</a:t>
            </a:r>
            <a:endParaRPr lang="ru-RU" sz="4000" b="1" dirty="0">
              <a:ln>
                <a:solidFill>
                  <a:schemeClr val="bg2">
                    <a:lumMod val="95000"/>
                    <a:lumOff val="5000"/>
                  </a:schemeClr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16385992"/>
              </p:ext>
            </p:extLst>
          </p:nvPr>
        </p:nvGraphicFramePr>
        <p:xfrm>
          <a:off x="191344" y="1412776"/>
          <a:ext cx="55446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412776"/>
            <a:ext cx="5808645" cy="5112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531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0515600" cy="39957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1" i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Schoolbook"/>
                <a:ea typeface="+mj-ea"/>
                <a:cs typeface="+mj-cs"/>
              </a:rPr>
              <a:t>Ситуация на мировой арене</a:t>
            </a:r>
            <a:endParaRPr lang="ru-RU" sz="4800" b="1" i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356644"/>
              </p:ext>
            </p:extLst>
          </p:nvPr>
        </p:nvGraphicFramePr>
        <p:xfrm>
          <a:off x="47328" y="660226"/>
          <a:ext cx="12144672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72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336" y="188640"/>
            <a:ext cx="11953328" cy="7200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Инновационная активность БРИКС</a:t>
            </a:r>
            <a:endParaRPr lang="ru-RU" sz="48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19336" y="1052736"/>
          <a:ext cx="648072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6672064" y="1052736"/>
          <a:ext cx="51845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44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5157192"/>
            <a:ext cx="5400600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i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3D372E">
                      <a:lumMod val="50000"/>
                    </a:srgbClr>
                  </a:outerShdw>
                </a:effectLst>
              </a:rPr>
              <a:t>Расходы России на НИОКР </a:t>
            </a:r>
            <a:r>
              <a:rPr lang="ru-RU" sz="48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3D372E">
                      <a:lumMod val="50000"/>
                    </a:srgbClr>
                  </a:outerShdw>
                </a:effectLst>
              </a:rPr>
              <a:t> </a:t>
            </a:r>
            <a:endParaRPr lang="ru-RU" sz="48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3D372E">
                    <a:lumMod val="50000"/>
                  </a:srgbClr>
                </a:outerShdw>
              </a:effectLst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119336" y="188640"/>
            <a:ext cx="5832648" cy="4176464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1,68% от ВВП</a:t>
            </a:r>
          </a:p>
          <a:p>
            <a:r>
              <a:rPr lang="ru-RU" sz="24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государства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:0,56%</a:t>
            </a:r>
          </a:p>
          <a:p>
            <a:r>
              <a:rPr lang="ru-RU" sz="24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бизнеса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:1,12%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6240016" y="260648"/>
          <a:ext cx="568863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3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16631"/>
            <a:ext cx="12000656" cy="83177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Атлас профессий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789" y="136472"/>
            <a:ext cx="2218211" cy="7920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1700808"/>
            <a:ext cx="713804" cy="46795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096" y="1124744"/>
            <a:ext cx="632393" cy="475462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568" y="1700808"/>
            <a:ext cx="648072" cy="5038909"/>
          </a:xfrm>
          <a:prstGeom prst="rect">
            <a:avLst/>
          </a:prstGeom>
        </p:spPr>
      </p:pic>
      <p:graphicFrame>
        <p:nvGraphicFramePr>
          <p:cNvPr id="32" name="Схема 31"/>
          <p:cNvGraphicFramePr/>
          <p:nvPr>
            <p:extLst/>
          </p:nvPr>
        </p:nvGraphicFramePr>
        <p:xfrm>
          <a:off x="191344" y="1052736"/>
          <a:ext cx="914501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487488" y="4149080"/>
            <a:ext cx="3318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Проектировщик </a:t>
            </a:r>
            <a:r>
              <a:rPr lang="ru-RU" sz="2000" b="1" dirty="0" err="1" smtClean="0">
                <a:solidFill>
                  <a:prstClr val="white"/>
                </a:solidFill>
              </a:rPr>
              <a:t>нейроинтерфейсов</a:t>
            </a:r>
            <a:r>
              <a:rPr lang="ru-RU" sz="2000" b="1" dirty="0" smtClean="0">
                <a:solidFill>
                  <a:prstClr val="white"/>
                </a:solidFill>
              </a:rPr>
              <a:t> по управлению роботами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40704" y="371658"/>
            <a:ext cx="7818038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3D372E"/>
                  </a:solidFill>
                  <a:prstDash val="solid"/>
                </a:ln>
                <a:solidFill>
                  <a:srgbClr val="88A5BA">
                    <a:lumMod val="20000"/>
                    <a:lumOff val="80000"/>
                  </a:srgbClr>
                </a:solidFill>
                <a:effectLst>
                  <a:outerShdw blurRad="12700" dist="38100" dir="2700000" algn="tl" rotWithShape="0">
                    <a:srgbClr val="3D372E">
                      <a:lumMod val="50000"/>
                    </a:srgbClr>
                  </a:outerShdw>
                </a:effectLst>
              </a:rPr>
              <a:t>Инвестиции в будущее</a:t>
            </a:r>
            <a:endParaRPr lang="ru-RU" sz="5400" b="1" dirty="0">
              <a:ln w="9525">
                <a:solidFill>
                  <a:srgbClr val="3D372E"/>
                </a:solidFill>
                <a:prstDash val="solid"/>
              </a:ln>
              <a:solidFill>
                <a:srgbClr val="88A5BA">
                  <a:lumMod val="20000"/>
                  <a:lumOff val="80000"/>
                </a:srgbClr>
              </a:solidFill>
              <a:effectLst>
                <a:outerShdw blurRad="12700" dist="38100" dir="2700000" algn="tl" rotWithShape="0">
                  <a:srgbClr val="3D372E">
                    <a:lumMod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9776" y="1556793"/>
            <a:ext cx="2518791" cy="221865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D372E"/>
                </a:solidFill>
              </a:rPr>
              <a:t>LUMOS LABS</a:t>
            </a:r>
          </a:p>
          <a:p>
            <a:pPr algn="ctr"/>
            <a:r>
              <a:rPr lang="en-US" dirty="0" smtClean="0">
                <a:solidFill>
                  <a:srgbClr val="3D372E"/>
                </a:solidFill>
              </a:rPr>
              <a:t>31,5$</a:t>
            </a:r>
            <a:endParaRPr lang="ru-RU" dirty="0">
              <a:solidFill>
                <a:srgbClr val="3D372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974" y="2060848"/>
            <a:ext cx="2844689" cy="21257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D372E"/>
                </a:solidFill>
              </a:rPr>
              <a:t>DESIRE 2 LEARN</a:t>
            </a:r>
          </a:p>
          <a:p>
            <a:pPr algn="ctr"/>
            <a:r>
              <a:rPr lang="en-US" dirty="0" smtClean="0">
                <a:solidFill>
                  <a:srgbClr val="3D372E"/>
                </a:solidFill>
              </a:rPr>
              <a:t>80$</a:t>
            </a:r>
            <a:endParaRPr lang="ru-RU" dirty="0">
              <a:solidFill>
                <a:srgbClr val="3D372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42407" y="1930394"/>
            <a:ext cx="2304256" cy="214667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D372E"/>
                </a:solidFill>
              </a:rPr>
              <a:t>2U</a:t>
            </a:r>
          </a:p>
          <a:p>
            <a:pPr algn="ctr"/>
            <a:r>
              <a:rPr lang="en-US" dirty="0" smtClean="0">
                <a:solidFill>
                  <a:srgbClr val="3D372E"/>
                </a:solidFill>
              </a:rPr>
              <a:t>26$</a:t>
            </a:r>
            <a:endParaRPr lang="ru-RU" dirty="0">
              <a:solidFill>
                <a:srgbClr val="3D372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7608" y="3229456"/>
            <a:ext cx="2420960" cy="221576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D372E"/>
                </a:solidFill>
              </a:rPr>
              <a:t>OPEN ENGLISH</a:t>
            </a:r>
          </a:p>
          <a:p>
            <a:pPr algn="ctr"/>
            <a:r>
              <a:rPr lang="en-US" dirty="0" smtClean="0">
                <a:solidFill>
                  <a:srgbClr val="3D372E"/>
                </a:solidFill>
              </a:rPr>
              <a:t>43$</a:t>
            </a:r>
            <a:endParaRPr lang="ru-RU" dirty="0">
              <a:solidFill>
                <a:srgbClr val="3D372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18891" y="3775445"/>
            <a:ext cx="2081765" cy="16697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D372E"/>
                </a:solidFill>
              </a:rPr>
              <a:t>Lingua Leo</a:t>
            </a:r>
          </a:p>
          <a:p>
            <a:pPr algn="ctr"/>
            <a:r>
              <a:rPr lang="en-US" dirty="0" smtClean="0">
                <a:solidFill>
                  <a:srgbClr val="3D372E"/>
                </a:solidFill>
              </a:rPr>
              <a:t>3$</a:t>
            </a:r>
            <a:endParaRPr lang="ru-RU" dirty="0">
              <a:solidFill>
                <a:srgbClr val="3D372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09299" y="3003733"/>
            <a:ext cx="2448038" cy="20882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D372E"/>
                </a:solidFill>
              </a:rPr>
              <a:t>ECHO 360</a:t>
            </a:r>
          </a:p>
          <a:p>
            <a:pPr algn="ctr"/>
            <a:r>
              <a:rPr lang="en-US" dirty="0" smtClean="0">
                <a:solidFill>
                  <a:srgbClr val="3D372E"/>
                </a:solidFill>
              </a:rPr>
              <a:t>31$</a:t>
            </a:r>
            <a:endParaRPr lang="ru-RU" dirty="0">
              <a:solidFill>
                <a:srgbClr val="3D372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14762"/>
            <a:ext cx="120006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9525">
                  <a:solidFill>
                    <a:srgbClr val="3D372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srgbClr val="3D372E">
                      <a:lumMod val="50000"/>
                    </a:srgbClr>
                  </a:outerShdw>
                </a:effectLst>
              </a:rPr>
              <a:t>Заманчивая ниша </a:t>
            </a:r>
            <a:r>
              <a:rPr lang="ru-RU" sz="3200" b="1" dirty="0" smtClean="0">
                <a:ln w="9525">
                  <a:solidFill>
                    <a:srgbClr val="3D372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srgbClr val="3D372E">
                      <a:lumMod val="50000"/>
                    </a:srgbClr>
                  </a:outerShdw>
                </a:effectLst>
              </a:rPr>
              <a:t>- вузовское образование на интернет-площадках</a:t>
            </a:r>
            <a:endParaRPr lang="ru-RU" sz="3200" b="1" dirty="0">
              <a:ln w="9525">
                <a:solidFill>
                  <a:srgbClr val="3D372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srgbClr val="3D372E">
                    <a:lumMod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1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6" t="46407" r="34223" b="33942"/>
          <a:stretch/>
        </p:blipFill>
        <p:spPr>
          <a:xfrm>
            <a:off x="1190447" y="1049429"/>
            <a:ext cx="2520280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7" y="2420888"/>
            <a:ext cx="4055870" cy="860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861048"/>
            <a:ext cx="1782183" cy="185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61749" y="4437112"/>
            <a:ext cx="1577676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rgbClr val="DA7D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МГУ</a:t>
            </a:r>
            <a:endParaRPr lang="ru-RU" sz="5400" b="1" dirty="0">
              <a:ln w="10160">
                <a:solidFill>
                  <a:srgbClr val="DA7D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Двойная стрелка вверх/вниз 5"/>
          <p:cNvSpPr/>
          <p:nvPr/>
        </p:nvSpPr>
        <p:spPr>
          <a:xfrm rot="5400000">
            <a:off x="5924456" y="2708919"/>
            <a:ext cx="756083" cy="15121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615309" y="293345"/>
            <a:ext cx="648072" cy="5976664"/>
          </a:xfrm>
          <a:prstGeom prst="rightBrac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938">
            <a:off x="5535922" y="-154710"/>
            <a:ext cx="6017865" cy="4347039"/>
          </a:xfrm>
          <a:prstGeom prst="rect">
            <a:avLst/>
          </a:prstGeom>
        </p:spPr>
      </p:pic>
      <p:sp>
        <p:nvSpPr>
          <p:cNvPr id="9" name="Солнце 8"/>
          <p:cNvSpPr/>
          <p:nvPr/>
        </p:nvSpPr>
        <p:spPr>
          <a:xfrm>
            <a:off x="9503981" y="3554418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7388823" y="2658081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5388097" y="1223312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6508779" y="565976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8275295" y="2588145"/>
            <a:ext cx="483263" cy="235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303223" y="3465003"/>
            <a:ext cx="604658" cy="30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32043" y="1628231"/>
            <a:ext cx="457200" cy="40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21580" y="1655819"/>
            <a:ext cx="344399" cy="38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9474394" y="2753297"/>
            <a:ext cx="128418" cy="52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8988593" y="3075281"/>
            <a:ext cx="458059" cy="389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9474394" y="2081833"/>
            <a:ext cx="914400" cy="21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345" y="4723218"/>
            <a:ext cx="435901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rketing_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CITY SKETCH 16X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/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ITY SKETCH 16X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/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ITY SKETCH 16X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/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ITY SKETCH 16X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/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ITY SKETCH 16X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/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ITY SKETCH 16X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/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ITY SKETCH 16X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/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E59704-6393-4558-B4EC-D10E18021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маркетинга с изображением офисного здания (широкоэкранный формат)</Template>
  <TotalTime>0</TotalTime>
  <Words>168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Century Schoolbook</vt:lpstr>
      <vt:lpstr>Corbel</vt:lpstr>
      <vt:lpstr>Monotype Corsiva</vt:lpstr>
      <vt:lpstr>Marketing_16x9</vt:lpstr>
      <vt:lpstr>Office Theme</vt:lpstr>
      <vt:lpstr>CITY SKETCH 16X9</vt:lpstr>
      <vt:lpstr>1_CITY SKETCH 16X9</vt:lpstr>
      <vt:lpstr>2_CITY SKETCH 16X9</vt:lpstr>
      <vt:lpstr>3_CITY SKETCH 16X9</vt:lpstr>
      <vt:lpstr>4_CITY SKETCH 16X9</vt:lpstr>
      <vt:lpstr>5_CITY SKETCH 16X9</vt:lpstr>
      <vt:lpstr>6_CITY SKETCH 16X9</vt:lpstr>
      <vt:lpstr>«Развитие сети научных парков в России»</vt:lpstr>
      <vt:lpstr>План:</vt:lpstr>
      <vt:lpstr>Инновационный взгляд Запада, Европы и Восточной Азии</vt:lpstr>
      <vt:lpstr>Ситуация на мировой арене</vt:lpstr>
      <vt:lpstr>Инновационная активность БРИКС</vt:lpstr>
      <vt:lpstr>Презентация PowerPoint</vt:lpstr>
      <vt:lpstr>Атлас профессий</vt:lpstr>
      <vt:lpstr>Презентация PowerPoint</vt:lpstr>
      <vt:lpstr>Презентация PowerPoint</vt:lpstr>
      <vt:lpstr>Спасибо за внимание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2014-03-22T05:36:40Z</dcterms:created>
  <dcterms:modified xsi:type="dcterms:W3CDTF">2014-04-10T03:09:43Z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