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1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15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42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9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6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8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41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8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2016-533F-E84D-928A-7285C500B687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3FCA-D4F0-334C-9088-12EF3DBE9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8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Балицкий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Егор Георгиевич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862" y="1484979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16 октября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9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4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401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Студенческий совет ЭФ, ОПК,  Профсоюзный комитет ЭФ</a:t>
            </a: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Компьютерные игры, книги, общественная деятельность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41953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tLF5cKiifGE.jpg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07174"/>
            <a:ext cx="84665" cy="22544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Брызгалин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Виктор Аркадьевич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2" y="1506705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59002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12 марта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3" y="2476500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4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405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2" y="4321845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2" y="4368143"/>
            <a:ext cx="2150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90167" y="4321845"/>
            <a:ext cx="2656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Участник студенческих объединений с первого курса (</a:t>
            </a:r>
            <a:r>
              <a:rPr lang="ru-RU" sz="1000" b="1" dirty="0" err="1">
                <a:solidFill>
                  <a:srgbClr val="376092"/>
                </a:solidFill>
              </a:rPr>
              <a:t>Студком</a:t>
            </a:r>
            <a:r>
              <a:rPr lang="ru-RU" sz="1000" b="1" dirty="0">
                <a:solidFill>
                  <a:srgbClr val="376092"/>
                </a:solidFill>
              </a:rPr>
              <a:t> Профкома, </a:t>
            </a:r>
            <a:r>
              <a:rPr lang="ru-RU" sz="1000" b="1" dirty="0" err="1">
                <a:solidFill>
                  <a:srgbClr val="376092"/>
                </a:solidFill>
              </a:rPr>
              <a:t>Студсовета</a:t>
            </a:r>
            <a:r>
              <a:rPr lang="ru-RU" sz="1000" b="1" dirty="0">
                <a:solidFill>
                  <a:srgbClr val="376092"/>
                </a:solidFill>
              </a:rPr>
              <a:t> и </a:t>
            </a:r>
            <a:r>
              <a:rPr lang="ru-RU" sz="1000" b="1" dirty="0" err="1">
                <a:solidFill>
                  <a:srgbClr val="376092"/>
                </a:solidFill>
              </a:rPr>
              <a:t>Студкома</a:t>
            </a:r>
            <a:r>
              <a:rPr lang="ru-RU" sz="1000" b="1" dirty="0">
                <a:solidFill>
                  <a:srgbClr val="376092"/>
                </a:solidFill>
              </a:rPr>
              <a:t>), профорг группы, обеспечивал получение студентами путевок в лагерь Буревестник,  </a:t>
            </a:r>
            <a:r>
              <a:rPr lang="ru-RU" sz="1000" b="1" dirty="0" smtClean="0">
                <a:solidFill>
                  <a:srgbClr val="376092"/>
                </a:solidFill>
              </a:rPr>
              <a:t>участие </a:t>
            </a:r>
            <a:r>
              <a:rPr lang="ru-RU" sz="1000" b="1" dirty="0">
                <a:solidFill>
                  <a:srgbClr val="376092"/>
                </a:solidFill>
              </a:rPr>
              <a:t>в организации Дня </a:t>
            </a:r>
            <a:r>
              <a:rPr lang="ru-RU" sz="1000" b="1" dirty="0" smtClean="0">
                <a:solidFill>
                  <a:srgbClr val="376092"/>
                </a:solidFill>
              </a:rPr>
              <a:t>эконома 2011-2013, </a:t>
            </a:r>
            <a:r>
              <a:rPr lang="ru-RU" sz="1000" b="1" dirty="0">
                <a:solidFill>
                  <a:srgbClr val="376092"/>
                </a:solidFill>
              </a:rPr>
              <a:t>занимался </a:t>
            </a:r>
            <a:r>
              <a:rPr lang="ru-RU" sz="1000" b="1" dirty="0" smtClean="0">
                <a:solidFill>
                  <a:srgbClr val="376092"/>
                </a:solidFill>
              </a:rPr>
              <a:t>организацией стипендиального </a:t>
            </a:r>
            <a:r>
              <a:rPr lang="ru-RU" sz="1000" b="1" dirty="0">
                <a:solidFill>
                  <a:srgbClr val="376092"/>
                </a:solidFill>
              </a:rPr>
              <a:t>обеспечения, </a:t>
            </a:r>
            <a:r>
              <a:rPr lang="ru-RU" sz="1000" b="1" dirty="0" smtClean="0">
                <a:solidFill>
                  <a:srgbClr val="376092"/>
                </a:solidFill>
              </a:rPr>
              <a:t>помочь в решении всех возникающих вопросов – 3 года.</a:t>
            </a:r>
          </a:p>
          <a:p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000" b="1" dirty="0">
                <a:solidFill>
                  <a:srgbClr val="376092"/>
                </a:solidFill>
              </a:rPr>
              <a:t>Интересуюсь экономикой, историей, спортом (футбол, теннис, плавание), искусством (во всем его многообразии), философией, политикой. Люблю читать хорошие книги.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tLF5cKiif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4" r="15050"/>
          <a:stretch/>
        </p:blipFill>
        <p:spPr>
          <a:xfrm>
            <a:off x="1947333" y="1018857"/>
            <a:ext cx="2084916" cy="22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mEPbE7vJXaE.jpg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Павлова Мария Сергеевна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92593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22 декабря 1993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48005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4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407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90167" y="4402667"/>
            <a:ext cx="24024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3 года  учебы на ЭФ МГУ = 3 года участия в общественной </a:t>
            </a:r>
            <a:r>
              <a:rPr lang="ru-RU" sz="1000" b="1" dirty="0" smtClean="0">
                <a:solidFill>
                  <a:srgbClr val="376092"/>
                </a:solidFill>
              </a:rPr>
              <a:t>деятельности</a:t>
            </a:r>
            <a:r>
              <a:rPr lang="ru-RU" sz="1000" b="1" dirty="0" smtClean="0">
                <a:solidFill>
                  <a:srgbClr val="376092"/>
                </a:solidFill>
                <a:sym typeface="Wingdings"/>
              </a:rPr>
              <a:t></a:t>
            </a:r>
            <a:r>
              <a:rPr lang="ru-RU" sz="1000" b="1" dirty="0">
                <a:solidFill>
                  <a:srgbClr val="376092"/>
                </a:solidFill>
              </a:rPr>
              <a:t>: Студенческий совет ЭФ 2011-2014, </a:t>
            </a:r>
            <a:r>
              <a:rPr lang="ru-RU" sz="1000" b="1" dirty="0" smtClean="0">
                <a:solidFill>
                  <a:srgbClr val="376092"/>
                </a:solidFill>
              </a:rPr>
              <a:t>организация </a:t>
            </a:r>
            <a:r>
              <a:rPr lang="ru-RU" sz="1000" b="1" dirty="0">
                <a:solidFill>
                  <a:srgbClr val="376092"/>
                </a:solidFill>
              </a:rPr>
              <a:t>Дней Эконома  2011-2013,  помощь в организации Школы актива-2013 </a:t>
            </a:r>
            <a:r>
              <a:rPr lang="ru-RU" sz="1000" b="1" dirty="0" smtClean="0">
                <a:solidFill>
                  <a:srgbClr val="376092"/>
                </a:solidFill>
              </a:rPr>
              <a:t>и многое </a:t>
            </a:r>
            <a:r>
              <a:rPr lang="ru-RU" sz="1000" b="1" dirty="0">
                <a:solidFill>
                  <a:srgbClr val="376092"/>
                </a:solidFill>
              </a:rPr>
              <a:t>другое!</a:t>
            </a:r>
            <a:r>
              <a:rPr lang="ru-RU" sz="1000" b="1" dirty="0" smtClean="0">
                <a:solidFill>
                  <a:srgbClr val="376092"/>
                </a:solidFill>
                <a:effectLst/>
              </a:rPr>
              <a:t> </a:t>
            </a:r>
          </a:p>
          <a:p>
            <a:endParaRPr lang="ru-RU" sz="1000" b="1" dirty="0" smtClean="0">
              <a:solidFill>
                <a:srgbClr val="376092"/>
              </a:solidFill>
              <a:effectLst/>
            </a:endParaRPr>
          </a:p>
          <a:p>
            <a:r>
              <a:rPr lang="ru-RU" sz="1000" b="1" dirty="0" smtClean="0">
                <a:solidFill>
                  <a:srgbClr val="376092"/>
                </a:solidFill>
              </a:rPr>
              <a:t>Посещаю </a:t>
            </a:r>
            <a:r>
              <a:rPr lang="en-US" sz="1000" b="1" dirty="0" err="1" smtClean="0">
                <a:solidFill>
                  <a:srgbClr val="376092"/>
                </a:solidFill>
              </a:rPr>
              <a:t>бизнес</a:t>
            </a:r>
            <a:r>
              <a:rPr lang="en-US" sz="1000" b="1" dirty="0" smtClean="0">
                <a:solidFill>
                  <a:srgbClr val="376092"/>
                </a:solidFill>
              </a:rPr>
              <a:t>-</a:t>
            </a:r>
            <a:r>
              <a:rPr lang="ru-RU" sz="1000" b="1" dirty="0" smtClean="0">
                <a:solidFill>
                  <a:srgbClr val="376092"/>
                </a:solidFill>
              </a:rPr>
              <a:t>курс повышения персональной и бизнес-эффективности. </a:t>
            </a:r>
            <a:r>
              <a:rPr lang="en-US" sz="1000" b="1" dirty="0" err="1" smtClean="0">
                <a:solidFill>
                  <a:srgbClr val="376092"/>
                </a:solidFill>
              </a:rPr>
              <a:t>Читаю</a:t>
            </a:r>
            <a:r>
              <a:rPr lang="en-US" sz="1000" b="1" dirty="0" smtClean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специализированную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 smtClean="0">
                <a:solidFill>
                  <a:srgbClr val="376092"/>
                </a:solidFill>
              </a:rPr>
              <a:t>литературу</a:t>
            </a:r>
            <a:r>
              <a:rPr lang="en-US" sz="1000" b="1" dirty="0" smtClean="0">
                <a:solidFill>
                  <a:srgbClr val="376092"/>
                </a:solidFill>
              </a:rPr>
              <a:t>, </a:t>
            </a:r>
            <a:r>
              <a:rPr lang="en-US" sz="1000" b="1" dirty="0" err="1">
                <a:solidFill>
                  <a:srgbClr val="376092"/>
                </a:solidFill>
              </a:rPr>
              <a:t>посещаю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 smtClean="0">
                <a:solidFill>
                  <a:srgbClr val="376092"/>
                </a:solidFill>
              </a:rPr>
              <a:t>мастер</a:t>
            </a:r>
            <a:r>
              <a:rPr lang="en-US" sz="1000" b="1" dirty="0" err="1">
                <a:solidFill>
                  <a:srgbClr val="376092"/>
                </a:solidFill>
              </a:rPr>
              <a:t>-</a:t>
            </a:r>
            <a:r>
              <a:rPr lang="en-US" sz="1000" b="1" dirty="0" err="1" smtClean="0">
                <a:solidFill>
                  <a:srgbClr val="376092"/>
                </a:solidFill>
              </a:rPr>
              <a:t>классы</a:t>
            </a:r>
            <a:r>
              <a:rPr lang="en-US" sz="1000" b="1" dirty="0" smtClean="0">
                <a:solidFill>
                  <a:srgbClr val="376092"/>
                </a:solidFill>
              </a:rPr>
              <a:t>, </a:t>
            </a:r>
            <a:r>
              <a:rPr lang="en-US" sz="1000" b="1" dirty="0" err="1">
                <a:solidFill>
                  <a:srgbClr val="376092"/>
                </a:solidFill>
              </a:rPr>
              <a:t>участвую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в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кейс-чемпионатах</a:t>
            </a:r>
            <a:r>
              <a:rPr lang="en-US" sz="1000" b="1" dirty="0">
                <a:solidFill>
                  <a:srgbClr val="376092"/>
                </a:solidFill>
              </a:rPr>
              <a:t>. </a:t>
            </a:r>
            <a:r>
              <a:rPr lang="en-US" sz="1000" b="1" dirty="0" err="1">
                <a:solidFill>
                  <a:srgbClr val="376092"/>
                </a:solidFill>
              </a:rPr>
              <a:t>Активна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в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спорте</a:t>
            </a:r>
            <a:r>
              <a:rPr lang="en-US" sz="1000" b="1" dirty="0">
                <a:solidFill>
                  <a:srgbClr val="376092"/>
                </a:solidFill>
              </a:rPr>
              <a:t>: </a:t>
            </a:r>
            <a:r>
              <a:rPr lang="en-US" sz="1000" b="1" dirty="0" err="1">
                <a:solidFill>
                  <a:srgbClr val="376092"/>
                </a:solidFill>
              </a:rPr>
              <a:t>бег</a:t>
            </a:r>
            <a:r>
              <a:rPr lang="en-US" sz="1000" b="1" dirty="0">
                <a:solidFill>
                  <a:srgbClr val="376092"/>
                </a:solidFill>
              </a:rPr>
              <a:t>, </a:t>
            </a:r>
            <a:r>
              <a:rPr lang="en-US" sz="1000" b="1" dirty="0" err="1">
                <a:solidFill>
                  <a:srgbClr val="376092"/>
                </a:solidFill>
              </a:rPr>
              <a:t>настольный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теннис</a:t>
            </a:r>
            <a:r>
              <a:rPr lang="en-US" sz="1000" b="1" dirty="0">
                <a:solidFill>
                  <a:srgbClr val="376092"/>
                </a:solidFill>
              </a:rPr>
              <a:t>, </a:t>
            </a:r>
            <a:r>
              <a:rPr lang="en-US" sz="1000" b="1" dirty="0" err="1">
                <a:solidFill>
                  <a:srgbClr val="376092"/>
                </a:solidFill>
              </a:rPr>
              <a:t>по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возможности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баскетбол</a:t>
            </a:r>
            <a:r>
              <a:rPr lang="en-US" sz="1000" b="1" dirty="0">
                <a:solidFill>
                  <a:srgbClr val="376092"/>
                </a:solidFill>
              </a:rPr>
              <a:t>. </a:t>
            </a:r>
            <a:r>
              <a:rPr lang="en-US" sz="1000" b="1" dirty="0" err="1">
                <a:solidFill>
                  <a:srgbClr val="376092"/>
                </a:solidFill>
              </a:rPr>
              <a:t>Занимаюсь</a:t>
            </a:r>
            <a:r>
              <a:rPr lang="en-US" sz="1000" b="1" dirty="0">
                <a:solidFill>
                  <a:srgbClr val="376092"/>
                </a:solidFill>
              </a:rPr>
              <a:t>  </a:t>
            </a:r>
            <a:r>
              <a:rPr lang="en-US" sz="1000" b="1" dirty="0" err="1">
                <a:solidFill>
                  <a:srgbClr val="376092"/>
                </a:solidFill>
              </a:rPr>
              <a:t>общественнуой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жизнью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на</a:t>
            </a:r>
            <a:r>
              <a:rPr lang="en-US" sz="1000" b="1" dirty="0">
                <a:solidFill>
                  <a:srgbClr val="376092"/>
                </a:solidFill>
              </a:rPr>
              <a:t> </a:t>
            </a:r>
            <a:r>
              <a:rPr lang="en-US" sz="1000" b="1" dirty="0" err="1">
                <a:solidFill>
                  <a:srgbClr val="376092"/>
                </a:solidFill>
              </a:rPr>
              <a:t>факультете</a:t>
            </a:r>
            <a:r>
              <a:rPr lang="en-US" sz="1000" b="1" dirty="0">
                <a:solidFill>
                  <a:srgbClr val="376092"/>
                </a:solidFill>
              </a:rPr>
              <a:t>.</a:t>
            </a:r>
            <a:r>
              <a:rPr lang="ru-RU" sz="1000" b="1" dirty="0" smtClean="0">
                <a:solidFill>
                  <a:srgbClr val="376092"/>
                </a:solidFill>
                <a:effectLst/>
              </a:rPr>
              <a:t> </a:t>
            </a:r>
            <a:endParaRPr lang="ru-RU" sz="1000" b="1" dirty="0">
              <a:solidFill>
                <a:srgbClr val="37609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mEPbE7vJXa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57" b="16566"/>
          <a:stretch/>
        </p:blipFill>
        <p:spPr>
          <a:xfrm>
            <a:off x="1961428" y="1064473"/>
            <a:ext cx="2070821" cy="21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Минина Анастасия Владимировна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96957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10 ноября 1994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525753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4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410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281407"/>
            <a:ext cx="2150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 smtClean="0">
              <a:solidFill>
                <a:srgbClr val="7F7F7F"/>
              </a:solidFill>
            </a:endParaRP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83109" y="4243917"/>
            <a:ext cx="27444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Организатор Дня рождения ЭФ 2011-2014гг.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Участник Школы Актива 2012г.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Организатор Школы Актива 2013-2014гг</a:t>
            </a:r>
            <a:r>
              <a:rPr lang="ru-RU" sz="1000" b="1" dirty="0" smtClean="0">
                <a:solidFill>
                  <a:srgbClr val="376092"/>
                </a:solidFill>
              </a:rPr>
              <a:t>. </a:t>
            </a:r>
            <a:r>
              <a:rPr lang="ru-RU" sz="1000" b="1" dirty="0">
                <a:solidFill>
                  <a:srgbClr val="376092"/>
                </a:solidFill>
              </a:rPr>
              <a:t>и</a:t>
            </a:r>
            <a:r>
              <a:rPr lang="ru-RU" sz="1000" b="1" dirty="0" smtClean="0">
                <a:solidFill>
                  <a:srgbClr val="376092"/>
                </a:solidFill>
              </a:rPr>
              <a:t> Студенческой </a:t>
            </a:r>
            <a:r>
              <a:rPr lang="ru-RU" sz="1000" b="1" dirty="0">
                <a:solidFill>
                  <a:srgbClr val="376092"/>
                </a:solidFill>
              </a:rPr>
              <a:t>Весны МГУ 2013г.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Участник научно-практической </a:t>
            </a:r>
            <a:r>
              <a:rPr lang="ru-RU" sz="1000" b="1" dirty="0" smtClean="0">
                <a:solidFill>
                  <a:srgbClr val="376092"/>
                </a:solidFill>
              </a:rPr>
              <a:t>конференции   </a:t>
            </a:r>
            <a:r>
              <a:rPr lang="ru-RU" sz="1000" b="1" dirty="0">
                <a:solidFill>
                  <a:srgbClr val="376092"/>
                </a:solidFill>
              </a:rPr>
              <a:t>« Студенческое самоуправление в МГУ</a:t>
            </a:r>
            <a:r>
              <a:rPr lang="ru-RU" sz="1000" b="1" dirty="0" smtClean="0">
                <a:solidFill>
                  <a:srgbClr val="376092"/>
                </a:solidFill>
              </a:rPr>
              <a:t>» 2013г. Сотрудник </a:t>
            </a:r>
            <a:r>
              <a:rPr lang="ru-RU" sz="1000" b="1" dirty="0">
                <a:solidFill>
                  <a:srgbClr val="376092"/>
                </a:solidFill>
              </a:rPr>
              <a:t>Приемной комиссии 2013г.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Организатор Открытого чемпионата школ по экономике 2013-</a:t>
            </a:r>
            <a:r>
              <a:rPr lang="ru-RU" sz="1000" b="1" dirty="0" smtClean="0">
                <a:solidFill>
                  <a:srgbClr val="376092"/>
                </a:solidFill>
              </a:rPr>
              <a:t>2014гг.Организатор </a:t>
            </a:r>
            <a:r>
              <a:rPr lang="ru-RU" sz="1000" b="1" dirty="0">
                <a:solidFill>
                  <a:srgbClr val="376092"/>
                </a:solidFill>
              </a:rPr>
              <a:t>ОЧ </a:t>
            </a:r>
            <a:r>
              <a:rPr lang="ru-RU" sz="1000" b="1" dirty="0" smtClean="0">
                <a:solidFill>
                  <a:srgbClr val="376092"/>
                </a:solidFill>
              </a:rPr>
              <a:t>-Закрытый </a:t>
            </a:r>
            <a:r>
              <a:rPr lang="ru-RU" sz="1000" b="1" dirty="0">
                <a:solidFill>
                  <a:srgbClr val="376092"/>
                </a:solidFill>
              </a:rPr>
              <a:t>день открытых дверей 2013-</a:t>
            </a:r>
            <a:r>
              <a:rPr lang="ru-RU" sz="1000" b="1" dirty="0" smtClean="0">
                <a:solidFill>
                  <a:srgbClr val="376092"/>
                </a:solidFill>
              </a:rPr>
              <a:t>2014гг.Организатор </a:t>
            </a:r>
            <a:r>
              <a:rPr lang="ru-RU" sz="1000" b="1" dirty="0">
                <a:solidFill>
                  <a:srgbClr val="376092"/>
                </a:solidFill>
              </a:rPr>
              <a:t>«Форум регионов России» </a:t>
            </a:r>
            <a:r>
              <a:rPr lang="ru-RU" sz="1000" b="1" dirty="0" smtClean="0">
                <a:solidFill>
                  <a:srgbClr val="376092"/>
                </a:solidFill>
              </a:rPr>
              <a:t>2014г.Организатор </a:t>
            </a:r>
            <a:r>
              <a:rPr lang="ru-RU" sz="1000" b="1" dirty="0">
                <a:solidFill>
                  <a:srgbClr val="376092"/>
                </a:solidFill>
              </a:rPr>
              <a:t>«Форум контрактных отношений» 2014г.</a:t>
            </a:r>
            <a:r>
              <a:rPr lang="ru-RU" sz="1000" b="1" dirty="0" smtClean="0">
                <a:solidFill>
                  <a:srgbClr val="376092"/>
                </a:solidFill>
                <a:effectLst/>
              </a:rPr>
              <a:t> </a:t>
            </a:r>
          </a:p>
          <a:p>
            <a:r>
              <a:rPr lang="ru-RU" sz="1000" b="1" dirty="0">
                <a:solidFill>
                  <a:srgbClr val="376092"/>
                </a:solidFill>
              </a:rPr>
              <a:t>Свободное время посвящаю участию в различных мероприятиях, а также их организации. Активный отдых. Танцы. Чтение книг.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2689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0" r="14186"/>
          <a:stretch/>
        </p:blipFill>
        <p:spPr>
          <a:xfrm>
            <a:off x="1993052" y="1064473"/>
            <a:ext cx="2039197" cy="21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4-10-29 в 17.01.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7346" r="6829"/>
          <a:stretch/>
        </p:blipFill>
        <p:spPr>
          <a:xfrm>
            <a:off x="169104" y="285750"/>
            <a:ext cx="8867068" cy="6127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Прямоугольник 5"/>
          <p:cNvSpPr/>
          <p:nvPr/>
        </p:nvSpPr>
        <p:spPr>
          <a:xfrm>
            <a:off x="306917" y="3630083"/>
            <a:ext cx="1291166" cy="27834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7333" y="5238750"/>
            <a:ext cx="2084917" cy="1174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61833" y="3630083"/>
            <a:ext cx="179917" cy="6138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9833" y="5238750"/>
            <a:ext cx="2952750" cy="139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1" descr="Безымянный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32" y="1064473"/>
            <a:ext cx="2084917" cy="21971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2668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32249" y="1064473"/>
            <a:ext cx="130384" cy="21971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2633" y="1064473"/>
            <a:ext cx="1277200" cy="1737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62632" y="1007174"/>
            <a:ext cx="2537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Носов Владимир Игоревич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5583" y="1581418"/>
            <a:ext cx="697279" cy="1494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67534" y="1492054"/>
            <a:ext cx="1133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376092"/>
                </a:solidFill>
              </a:rPr>
              <a:t>30 марта  1993</a:t>
            </a:r>
            <a:endParaRPr lang="ru-RU" sz="1050" b="1" dirty="0">
              <a:solidFill>
                <a:srgbClr val="37609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333" y="4644637"/>
            <a:ext cx="2084916" cy="2988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62633" y="2561167"/>
            <a:ext cx="3076367" cy="391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62632" y="2483418"/>
            <a:ext cx="3076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                                        4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Номер                                    403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академической группы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62633" y="4402667"/>
            <a:ext cx="4028867" cy="6455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3873500"/>
            <a:ext cx="116417" cy="12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97441" y="4943488"/>
            <a:ext cx="4229951" cy="132184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62633" y="4402667"/>
            <a:ext cx="215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</a:rPr>
              <a:t>Опыт участия  в общественной </a:t>
            </a:r>
            <a:r>
              <a:rPr lang="ru-RU" sz="1000" b="1" dirty="0" smtClean="0">
                <a:solidFill>
                  <a:srgbClr val="7F7F7F"/>
                </a:solidFill>
              </a:rPr>
              <a:t>деятельности </a:t>
            </a:r>
          </a:p>
          <a:p>
            <a:endParaRPr lang="ru-RU" sz="1000" b="1" dirty="0">
              <a:solidFill>
                <a:srgbClr val="7F7F7F"/>
              </a:solidFill>
            </a:endParaRPr>
          </a:p>
          <a:p>
            <a:r>
              <a:rPr lang="ru-RU" sz="1000" b="1" dirty="0" smtClean="0">
                <a:solidFill>
                  <a:srgbClr val="7F7F7F"/>
                </a:solidFill>
              </a:rPr>
              <a:t>Чем Вы интересуетесь? Чем занимаетесь по жизни?</a:t>
            </a:r>
            <a:endParaRPr lang="ru-RU" sz="1000" b="1" dirty="0" smtClean="0"/>
          </a:p>
          <a:p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5999" y="4402667"/>
            <a:ext cx="229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6092"/>
                </a:solidFill>
              </a:rPr>
              <a:t>С 2012 года председатель ЭФ ОСК МГУ</a:t>
            </a:r>
            <a:r>
              <a:rPr lang="ru-RU" sz="1000" b="1" dirty="0" smtClean="0">
                <a:solidFill>
                  <a:srgbClr val="376092"/>
                </a:solidFill>
                <a:effectLst/>
              </a:rPr>
              <a:t> </a:t>
            </a:r>
            <a:endParaRPr lang="ru-RU" sz="1000" b="1" dirty="0">
              <a:solidFill>
                <a:srgbClr val="376092"/>
              </a:solidFill>
            </a:endParaRPr>
          </a:p>
          <a:p>
            <a:endParaRPr lang="ru-RU" sz="1000" b="1" dirty="0" smtClean="0">
              <a:solidFill>
                <a:srgbClr val="376092"/>
              </a:solidFill>
            </a:endParaRPr>
          </a:p>
          <a:p>
            <a:r>
              <a:rPr lang="ru-RU" sz="1000" b="1" dirty="0" smtClean="0">
                <a:solidFill>
                  <a:srgbClr val="376092"/>
                </a:solidFill>
              </a:rPr>
              <a:t>Саморазвитие</a:t>
            </a:r>
            <a:r>
              <a:rPr lang="ru-RU" sz="1000" b="1" dirty="0" smtClean="0">
                <a:solidFill>
                  <a:srgbClr val="376092"/>
                </a:solidFill>
                <a:effectLst/>
              </a:rPr>
              <a:t> </a:t>
            </a:r>
            <a:endParaRPr lang="ru-RU" sz="1000" b="1" dirty="0">
              <a:solidFill>
                <a:srgbClr val="37609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62668" y="751417"/>
            <a:ext cx="1090082" cy="148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фото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75"/>
          <a:stretch/>
        </p:blipFill>
        <p:spPr>
          <a:xfrm>
            <a:off x="1993052" y="1064473"/>
            <a:ext cx="2039198" cy="21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390</Words>
  <Application>Microsoft Macintosh PowerPoint</Application>
  <PresentationFormat>Экран (4:3)</PresentationFormat>
  <Paragraphs>81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Павлова</dc:creator>
  <cp:lastModifiedBy>Пользователь</cp:lastModifiedBy>
  <cp:revision>8</cp:revision>
  <dcterms:created xsi:type="dcterms:W3CDTF">2014-10-29T14:04:59Z</dcterms:created>
  <dcterms:modified xsi:type="dcterms:W3CDTF">2014-11-02T17:12:59Z</dcterms:modified>
</cp:coreProperties>
</file>