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7" r:id="rId3"/>
    <p:sldId id="260" r:id="rId4"/>
    <p:sldId id="258" r:id="rId5"/>
    <p:sldId id="266" r:id="rId6"/>
    <p:sldId id="257" r:id="rId7"/>
    <p:sldId id="268" r:id="rId8"/>
    <p:sldId id="265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1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1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4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9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6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8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41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Бедарева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Анастасия Олеговна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2345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19 февраля 1995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0714" y="4134177"/>
            <a:ext cx="27165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 smtClean="0">
                <a:solidFill>
                  <a:schemeClr val="accent1">
                    <a:lumMod val="75000"/>
                  </a:schemeClr>
                </a:solidFill>
              </a:rPr>
              <a:t>Входила </a:t>
            </a:r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в актив школы, организовывала различные </a:t>
            </a:r>
            <a:r>
              <a:rPr lang="ru-RU" sz="950" dirty="0" smtClean="0">
                <a:solidFill>
                  <a:schemeClr val="accent1">
                    <a:lumMod val="75000"/>
                  </a:schemeClr>
                </a:solidFill>
              </a:rPr>
              <a:t>мероприятия; </a:t>
            </a:r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участвовала в областной конференции «Лидер – это ты». Участник программы «Молодые лидеры России-2012</a:t>
            </a:r>
            <a:r>
              <a:rPr lang="ru-RU" sz="950" dirty="0" smtClean="0">
                <a:solidFill>
                  <a:schemeClr val="accent1">
                    <a:lumMod val="75000"/>
                  </a:schemeClr>
                </a:solidFill>
              </a:rPr>
              <a:t>»; </a:t>
            </a:r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играла в КВН (победитель городского этапа). </a:t>
            </a:r>
            <a:r>
              <a:rPr lang="ru-RU" sz="95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университете я являюсь старостой 110 группы, так как не могу сидеть сложа руки и постоянно беру на себя какую-нибудь </a:t>
            </a:r>
            <a:r>
              <a:rPr lang="ru-RU" sz="950" dirty="0" smtClean="0">
                <a:solidFill>
                  <a:schemeClr val="accent1">
                    <a:lumMod val="75000"/>
                  </a:schemeClr>
                </a:solidFill>
              </a:rPr>
              <a:t>ответственность</a:t>
            </a:r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95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dirty="0">
                <a:solidFill>
                  <a:schemeClr val="accent1">
                    <a:lumMod val="75000"/>
                  </a:schemeClr>
                </a:solidFill>
              </a:rPr>
              <a:t>Моя первая страсть – это музыка: закончила музыкальную школу, играю на трех музыкальных инструментах (скрипка, гитара, фортепиано). Вторая – спорт. Занималась волейболом, теннисом, легкой атлетикой. Третья – книги: я обожаю читать. И, конечно же, вне конкуренции стоит живое общение, новые друзья, эмоции! </a:t>
            </a:r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541" y="1064473"/>
            <a:ext cx="2145842" cy="21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44463" y="282358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80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Смирнова Валентина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Александровна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 октября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103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Староста группы, член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профкома.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Интересуюсь литературой, искусством, историей.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755" y="1064472"/>
            <a:ext cx="2283878" cy="21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Чеботарева Диана Андреевна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25 ноября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75531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0 целых</a:t>
            </a: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Театры, выставки, музыка, танцы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7332" y="1064473"/>
            <a:ext cx="2084917" cy="219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IMG_1212 (2)"/>
          <p:cNvPicPr>
            <a:picLocks noChangeAspect="1" noChangeArrowheads="1"/>
          </p:cNvPicPr>
          <p:nvPr/>
        </p:nvPicPr>
        <p:blipFill>
          <a:blip r:embed="rId4"/>
          <a:srcRect l="40547" t="16391" r="19154" b="45364"/>
          <a:stretch>
            <a:fillRect/>
          </a:stretch>
        </p:blipFill>
        <p:spPr bwMode="auto">
          <a:xfrm>
            <a:off x="2181225" y="1012861"/>
            <a:ext cx="1543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8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Бушуева Юлия Павловна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01 мая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75531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62633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праздничных мероприятий в школе, участие в выставках.</a:t>
            </a:r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Играю на фортепиано;  кандидат в мастера спорта по дзюдо; люблю активный спорт (сноуборд,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вейкборд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флайборд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виндсерфинг,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фридайвинг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конный спорт) и путешествия.</a:t>
            </a:r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7332" y="1064473"/>
            <a:ext cx="2084917" cy="219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IMG_1212 (2)"/>
          <p:cNvPicPr>
            <a:picLocks noChangeAspect="1" noChangeArrowheads="1"/>
          </p:cNvPicPr>
          <p:nvPr/>
        </p:nvPicPr>
        <p:blipFill>
          <a:blip r:embed="rId4"/>
          <a:srcRect l="40547" t="16391" r="19154" b="45364"/>
          <a:stretch>
            <a:fillRect/>
          </a:stretch>
        </p:blipFill>
        <p:spPr bwMode="auto">
          <a:xfrm>
            <a:off x="2181225" y="1012861"/>
            <a:ext cx="1543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8038"/>
          <p:cNvPicPr>
            <a:picLocks noChangeAspect="1" noChangeArrowheads="1"/>
          </p:cNvPicPr>
          <p:nvPr/>
        </p:nvPicPr>
        <p:blipFill>
          <a:blip r:embed="rId5"/>
          <a:srcRect l="32617" t="21053" r="11470" b="26794"/>
          <a:stretch>
            <a:fillRect/>
          </a:stretch>
        </p:blipFill>
        <p:spPr bwMode="auto">
          <a:xfrm>
            <a:off x="2149792" y="1017492"/>
            <a:ext cx="1605915" cy="22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IMG_5325 (1)"/>
          <p:cNvPicPr>
            <a:picLocks noChangeAspect="1" noChangeArrowheads="1"/>
          </p:cNvPicPr>
          <p:nvPr/>
        </p:nvPicPr>
        <p:blipFill>
          <a:blip r:embed="rId6"/>
          <a:srcRect l="30721" t="6845" r="26253" b="57776"/>
          <a:stretch>
            <a:fillRect/>
          </a:stretch>
        </p:blipFill>
        <p:spPr bwMode="auto">
          <a:xfrm>
            <a:off x="1947332" y="1012861"/>
            <a:ext cx="1853221" cy="224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5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80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Векерле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Константин Владимирович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24 января 1995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112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Оказывал помощь в организации праздничных и не только мероприятий в лицее. Стараюсь принимать активное участие во всякого рода общественной деятельности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Интересуюсь главным образом спортом. Свое свободное время стараюсь посвящать этому занятию.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667" y="1064473"/>
            <a:ext cx="2184247" cy="21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44495" y="3656541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Ефремова Ольга Вячеславовна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26 июня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107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311748"/>
            <a:ext cx="2296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Всю школьную жизнь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активно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участвовала в различных мероприятиях: образовательных, спортивных, развлекательных. Входила в состав школьного учебного совета, была старостой класса. Являлась постоянным представителям школы на городских и областных фестивалях и конференциях. Не раз работала вожатой в детских лагерях. Также обожаю КВН, в который играю, начиная со второго класса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Не мыслю своей жизни без спорта! Играю в волейбол, имею 2й взрослый разряд. Люблю музыку, не только слушать, но и играть, поэтому окончила музыкальную школу по классу гитары. Люблю путешествовать и мечтаю объездить весь мир.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23\Desktop\выборы 2014\анкеты\uYsZApfBb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480" y="1064473"/>
            <a:ext cx="2177426" cy="21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Кочуров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Максим Вадимович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23 апреля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75531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101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62633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Староста 1го курса ЭФ МГУ 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(на данный момент)</a:t>
            </a: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Активный отдых, ролики, походы,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страйкбол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. Ах да, сейчас учусь, и все вышеперечисленное временно неактуально))).</a:t>
            </a:r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7332" y="1064473"/>
            <a:ext cx="2084917" cy="219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IMG_1212 (2)"/>
          <p:cNvPicPr>
            <a:picLocks noChangeAspect="1" noChangeArrowheads="1"/>
          </p:cNvPicPr>
          <p:nvPr/>
        </p:nvPicPr>
        <p:blipFill>
          <a:blip r:embed="rId4"/>
          <a:srcRect l="40547" t="16391" r="19154" b="45364"/>
          <a:stretch>
            <a:fillRect/>
          </a:stretch>
        </p:blipFill>
        <p:spPr bwMode="auto">
          <a:xfrm>
            <a:off x="2181225" y="1012861"/>
            <a:ext cx="1543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8038"/>
          <p:cNvPicPr>
            <a:picLocks noChangeAspect="1" noChangeArrowheads="1"/>
          </p:cNvPicPr>
          <p:nvPr/>
        </p:nvPicPr>
        <p:blipFill>
          <a:blip r:embed="rId5"/>
          <a:srcRect l="32617" t="21053" r="11470" b="26794"/>
          <a:stretch>
            <a:fillRect/>
          </a:stretch>
        </p:blipFill>
        <p:spPr bwMode="auto">
          <a:xfrm>
            <a:off x="2149792" y="1017492"/>
            <a:ext cx="1605915" cy="22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VoswmCZD3c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8529" y="937008"/>
            <a:ext cx="1767178" cy="232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96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Кручинина Надежда Леонидовна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23 марта 1997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106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Организовывала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мероприятия в своей школе-интернате СУНЦ МГУ, и в прошлой школе тоже старалась участвовать в общественной жизни, различных концертах и конкурсах. В детских оздоровительных лагерях нравилось становиться лидером отряда и нести соответствующие обязанности.</a:t>
            </a: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Интересуюсь успешными людьми, надеюсь когда-нибудь тоже такой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стать.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А вообще мне нравится учиться, танцевать, очень люблю музыку и поэзию. ОЧЕНЬ люблю читать хорошую литературу, стараюсь по возможности часто посещать театр.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6YZ6SYg2r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4" b="33519"/>
          <a:stretch>
            <a:fillRect/>
          </a:stretch>
        </p:blipFill>
        <p:spPr bwMode="auto">
          <a:xfrm>
            <a:off x="1993052" y="1080430"/>
            <a:ext cx="2057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Махарадзе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Арчил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Османович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0" y="1476927"/>
            <a:ext cx="15224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01 июня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75531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62633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069199"/>
            <a:ext cx="2150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Играю на фортепиано;  кандидат в мастера спорта по дзюдо; люблю активный спорт (сноуборд,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вейкборд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флайборд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виндсерфинг,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фридайвинг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 конный спорт) и путешествия.</a:t>
            </a:r>
            <a:endParaRPr lang="ru-RU" sz="950" b="1" dirty="0" err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7332" y="1064473"/>
            <a:ext cx="2084917" cy="219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IMG_1212 (2)"/>
          <p:cNvPicPr>
            <a:picLocks noChangeAspect="1" noChangeArrowheads="1"/>
          </p:cNvPicPr>
          <p:nvPr/>
        </p:nvPicPr>
        <p:blipFill>
          <a:blip r:embed="rId4"/>
          <a:srcRect l="40547" t="16391" r="19154" b="45364"/>
          <a:stretch>
            <a:fillRect/>
          </a:stretch>
        </p:blipFill>
        <p:spPr bwMode="auto">
          <a:xfrm>
            <a:off x="2181225" y="1012861"/>
            <a:ext cx="1543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8038"/>
          <p:cNvPicPr>
            <a:picLocks noChangeAspect="1" noChangeArrowheads="1"/>
          </p:cNvPicPr>
          <p:nvPr/>
        </p:nvPicPr>
        <p:blipFill>
          <a:blip r:embed="rId5"/>
          <a:srcRect l="32617" t="21053" r="11470" b="26794"/>
          <a:stretch>
            <a:fillRect/>
          </a:stretch>
        </p:blipFill>
        <p:spPr bwMode="auto">
          <a:xfrm>
            <a:off x="2149792" y="1017492"/>
            <a:ext cx="1605915" cy="22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IMG_5325 (1)"/>
          <p:cNvPicPr>
            <a:picLocks noChangeAspect="1" noChangeArrowheads="1"/>
          </p:cNvPicPr>
          <p:nvPr/>
        </p:nvPicPr>
        <p:blipFill>
          <a:blip r:embed="rId6"/>
          <a:srcRect l="30721" t="6845" r="26253" b="57776"/>
          <a:stretch>
            <a:fillRect/>
          </a:stretch>
        </p:blipFill>
        <p:spPr bwMode="auto">
          <a:xfrm>
            <a:off x="1947332" y="973207"/>
            <a:ext cx="1853221" cy="228844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7332" y="973207"/>
            <a:ext cx="2005804" cy="2299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28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Мацак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Кристина Сергеевна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10 мая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75531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62633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В школе организовывала праздники порой</a:t>
            </a: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Люблю музыкальную сферу, владею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фотошопом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 (уровень мастер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фотошопа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), хожу на выставки, люблю весело и интересно проводить время.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7332" y="1064473"/>
            <a:ext cx="2084917" cy="219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IMG_1212 (2)"/>
          <p:cNvPicPr>
            <a:picLocks noChangeAspect="1" noChangeArrowheads="1"/>
          </p:cNvPicPr>
          <p:nvPr/>
        </p:nvPicPr>
        <p:blipFill>
          <a:blip r:embed="rId4"/>
          <a:srcRect l="40547" t="16391" r="19154" b="45364"/>
          <a:stretch>
            <a:fillRect/>
          </a:stretch>
        </p:blipFill>
        <p:spPr bwMode="auto">
          <a:xfrm>
            <a:off x="2181225" y="1012861"/>
            <a:ext cx="1543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8038"/>
          <p:cNvPicPr>
            <a:picLocks noChangeAspect="1" noChangeArrowheads="1"/>
          </p:cNvPicPr>
          <p:nvPr/>
        </p:nvPicPr>
        <p:blipFill>
          <a:blip r:embed="rId5"/>
          <a:srcRect l="32617" t="21053" r="11470" b="26794"/>
          <a:stretch>
            <a:fillRect/>
          </a:stretch>
        </p:blipFill>
        <p:spPr bwMode="auto">
          <a:xfrm>
            <a:off x="2149792" y="1017492"/>
            <a:ext cx="1605915" cy="22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28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2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Никулин Станислав Кириллович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22 августа 1996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105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Помощь в организации мероприятий, праздников в школе, участие в них, участие в них в роли ведущего.</a:t>
            </a: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Учеба, спорт, общественная жизнь, собственно этим и занимаюсь</a:t>
            </a:r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6YZ6SYg2r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4" b="33519"/>
          <a:stretch>
            <a:fillRect/>
          </a:stretch>
        </p:blipFill>
        <p:spPr bwMode="auto">
          <a:xfrm>
            <a:off x="1993052" y="1080430"/>
            <a:ext cx="2057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 t="14958" r="8687" b="21211"/>
          <a:stretch>
            <a:fillRect/>
          </a:stretch>
        </p:blipFill>
        <p:spPr bwMode="auto">
          <a:xfrm>
            <a:off x="1947332" y="1012861"/>
            <a:ext cx="2171040" cy="22487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69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759</Words>
  <Application>Microsoft Office PowerPoint</Application>
  <PresentationFormat>Экран (4:3)</PresentationFormat>
  <Paragraphs>203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Павлова</dc:creator>
  <cp:lastModifiedBy>Пользователь</cp:lastModifiedBy>
  <cp:revision>21</cp:revision>
  <dcterms:created xsi:type="dcterms:W3CDTF">2014-10-29T14:04:59Z</dcterms:created>
  <dcterms:modified xsi:type="dcterms:W3CDTF">2014-11-02T17:02:42Z</dcterms:modified>
</cp:coreProperties>
</file>