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4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1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1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4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9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6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8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41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2016-533F-E84D-928A-7285C500B687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</a:rPr>
              <a:t>Белошицкий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Алексей Юрьевич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2345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13 мая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 курс магистратуры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Э570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3519" y="4448238"/>
            <a:ext cx="2716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Староста</a:t>
            </a:r>
            <a:r>
              <a:rPr lang="ru-RU" sz="1000" dirty="0"/>
              <a:t>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группы в </a:t>
            </a:r>
            <a:r>
              <a:rPr lang="ru-RU" sz="950" b="1" dirty="0" err="1">
                <a:solidFill>
                  <a:schemeClr val="accent1">
                    <a:lumMod val="75000"/>
                  </a:schemeClr>
                </a:solidFill>
              </a:rPr>
              <a:t>бакалавриате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 (3 группа)</a:t>
            </a:r>
          </a:p>
          <a:p>
            <a:pPr lvl="0"/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Староста группы в магистратуре (7 группа)</a:t>
            </a: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Командир взвода экономистов на факультете военного обучения </a:t>
            </a:r>
          </a:p>
          <a:p>
            <a:endParaRPr lang="ru-RU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История</a:t>
            </a:r>
          </a:p>
          <a:p>
            <a:pPr lvl="0"/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Политика</a:t>
            </a:r>
          </a:p>
          <a:p>
            <a:pPr lvl="0"/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Искусство</a:t>
            </a: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Государственное регулирование экономики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3968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Изображение 27" descr="Фото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42" t="21248" r="26477" b="46556"/>
          <a:stretch/>
        </p:blipFill>
        <p:spPr>
          <a:xfrm>
            <a:off x="1971601" y="1064473"/>
            <a:ext cx="2169580" cy="22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216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Гурвиц Юлия Борисовна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376092"/>
                </a:solidFill>
              </a:rPr>
              <a:t>23 июня 1992</a:t>
            </a:r>
          </a:p>
          <a:p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21606" y="4402667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2 курс магистратуры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Э620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1337" y="4378042"/>
            <a:ext cx="324266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Староста</a:t>
            </a:r>
            <a:r>
              <a:rPr lang="ru-RU" sz="1000" dirty="0" smtClean="0"/>
              <a:t>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 профорг 620 группы (ММАЭ); 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активный член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Студенческого совета экономического факультета МГУ </a:t>
            </a:r>
            <a:r>
              <a:rPr lang="ru-RU" sz="950" b="1" dirty="0" err="1">
                <a:solidFill>
                  <a:schemeClr val="accent1">
                    <a:lumMod val="75000"/>
                  </a:schemeClr>
                </a:solidFill>
              </a:rPr>
              <a:t>им.М.В.Ломоносова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, принимала участие в организации Дня экономического факультета в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2013 -14гг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., Форума Регионов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России-2014, Третьей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международной студенческой универсиады по эконометрике ,“Мисс экономического факультета 2014”, “Дня первокурсника МГУ-2014”, Четвертого Открытого чемпионата школ по экономике на экономическом факультете МГУ имени </a:t>
            </a:r>
            <a:r>
              <a:rPr lang="ru-RU" sz="950" b="1" dirty="0" err="1" smtClean="0">
                <a:solidFill>
                  <a:schemeClr val="accent1">
                    <a:lumMod val="75000"/>
                  </a:schemeClr>
                </a:solidFill>
              </a:rPr>
              <a:t>М.В.Ломоносова</a:t>
            </a:r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Безумно нравится преподавать и вести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семинары.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Занимаюсь вокалом, учусь играть на электронном пианино. Люблю размышлять о жизни и стремлюсь к постоянному самосовершенствованию. </a:t>
            </a:r>
          </a:p>
        </p:txBody>
      </p:sp>
      <p:pic>
        <p:nvPicPr>
          <p:cNvPr id="8" name="Изображение 7" descr="DSC05038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985" r="6467" b="54890"/>
          <a:stretch/>
        </p:blipFill>
        <p:spPr>
          <a:xfrm>
            <a:off x="1993052" y="678794"/>
            <a:ext cx="2094687" cy="26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216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Лукачева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Ольга Владимировна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5 марта 1992</a:t>
            </a:r>
            <a:endParaRPr lang="ru-RU" sz="1050" b="1" dirty="0">
              <a:solidFill>
                <a:srgbClr val="376092"/>
              </a:solidFill>
            </a:endParaRPr>
          </a:p>
          <a:p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21606" y="4402667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2 курс магистратуры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Э610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1337" y="4378042"/>
            <a:ext cx="32426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Председатель Студенческого Совета ЭФ,  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член Ученого Совета ЭФ МГУ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принимала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участие в организации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Форума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Регионов 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России-2014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,“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Мисс экономического факультета 2014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”,  в фото-проекте «Поздравление с 8 марта в стиле </a:t>
            </a:r>
            <a:r>
              <a:rPr lang="en-US" sz="950" b="1" dirty="0" smtClean="0">
                <a:solidFill>
                  <a:schemeClr val="accent1">
                    <a:lumMod val="75000"/>
                  </a:schemeClr>
                </a:solidFill>
              </a:rPr>
              <a:t>Esquire</a:t>
            </a:r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», 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Способствовала созданию на факультете зеленого уголка и места отдыха на 4м этаже,  спортзала.</a:t>
            </a:r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Наполняю жизнь смыслом. 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Люблю общаться и помогать людям.</a:t>
            </a:r>
          </a:p>
          <a:p>
            <a:r>
              <a:rPr lang="ru-RU" sz="950" b="1" dirty="0" smtClean="0">
                <a:solidFill>
                  <a:schemeClr val="accent1">
                    <a:lumMod val="75000"/>
                  </a:schemeClr>
                </a:solidFill>
              </a:rPr>
              <a:t>Получаю удовольствие от плавания, современных танцев,  душевной музыки,  французских фильмов.</a:t>
            </a: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5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62668" y="1064473"/>
            <a:ext cx="2299965" cy="21717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ользователь\Downloads\фото(4).JPG"/>
          <p:cNvPicPr>
            <a:picLocks noChangeAspect="1" noChangeArrowheads="1"/>
          </p:cNvPicPr>
          <p:nvPr/>
        </p:nvPicPr>
        <p:blipFill>
          <a:blip r:embed="rId3"/>
          <a:srcRect t="-353" b="8964"/>
          <a:stretch>
            <a:fillRect/>
          </a:stretch>
        </p:blipFill>
        <p:spPr bwMode="auto">
          <a:xfrm>
            <a:off x="2095288" y="975655"/>
            <a:ext cx="1714924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08906" y="1012861"/>
            <a:ext cx="280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Тесленко Марина Александровна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</a:t>
            </a:r>
            <a:r>
              <a:rPr lang="en-US" sz="1050" b="1" dirty="0" smtClean="0">
                <a:solidFill>
                  <a:srgbClr val="376092"/>
                </a:solidFill>
              </a:rPr>
              <a:t>1 </a:t>
            </a:r>
            <a:r>
              <a:rPr lang="ru-RU" sz="1050" b="1" dirty="0" smtClean="0">
                <a:solidFill>
                  <a:srgbClr val="376092"/>
                </a:solidFill>
              </a:rPr>
              <a:t>марта 1993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1 курс магистратуры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Э502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2" y="4337322"/>
            <a:ext cx="1579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29461" y="4303455"/>
            <a:ext cx="370416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Профорг</a:t>
            </a:r>
            <a:r>
              <a:rPr lang="en-US" sz="1000" dirty="0" smtClean="0"/>
              <a:t>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1 курса, организация Дня эконома</a:t>
            </a: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курирование БДНС, работа в стипендиальной комиссии, групповод на школе актива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прохождение школы стипендиальных комиссий, работа с БДНС, распределение путевок в лагеря, курирование закупок билетов в театры для студентов ЭФ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председатель студенческой комиссии профкома, курирование всех направлений деятельности, борьба с администрацией по вопросам прохождения медосмотра, последипломного отпуска, загранпаспортов для приложений к диплому, установки банкоматов, организации камеры хранения в раздевалке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работа с администрацией по поводу парковок</a:t>
            </a:r>
          </a:p>
          <a:p>
            <a:endParaRPr lang="ru-RU" sz="1000" dirty="0"/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Интересуюсь спортом (теннис бадминтон, велоспорт), классической музыкой. Играю в ККИ (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MTG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Hearthstone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), стратегии (Цивилизация, </a:t>
            </a:r>
            <a:r>
              <a:rPr lang="en-US" sz="950" b="1" dirty="0" err="1">
                <a:solidFill>
                  <a:schemeClr val="accent1">
                    <a:lumMod val="75000"/>
                  </a:schemeClr>
                </a:solidFill>
              </a:rPr>
              <a:t>Catan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). Занимаюсь наукой (направление экономической информатики)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667" y="1064473"/>
            <a:ext cx="2184247" cy="2184247"/>
          </a:xfrm>
          <a:prstGeom prst="rect">
            <a:avLst/>
          </a:prstGeom>
        </p:spPr>
      </p:pic>
      <p:pic>
        <p:nvPicPr>
          <p:cNvPr id="5" name="Изображение 4" descr="Тесленко Марина Александровна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670" y="1064473"/>
            <a:ext cx="2134580" cy="22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37232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44495" y="3656541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29461" y="147692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376092"/>
                </a:solidFill>
              </a:rPr>
              <a:t>1</a:t>
            </a:r>
            <a:r>
              <a:rPr lang="ru-RU" sz="1050" b="1" dirty="0" smtClean="0">
                <a:solidFill>
                  <a:srgbClr val="376092"/>
                </a:solidFill>
              </a:rPr>
              <a:t>6 апреля 1992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2 курс магистратуры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Э610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341786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01336" y="1697767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1336" y="3236234"/>
            <a:ext cx="11505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8906" y="1012861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Шинкаренко Татьяна Викторовна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17435" y="4292601"/>
            <a:ext cx="29505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староста 2 курса магистратуры, направления “Экономика”; староста 610 группы магистров 2-го </a:t>
            </a:r>
            <a:r>
              <a:rPr lang="ru-RU" sz="950" b="1" dirty="0" err="1">
                <a:solidFill>
                  <a:schemeClr val="accent1">
                    <a:lumMod val="75000"/>
                  </a:schemeClr>
                </a:solidFill>
              </a:rPr>
              <a:t>г.о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. направления “Экономика”; активное участие в Студенческой комиссии профкома ЭФ МГУ имени М.В. Ломоносова и в Студенческом совете ЭФ МГУ имени М.В. Ломоносова; технический организатор Форума Регионов России-2014, Открытого Чемпионата школ по экономике и </a:t>
            </a:r>
            <a:r>
              <a:rPr lang="en-US" sz="950" b="1" dirty="0">
                <a:solidFill>
                  <a:schemeClr val="accent1">
                    <a:lumMod val="75000"/>
                  </a:schemeClr>
                </a:solidFill>
              </a:rPr>
              <a:t>VII</a:t>
            </a:r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 Международной научной конференции «Инновационное развитие экономики России: междисциплинарное взаимодействие»</a:t>
            </a:r>
          </a:p>
          <a:p>
            <a:endParaRPr lang="ru-RU" sz="9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950" b="1" dirty="0">
                <a:solidFill>
                  <a:schemeClr val="accent1">
                    <a:lumMod val="75000"/>
                  </a:schemeClr>
                </a:solidFill>
              </a:rPr>
              <a:t>Учусь и работаю. Люблю смотреть хорошие фильмы и сериалы, также люблю картинг и кататься на лошадях (было бы время и желание, заниматься можно многим).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/>
          <a:srcRect l="3365" t="11173" b="13516"/>
          <a:stretch/>
        </p:blipFill>
        <p:spPr>
          <a:xfrm>
            <a:off x="1862668" y="982888"/>
            <a:ext cx="2165350" cy="25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555</Words>
  <Application>Microsoft Macintosh PowerPoint</Application>
  <PresentationFormat>Экран (4:3)</PresentationFormat>
  <Paragraphs>112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Павлова</dc:creator>
  <cp:lastModifiedBy>Пользователь</cp:lastModifiedBy>
  <cp:revision>34</cp:revision>
  <dcterms:created xsi:type="dcterms:W3CDTF">2014-10-29T14:04:59Z</dcterms:created>
  <dcterms:modified xsi:type="dcterms:W3CDTF">2014-11-04T12:48:41Z</dcterms:modified>
</cp:coreProperties>
</file>