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74" r:id="rId8"/>
    <p:sldId id="275" r:id="rId9"/>
    <p:sldId id="276" r:id="rId10"/>
    <p:sldId id="277" r:id="rId11"/>
    <p:sldId id="272" r:id="rId12"/>
    <p:sldId id="264" r:id="rId13"/>
    <p:sldId id="273" r:id="rId14"/>
    <p:sldId id="263" r:id="rId15"/>
    <p:sldId id="265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A8BE0-BDE5-2F4B-855C-7717C66679D3}" type="datetimeFigureOut">
              <a:rPr lang="ru-RU" smtClean="0"/>
              <a:t>27.03.14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599DA-A84F-CF45-BEF4-1BF201AE7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6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599DA-A84F-CF45-BEF4-1BF201AE78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5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27.03.14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20737" y="3784844"/>
            <a:ext cx="7656103" cy="2477004"/>
          </a:xfrm>
        </p:spPr>
        <p:txBody>
          <a:bodyPr/>
          <a:lstStyle/>
          <a:p>
            <a:r>
              <a:rPr lang="ru-RU" dirty="0" smtClean="0"/>
              <a:t>ВИРТУАЛЬНЫЙ ОФИС</a:t>
            </a:r>
            <a:r>
              <a:rPr lang="en-US" dirty="0" smtClean="0"/>
              <a:t> (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virtual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office</a:t>
            </a:r>
            <a:r>
              <a:rPr lang="en-US" dirty="0" smtClean="0">
                <a:effectLst/>
              </a:rPr>
              <a:t>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4628" y="5502015"/>
            <a:ext cx="7542212" cy="103094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effectLst/>
              </a:rPr>
              <a:t>электронный </a:t>
            </a:r>
            <a:r>
              <a:rPr lang="ru-RU" dirty="0">
                <a:effectLst/>
              </a:rPr>
              <a:t>офис, оборудование и сотрудники которого располагаются в различных местах 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156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64428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Подрывает и</a:t>
            </a:r>
            <a:r>
              <a:rPr lang="ru-RU" dirty="0" smtClean="0"/>
              <a:t>мидж фирмы</a:t>
            </a:r>
          </a:p>
          <a:p>
            <a:r>
              <a:rPr lang="ru-RU" dirty="0" smtClean="0"/>
              <a:t>Недостаток государственного регулирования и ненадежные провайдеры</a:t>
            </a:r>
          </a:p>
          <a:p>
            <a:r>
              <a:rPr lang="ru-RU" dirty="0" smtClean="0"/>
              <a:t>Много мошенников</a:t>
            </a:r>
            <a:endParaRPr lang="ru-RU" dirty="0" smtClean="0"/>
          </a:p>
          <a:p>
            <a:r>
              <a:rPr lang="ru-RU" dirty="0" smtClean="0"/>
              <a:t>Отсутствие места для важных переговоров</a:t>
            </a:r>
          </a:p>
          <a:p>
            <a:r>
              <a:rPr lang="ru-RU" dirty="0" smtClean="0"/>
              <a:t>Недисциплинированность сотрудников</a:t>
            </a:r>
          </a:p>
          <a:p>
            <a:r>
              <a:rPr lang="ru-RU" dirty="0" smtClean="0"/>
              <a:t>Трудность контроля и управления</a:t>
            </a:r>
          </a:p>
          <a:p>
            <a:r>
              <a:rPr lang="ru-RU" dirty="0" smtClean="0"/>
              <a:t>Одинаковый адрес у компаний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социума, организационное среды, работы в команде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773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2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7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9818" b="9818"/>
          <a:stretch>
            <a:fillRect/>
          </a:stretch>
        </p:blipFill>
        <p:spPr>
          <a:xfrm>
            <a:off x="4470629" y="3820034"/>
            <a:ext cx="4287379" cy="2607852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6" y="491027"/>
            <a:ext cx="5857968" cy="36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2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10898" b="10898"/>
          <a:stretch>
            <a:fillRect/>
          </a:stretch>
        </p:blipFill>
        <p:spPr>
          <a:xfrm>
            <a:off x="408422" y="1112065"/>
            <a:ext cx="8320686" cy="4338661"/>
          </a:xfrm>
        </p:spPr>
      </p:pic>
    </p:spTree>
    <p:extLst>
      <p:ext uri="{BB962C8B-B14F-4D97-AF65-F5344CB8AC3E}">
        <p14:creationId xmlns:p14="http://schemas.microsoft.com/office/powerpoint/2010/main" val="304824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Подходит для: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 err="1" smtClean="0"/>
              <a:t>Стартапов</a:t>
            </a:r>
            <a:endParaRPr lang="ru-RU" b="0" dirty="0" smtClean="0"/>
          </a:p>
          <a:p>
            <a:r>
              <a:rPr lang="ru-RU" b="0" dirty="0" smtClean="0"/>
              <a:t>Дистанционная работа </a:t>
            </a:r>
            <a:r>
              <a:rPr lang="ru-RU" b="0" dirty="0">
                <a:effectLst/>
              </a:rPr>
              <a:t>дизайнера, </a:t>
            </a:r>
            <a:r>
              <a:rPr lang="ru-RU" b="0" dirty="0" err="1">
                <a:effectLst/>
              </a:rPr>
              <a:t>райтера</a:t>
            </a:r>
            <a:r>
              <a:rPr lang="ru-RU" b="0" dirty="0">
                <a:effectLst/>
              </a:rPr>
              <a:t>, аналитика </a:t>
            </a:r>
            <a:endParaRPr lang="ru-RU" b="0" dirty="0" smtClean="0">
              <a:effectLst/>
            </a:endParaRPr>
          </a:p>
          <a:p>
            <a:r>
              <a:rPr lang="ru-RU" b="0" dirty="0" smtClean="0">
                <a:effectLst/>
              </a:rPr>
              <a:t>Компании, работающие в регионах</a:t>
            </a:r>
          </a:p>
          <a:p>
            <a:r>
              <a:rPr lang="ru-RU" b="0" dirty="0" smtClean="0">
                <a:effectLst/>
              </a:rPr>
              <a:t>Небольшие компании, стремящиеся сэкономить на аренде</a:t>
            </a:r>
          </a:p>
          <a:p>
            <a:r>
              <a:rPr lang="ru-RU" b="0" dirty="0" smtClean="0">
                <a:effectLst/>
              </a:rPr>
              <a:t> Компании Интернет-сферы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71598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2" y="1354638"/>
            <a:ext cx="7581901" cy="395343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6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56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Понятие</a:t>
            </a:r>
            <a:endParaRPr lang="ru-RU" dirty="0" smtClean="0"/>
          </a:p>
          <a:p>
            <a:r>
              <a:rPr lang="ru-RU" dirty="0" smtClean="0"/>
              <a:t>Предоставляемые услуги</a:t>
            </a:r>
          </a:p>
          <a:p>
            <a:r>
              <a:rPr lang="ru-RU" dirty="0" smtClean="0"/>
              <a:t>Принцип работы</a:t>
            </a:r>
            <a:endParaRPr lang="ru-RU" dirty="0" smtClean="0"/>
          </a:p>
          <a:p>
            <a:r>
              <a:rPr lang="ru-RU" dirty="0" smtClean="0"/>
              <a:t>Преимущества</a:t>
            </a:r>
          </a:p>
          <a:p>
            <a:r>
              <a:rPr lang="ru-RU" dirty="0" smtClean="0"/>
              <a:t>Недостатки</a:t>
            </a:r>
            <a:endParaRPr lang="ru-RU" dirty="0"/>
          </a:p>
          <a:p>
            <a:r>
              <a:rPr lang="ru-RU" dirty="0" smtClean="0"/>
              <a:t>Потенциальные пользовали</a:t>
            </a:r>
          </a:p>
        </p:txBody>
      </p:sp>
    </p:spTree>
    <p:extLst>
      <p:ext uri="{BB962C8B-B14F-4D97-AF65-F5344CB8AC3E}">
        <p14:creationId xmlns:p14="http://schemas.microsoft.com/office/powerpoint/2010/main" val="135220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Презентующие</a:t>
            </a:r>
            <a:endParaRPr lang="ru-RU" dirty="0"/>
          </a:p>
        </p:txBody>
      </p:sp>
      <p:pic>
        <p:nvPicPr>
          <p:cNvPr id="7" name="Изображение 6" descr="JJdUreutN0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0" y="1926305"/>
            <a:ext cx="2156339" cy="3111103"/>
          </a:xfrm>
          <a:prstGeom prst="rect">
            <a:avLst/>
          </a:prstGeom>
        </p:spPr>
      </p:pic>
      <p:pic>
        <p:nvPicPr>
          <p:cNvPr id="9" name="Изображение 8" descr="IMG_114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r="11202"/>
          <a:stretch/>
        </p:blipFill>
        <p:spPr>
          <a:xfrm>
            <a:off x="3339361" y="1926304"/>
            <a:ext cx="2363395" cy="311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4787" y="5564879"/>
            <a:ext cx="215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Перцева</a:t>
            </a:r>
            <a:r>
              <a:rPr lang="ru-RU" dirty="0" smtClean="0"/>
              <a:t> Анна,</a:t>
            </a:r>
          </a:p>
          <a:p>
            <a:r>
              <a:rPr lang="ru-RU" dirty="0" smtClean="0"/>
              <a:t>Студентка э308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53529" y="5564879"/>
            <a:ext cx="250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Кубанова Эль-Махият,</a:t>
            </a:r>
          </a:p>
          <a:p>
            <a:r>
              <a:rPr lang="ru-RU" dirty="0" smtClean="0"/>
              <a:t>Студентка э308 </a:t>
            </a:r>
            <a:endParaRPr lang="ru-RU" dirty="0"/>
          </a:p>
        </p:txBody>
      </p:sp>
      <p:pic>
        <p:nvPicPr>
          <p:cNvPr id="12" name="Изображение 11" descr="V8zMbKVUqy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r="28002" b="4136"/>
          <a:stretch/>
        </p:blipFill>
        <p:spPr>
          <a:xfrm>
            <a:off x="6421850" y="1926305"/>
            <a:ext cx="2311866" cy="3111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21850" y="5684183"/>
            <a:ext cx="250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Сенникова</a:t>
            </a:r>
            <a:r>
              <a:rPr lang="ru-RU" dirty="0" smtClean="0"/>
              <a:t> Анастасия,</a:t>
            </a:r>
          </a:p>
          <a:p>
            <a:r>
              <a:rPr lang="ru-RU" dirty="0" smtClean="0"/>
              <a:t>Студентка э308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32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«Без столов»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478" y="1882588"/>
            <a:ext cx="8261468" cy="39534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effectLst/>
              </a:rPr>
              <a:t>Виртуальный офис </a:t>
            </a:r>
            <a:r>
              <a:rPr lang="ru-RU" dirty="0" smtClean="0">
                <a:solidFill>
                  <a:srgbClr val="FFFFFF"/>
                </a:solidFill>
                <a:effectLst/>
              </a:rPr>
              <a:t>—комплекс офисных </a:t>
            </a:r>
            <a:r>
              <a:rPr lang="ru-RU" dirty="0">
                <a:solidFill>
                  <a:srgbClr val="FFFFFF"/>
                </a:solidFill>
                <a:effectLst/>
              </a:rPr>
              <a:t>услуг коллективного пользования, </a:t>
            </a:r>
            <a:r>
              <a:rPr lang="ru-RU" dirty="0" err="1" smtClean="0">
                <a:solidFill>
                  <a:srgbClr val="FFFFFF"/>
                </a:solidFill>
                <a:effectLst/>
              </a:rPr>
              <a:t>включаюшие</a:t>
            </a:r>
            <a:r>
              <a:rPr lang="ru-RU" dirty="0" smtClean="0">
                <a:solidFill>
                  <a:srgbClr val="FFFFFF"/>
                </a:solidFill>
                <a:effectLst/>
              </a:rPr>
              <a:t> в себя </a:t>
            </a:r>
            <a:r>
              <a:rPr lang="ru-RU" dirty="0">
                <a:solidFill>
                  <a:srgbClr val="FFFFFF"/>
                </a:solidFill>
                <a:effectLst/>
              </a:rPr>
              <a:t> служебный </a:t>
            </a:r>
            <a:r>
              <a:rPr lang="ru-RU" dirty="0" smtClean="0">
                <a:solidFill>
                  <a:srgbClr val="FFFFFF"/>
                </a:solidFill>
                <a:effectLst/>
              </a:rPr>
              <a:t>адрес</a:t>
            </a:r>
            <a:r>
              <a:rPr lang="ru-RU" dirty="0">
                <a:solidFill>
                  <a:srgbClr val="FFFFFF"/>
                </a:solidFill>
                <a:effectLst/>
              </a:rPr>
              <a:t> </a:t>
            </a:r>
            <a:r>
              <a:rPr lang="ru-RU" dirty="0" smtClean="0">
                <a:solidFill>
                  <a:srgbClr val="FFFFFF"/>
                </a:solidFill>
                <a:effectLst/>
              </a:rPr>
              <a:t>организации </a:t>
            </a:r>
            <a:r>
              <a:rPr lang="ru-RU" dirty="0">
                <a:solidFill>
                  <a:srgbClr val="FFFFFF"/>
                </a:solidFill>
                <a:effectLst/>
              </a:rPr>
              <a:t>для получения корреспонденции, услуги пересылки почты, виртуальный телефонный номер, приём факса, а также дополнительно предоставляются обслуживание входящих звонков, услуги секретаря, веб-хостинг и аренда переговорных комнат и конференц-залов для деловых встреч.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35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 b="15243"/>
          <a:stretch>
            <a:fillRect/>
          </a:stretch>
        </p:blipFill>
        <p:spPr>
          <a:xfrm>
            <a:off x="522588" y="527040"/>
            <a:ext cx="4215947" cy="2198324"/>
          </a:xfrm>
        </p:spPr>
      </p:pic>
      <p:pic>
        <p:nvPicPr>
          <p:cNvPr id="5" name="Изображение 4" descr="k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20" y="2725364"/>
            <a:ext cx="5269341" cy="377267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183" y="527040"/>
            <a:ext cx="3468272" cy="21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6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6" name="Изображение 5" descr="Снимок экрана 2014-03-26 в 21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3" y="2106350"/>
            <a:ext cx="3111500" cy="1066800"/>
          </a:xfrm>
          <a:prstGeom prst="rect">
            <a:avLst/>
          </a:prstGeom>
        </p:spPr>
      </p:pic>
      <p:pic>
        <p:nvPicPr>
          <p:cNvPr id="7" name="Изображение 6" descr="Снимок экрана 2014-03-26 в 21.54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03" y="4866231"/>
            <a:ext cx="2438400" cy="1231900"/>
          </a:xfrm>
          <a:prstGeom prst="rect">
            <a:avLst/>
          </a:prstGeom>
        </p:spPr>
      </p:pic>
      <p:pic>
        <p:nvPicPr>
          <p:cNvPr id="8" name="Изображение 7" descr="Снимок экрана 2014-03-26 в 21.54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04" y="4866231"/>
            <a:ext cx="2044700" cy="838200"/>
          </a:xfrm>
          <a:prstGeom prst="rect">
            <a:avLst/>
          </a:prstGeom>
        </p:spPr>
      </p:pic>
      <p:pic>
        <p:nvPicPr>
          <p:cNvPr id="9" name="Изображение 8" descr="Снимок экрана 2014-03-26 в 21.54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49" y="2068250"/>
            <a:ext cx="2501900" cy="1104900"/>
          </a:xfrm>
          <a:prstGeom prst="rect">
            <a:avLst/>
          </a:prstGeom>
        </p:spPr>
      </p:pic>
      <p:pic>
        <p:nvPicPr>
          <p:cNvPr id="3" name="Изображение 2" descr="Снимок экрана 2014-03-27 в 10.10.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72" y="3334889"/>
            <a:ext cx="2806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59989"/>
          </a:xfrm>
        </p:spPr>
        <p:txBody>
          <a:bodyPr/>
          <a:lstStyle/>
          <a:p>
            <a:r>
              <a:rPr lang="ru-RU" sz="4400" dirty="0" smtClean="0"/>
              <a:t>Услуги виртуального офиса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2" y="1031390"/>
            <a:ext cx="7581901" cy="510680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000" dirty="0" smtClean="0"/>
              <a:t>Предоставление дополнительных корпоративных или </a:t>
            </a:r>
            <a:r>
              <a:rPr lang="ru-RU" sz="2000" dirty="0" err="1" smtClean="0"/>
              <a:t>аутсорсинговых</a:t>
            </a:r>
            <a:r>
              <a:rPr lang="ru-RU" sz="2000" dirty="0" smtClean="0"/>
              <a:t> услуг</a:t>
            </a:r>
            <a:endParaRPr lang="ru-RU" sz="2000" dirty="0"/>
          </a:p>
          <a:p>
            <a:pPr>
              <a:lnSpc>
                <a:spcPct val="70000"/>
              </a:lnSpc>
            </a:pPr>
            <a:r>
              <a:rPr lang="ru-RU" sz="2000" dirty="0" smtClean="0"/>
              <a:t>ИТ-инфраструктура: защищенный канал доступа к системам фирмы, хостинг этих систем, сами ИТ-системы</a:t>
            </a:r>
          </a:p>
          <a:p>
            <a:pPr>
              <a:lnSpc>
                <a:spcPct val="70000"/>
              </a:lnSpc>
            </a:pPr>
            <a:r>
              <a:rPr lang="ru-RU" sz="2000" dirty="0" smtClean="0"/>
              <a:t>Эффективный и недорогой </a:t>
            </a:r>
            <a:r>
              <a:rPr lang="ru-RU" dirty="0" smtClean="0"/>
              <a:t>инструмент</a:t>
            </a:r>
            <a:r>
              <a:rPr lang="ru-RU" sz="2000" dirty="0" smtClean="0"/>
              <a:t> для общения с клиентами</a:t>
            </a:r>
          </a:p>
          <a:p>
            <a:pPr>
              <a:lnSpc>
                <a:spcPct val="70000"/>
              </a:lnSpc>
            </a:pPr>
            <a:r>
              <a:rPr lang="ru-RU" sz="2000" dirty="0" smtClean="0"/>
              <a:t>Виртуальный номер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IP-ATC</a:t>
            </a:r>
          </a:p>
          <a:p>
            <a:pPr>
              <a:lnSpc>
                <a:spcPct val="70000"/>
              </a:lnSpc>
            </a:pPr>
            <a:r>
              <a:rPr lang="ru-RU" sz="2000" dirty="0" smtClean="0"/>
              <a:t>Виртуальный факс</a:t>
            </a:r>
          </a:p>
          <a:p>
            <a:pPr>
              <a:lnSpc>
                <a:spcPct val="70000"/>
              </a:lnSpc>
            </a:pPr>
            <a:r>
              <a:rPr lang="ru-RU" sz="2000" dirty="0" smtClean="0"/>
              <a:t>Почтовый адрес по месту регистрации компании</a:t>
            </a:r>
          </a:p>
          <a:p>
            <a:pPr>
              <a:lnSpc>
                <a:spcPct val="70000"/>
              </a:lnSpc>
            </a:pPr>
            <a:r>
              <a:rPr lang="ru-RU" sz="2000" dirty="0" smtClean="0"/>
              <a:t>Секретарь</a:t>
            </a:r>
          </a:p>
          <a:p>
            <a:pPr>
              <a:lnSpc>
                <a:spcPct val="70000"/>
              </a:lnSpc>
            </a:pPr>
            <a:r>
              <a:rPr lang="ru-RU" sz="2000" dirty="0" smtClean="0"/>
              <a:t>Электронный адрес</a:t>
            </a:r>
          </a:p>
          <a:p>
            <a:pPr>
              <a:lnSpc>
                <a:spcPct val="70000"/>
              </a:lnSpc>
            </a:pPr>
            <a:r>
              <a:rPr lang="ru-RU" sz="2000" dirty="0" smtClean="0"/>
              <a:t>Выделенный телефонный номер с переадресацией</a:t>
            </a:r>
          </a:p>
          <a:p>
            <a:pPr>
              <a:lnSpc>
                <a:spcPct val="7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483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 виртуального офиса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5250" y="1786751"/>
            <a:ext cx="80304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Телефонный звонок клиента поступает в центр обработки звонков по специально выделенному владельцем офиса телефону. Телефонный номер, по которому ему звонят, имеет код страны в которой зарегистрирована компания.</a:t>
            </a:r>
          </a:p>
          <a:p>
            <a:endParaRPr lang="ru-RU" sz="2000" dirty="0"/>
          </a:p>
          <a:p>
            <a:r>
              <a:rPr lang="ru-RU" sz="2000" dirty="0"/>
              <a:t>2. Секретарь/сотрудник </a:t>
            </a:r>
            <a:r>
              <a:rPr lang="ru-RU" sz="2000" dirty="0" err="1"/>
              <a:t>call</a:t>
            </a:r>
            <a:r>
              <a:rPr lang="ru-RU" sz="2000" dirty="0"/>
              <a:t>-центра берет трубку и представляется именем компании на чистом английском (китайском, французском и т.д.) языке.</a:t>
            </a:r>
          </a:p>
          <a:p>
            <a:endParaRPr lang="ru-RU" sz="2000" dirty="0"/>
          </a:p>
          <a:p>
            <a:r>
              <a:rPr lang="ru-RU" sz="2000" dirty="0"/>
              <a:t>3. Затем звонок переводится на любой телефон, включая мобильный в любой точке мира. У клиента создается иллюзия, что человек в офисе.</a:t>
            </a:r>
          </a:p>
          <a:p>
            <a:endParaRPr lang="ru-RU" sz="2000" dirty="0"/>
          </a:p>
          <a:p>
            <a:r>
              <a:rPr lang="ru-RU" sz="2000" dirty="0"/>
              <a:t>4. Если владелец офиса не доступен в данный момент, то секретарь ответит на звонок и сообщит, что он занят. Секретарь запишет всю информацию для владельца офиса и передаст ему.</a:t>
            </a:r>
          </a:p>
        </p:txBody>
      </p:sp>
    </p:spTree>
    <p:extLst>
      <p:ext uri="{BB962C8B-B14F-4D97-AF65-F5344CB8AC3E}">
        <p14:creationId xmlns:p14="http://schemas.microsoft.com/office/powerpoint/2010/main" val="63085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dirty="0" smtClean="0"/>
              <a:t>Выгоды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753525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снижение стоимости аренды офисных помещений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Сокращение издержек </a:t>
            </a:r>
          </a:p>
          <a:p>
            <a:r>
              <a:rPr lang="ru-RU" dirty="0">
                <a:effectLst/>
              </a:rPr>
              <a:t>сокращение накладных расходов,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увеличение </a:t>
            </a:r>
            <a:r>
              <a:rPr lang="ru-RU" dirty="0">
                <a:effectLst/>
              </a:rPr>
              <a:t>лояльности персонала компании </a:t>
            </a:r>
            <a:endParaRPr lang="ru-RU" dirty="0" smtClean="0">
              <a:effectLst/>
            </a:endParaRPr>
          </a:p>
          <a:p>
            <a:r>
              <a:rPr lang="ru-RU" dirty="0">
                <a:effectLst/>
              </a:rPr>
              <a:t>снижение загрязнения окружающей </a:t>
            </a:r>
            <a:r>
              <a:rPr lang="ru-RU" dirty="0" smtClean="0">
                <a:effectLst/>
              </a:rPr>
              <a:t>среды</a:t>
            </a:r>
          </a:p>
          <a:p>
            <a:r>
              <a:rPr lang="ru-RU" dirty="0" smtClean="0">
                <a:effectLst/>
              </a:rPr>
              <a:t>Социальные выгоды</a:t>
            </a:r>
            <a:endParaRPr lang="en-US" dirty="0" smtClean="0">
              <a:effectLst/>
            </a:endParaRPr>
          </a:p>
          <a:p>
            <a:r>
              <a:rPr lang="ru-RU" dirty="0" smtClean="0">
                <a:effectLst/>
              </a:rPr>
              <a:t>Возможность использования работников, живущих </a:t>
            </a:r>
            <a:r>
              <a:rPr lang="ru-RU" dirty="0" smtClean="0">
                <a:effectLst/>
              </a:rPr>
              <a:t>далеко</a:t>
            </a:r>
            <a:endParaRPr lang="en-US" dirty="0" smtClean="0">
              <a:effectLst/>
            </a:endParaRPr>
          </a:p>
          <a:p>
            <a:r>
              <a:rPr lang="ru-RU" dirty="0" smtClean="0">
                <a:effectLst/>
              </a:rPr>
              <a:t>Автоматическое </a:t>
            </a:r>
            <a:r>
              <a:rPr lang="ru-RU" dirty="0" err="1" smtClean="0">
                <a:effectLst/>
              </a:rPr>
              <a:t>логирование</a:t>
            </a:r>
            <a:r>
              <a:rPr lang="ru-RU" dirty="0" smtClean="0">
                <a:effectLst/>
              </a:rPr>
              <a:t> активности сотрудников</a:t>
            </a:r>
          </a:p>
          <a:p>
            <a:r>
              <a:rPr lang="ru-RU" dirty="0" smtClean="0">
                <a:effectLst/>
              </a:rPr>
              <a:t>Возможность избежать утечки информации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04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бита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Орбита.thmx</Template>
  <TotalTime>441</TotalTime>
  <Words>338</Words>
  <Application>Microsoft Macintosh PowerPoint</Application>
  <PresentationFormat>Экран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Орбита</vt:lpstr>
      <vt:lpstr>ВИРТУАЛЬНЫЙ ОФИС ( virtual office) </vt:lpstr>
      <vt:lpstr>План презентации</vt:lpstr>
      <vt:lpstr>Презентующие</vt:lpstr>
      <vt:lpstr>Работа «Без столов»</vt:lpstr>
      <vt:lpstr>Презентация PowerPoint</vt:lpstr>
      <vt:lpstr>Примеры</vt:lpstr>
      <vt:lpstr>Услуги виртуального офиса</vt:lpstr>
      <vt:lpstr>Принцип работы виртуального офиса</vt:lpstr>
      <vt:lpstr> Выгоды</vt:lpstr>
      <vt:lpstr>Недостатки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Подходит для: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ОФИС</dc:title>
  <dc:creator>Эль-Махият Кубанова</dc:creator>
  <cp:lastModifiedBy>Эль-Махият Кубанова</cp:lastModifiedBy>
  <cp:revision>17</cp:revision>
  <dcterms:created xsi:type="dcterms:W3CDTF">2014-03-26T17:18:42Z</dcterms:created>
  <dcterms:modified xsi:type="dcterms:W3CDTF">2014-03-27T13:35:04Z</dcterms:modified>
</cp:coreProperties>
</file>